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2.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 /><Relationship Id="rId2" Type="http://schemas.openxmlformats.org/package/2006/relationships/metadata/core-properties" Target="docProps/core.xml" /><Relationship Id="rId1" Type="http://schemas.openxmlformats.org/officeDocument/2006/relationships/officeDocument" Target="ppt/presentation.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8" r:id="rId2"/>
    <p:sldMasterId id="2147483717" r:id="rId3"/>
  </p:sldMasterIdLst>
  <p:notesMasterIdLst>
    <p:notesMasterId r:id="rId44"/>
  </p:notesMasterIdLst>
  <p:sldIdLst>
    <p:sldId id="381" r:id="rId4"/>
    <p:sldId id="258" r:id="rId5"/>
    <p:sldId id="318" r:id="rId6"/>
    <p:sldId id="313" r:id="rId7"/>
    <p:sldId id="389" r:id="rId8"/>
    <p:sldId id="319" r:id="rId9"/>
    <p:sldId id="320" r:id="rId10"/>
    <p:sldId id="321" r:id="rId11"/>
    <p:sldId id="322" r:id="rId12"/>
    <p:sldId id="390" r:id="rId13"/>
    <p:sldId id="392" r:id="rId14"/>
    <p:sldId id="380" r:id="rId15"/>
    <p:sldId id="337" r:id="rId16"/>
    <p:sldId id="333" r:id="rId17"/>
    <p:sldId id="334" r:id="rId18"/>
    <p:sldId id="335" r:id="rId19"/>
    <p:sldId id="338" r:id="rId20"/>
    <p:sldId id="339" r:id="rId21"/>
    <p:sldId id="391" r:id="rId22"/>
    <p:sldId id="393" r:id="rId23"/>
    <p:sldId id="340" r:id="rId24"/>
    <p:sldId id="386" r:id="rId25"/>
    <p:sldId id="354" r:id="rId26"/>
    <p:sldId id="387" r:id="rId27"/>
    <p:sldId id="350" r:id="rId28"/>
    <p:sldId id="377" r:id="rId29"/>
    <p:sldId id="357" r:id="rId30"/>
    <p:sldId id="360" r:id="rId31"/>
    <p:sldId id="361" r:id="rId32"/>
    <p:sldId id="363" r:id="rId33"/>
    <p:sldId id="364" r:id="rId34"/>
    <p:sldId id="394" r:id="rId35"/>
    <p:sldId id="378" r:id="rId36"/>
    <p:sldId id="368" r:id="rId37"/>
    <p:sldId id="369" r:id="rId38"/>
    <p:sldId id="370" r:id="rId39"/>
    <p:sldId id="379" r:id="rId40"/>
    <p:sldId id="366" r:id="rId41"/>
    <p:sldId id="367" r:id="rId42"/>
    <p:sldId id="256" r:id="rId43"/>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ll" initials="d" lastIdx="1" clrIdx="0">
    <p:extLst>
      <p:ext uri="{19B8F6BF-5375-455C-9EA6-DF929625EA0E}">
        <p15:presenceInfo xmlns:p15="http://schemas.microsoft.com/office/powerpoint/2012/main" userId="dell"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5640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Style moyen 1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0660B408-B3CF-4A94-85FC-2B1E0A45F4A2}" styleName="Style foncé 2 - Accentuation 1/Accentuation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69C7853C-536D-4A76-A0AE-DD22124D55A5}" styleName="Style à thème 1 - Accentuation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8FB837D-C827-4EFA-A057-4D05807E0F7C}" styleName="Style à thème 1 - Accentuation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5758FB7-9AC5-4552-8A53-C91805E547FA}" styleName="Style à thème 1 - Accentuation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Style à thème 1 - Accentuation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8603FDC-E32A-4AB5-989C-0864C3EAD2B8}" styleName="Style à thème 2 - Accentuation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A107856-5554-42FB-B03E-39F5DBC370BA}" styleName="Style moyen 4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38B1855-1B75-4FBE-930C-398BA8C253C6}" styleName="Style à thème 2 - Accentuation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8B1032C-EA38-4F05-BA0D-38AFFFC7BED3}" styleName="Style léger 3 - Accentuation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5DA37D80-6434-44D0-A028-1B22A696006F}" styleName="Style léger 3 - Accentuation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16D9F66E-5EB9-4882-86FB-DCBF35E3C3E4}" styleName="Style moyen 4 - Accentuation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BC89EF96-8CEA-46FF-86C4-4CE0E7609802}" styleName="Style léger 3 - Accentuation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2838BEF-8BB2-4498-84A7-C5851F593DF1}" styleName="Style moyen 4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721" autoAdjust="0"/>
    <p:restoredTop sz="68384" autoAdjust="0"/>
  </p:normalViewPr>
  <p:slideViewPr>
    <p:cSldViewPr snapToGrid="0">
      <p:cViewPr>
        <p:scale>
          <a:sx n="54" d="100"/>
          <a:sy n="54" d="100"/>
        </p:scale>
        <p:origin x="-1230" y="102"/>
      </p:cViewPr>
      <p:guideLst>
        <p:guide orient="horz" pos="2160"/>
        <p:guide pos="3840"/>
      </p:guideLst>
    </p:cSldViewPr>
  </p:slideViewPr>
  <p:outlineViewPr>
    <p:cViewPr>
      <p:scale>
        <a:sx n="33" d="100"/>
        <a:sy n="33" d="100"/>
      </p:scale>
      <p:origin x="0" y="354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 /><Relationship Id="rId18" Type="http://schemas.openxmlformats.org/officeDocument/2006/relationships/slide" Target="slides/slide15.xml" /><Relationship Id="rId26" Type="http://schemas.openxmlformats.org/officeDocument/2006/relationships/slide" Target="slides/slide23.xml" /><Relationship Id="rId39" Type="http://schemas.openxmlformats.org/officeDocument/2006/relationships/slide" Target="slides/slide36.xml" /><Relationship Id="rId3" Type="http://schemas.openxmlformats.org/officeDocument/2006/relationships/slideMaster" Target="slideMasters/slideMaster3.xml" /><Relationship Id="rId21" Type="http://schemas.openxmlformats.org/officeDocument/2006/relationships/slide" Target="slides/slide18.xml" /><Relationship Id="rId34" Type="http://schemas.openxmlformats.org/officeDocument/2006/relationships/slide" Target="slides/slide31.xml" /><Relationship Id="rId42" Type="http://schemas.openxmlformats.org/officeDocument/2006/relationships/slide" Target="slides/slide39.xml" /><Relationship Id="rId47" Type="http://schemas.openxmlformats.org/officeDocument/2006/relationships/viewProps" Target="viewProps.xml" /><Relationship Id="rId7" Type="http://schemas.openxmlformats.org/officeDocument/2006/relationships/slide" Target="slides/slide4.xml" /><Relationship Id="rId12" Type="http://schemas.openxmlformats.org/officeDocument/2006/relationships/slide" Target="slides/slide9.xml" /><Relationship Id="rId17" Type="http://schemas.openxmlformats.org/officeDocument/2006/relationships/slide" Target="slides/slide14.xml" /><Relationship Id="rId25" Type="http://schemas.openxmlformats.org/officeDocument/2006/relationships/slide" Target="slides/slide22.xml" /><Relationship Id="rId33" Type="http://schemas.openxmlformats.org/officeDocument/2006/relationships/slide" Target="slides/slide30.xml" /><Relationship Id="rId38" Type="http://schemas.openxmlformats.org/officeDocument/2006/relationships/slide" Target="slides/slide35.xml" /><Relationship Id="rId46" Type="http://schemas.openxmlformats.org/officeDocument/2006/relationships/presProps" Target="presProps.xml" /><Relationship Id="rId2" Type="http://schemas.openxmlformats.org/officeDocument/2006/relationships/slideMaster" Target="slideMasters/slideMaster2.xml" /><Relationship Id="rId16" Type="http://schemas.openxmlformats.org/officeDocument/2006/relationships/slide" Target="slides/slide13.xml" /><Relationship Id="rId20" Type="http://schemas.openxmlformats.org/officeDocument/2006/relationships/slide" Target="slides/slide17.xml" /><Relationship Id="rId29" Type="http://schemas.openxmlformats.org/officeDocument/2006/relationships/slide" Target="slides/slide26.xml" /><Relationship Id="rId41" Type="http://schemas.openxmlformats.org/officeDocument/2006/relationships/slide" Target="slides/slide38.xml" /><Relationship Id="rId1" Type="http://schemas.openxmlformats.org/officeDocument/2006/relationships/slideMaster" Target="slideMasters/slideMaster1.xml" /><Relationship Id="rId6" Type="http://schemas.openxmlformats.org/officeDocument/2006/relationships/slide" Target="slides/slide3.xml" /><Relationship Id="rId11" Type="http://schemas.openxmlformats.org/officeDocument/2006/relationships/slide" Target="slides/slide8.xml" /><Relationship Id="rId24" Type="http://schemas.openxmlformats.org/officeDocument/2006/relationships/slide" Target="slides/slide21.xml" /><Relationship Id="rId32" Type="http://schemas.openxmlformats.org/officeDocument/2006/relationships/slide" Target="slides/slide29.xml" /><Relationship Id="rId37" Type="http://schemas.openxmlformats.org/officeDocument/2006/relationships/slide" Target="slides/slide34.xml" /><Relationship Id="rId40" Type="http://schemas.openxmlformats.org/officeDocument/2006/relationships/slide" Target="slides/slide37.xml" /><Relationship Id="rId45" Type="http://schemas.openxmlformats.org/officeDocument/2006/relationships/commentAuthors" Target="commentAuthors.xml" /><Relationship Id="rId5" Type="http://schemas.openxmlformats.org/officeDocument/2006/relationships/slide" Target="slides/slide2.xml" /><Relationship Id="rId15" Type="http://schemas.openxmlformats.org/officeDocument/2006/relationships/slide" Target="slides/slide12.xml" /><Relationship Id="rId23" Type="http://schemas.openxmlformats.org/officeDocument/2006/relationships/slide" Target="slides/slide20.xml" /><Relationship Id="rId28" Type="http://schemas.openxmlformats.org/officeDocument/2006/relationships/slide" Target="slides/slide25.xml" /><Relationship Id="rId36" Type="http://schemas.openxmlformats.org/officeDocument/2006/relationships/slide" Target="slides/slide33.xml" /><Relationship Id="rId49" Type="http://schemas.openxmlformats.org/officeDocument/2006/relationships/tableStyles" Target="tableStyles.xml" /><Relationship Id="rId10" Type="http://schemas.openxmlformats.org/officeDocument/2006/relationships/slide" Target="slides/slide7.xml" /><Relationship Id="rId19" Type="http://schemas.openxmlformats.org/officeDocument/2006/relationships/slide" Target="slides/slide16.xml" /><Relationship Id="rId31" Type="http://schemas.openxmlformats.org/officeDocument/2006/relationships/slide" Target="slides/slide28.xml" /><Relationship Id="rId44" Type="http://schemas.openxmlformats.org/officeDocument/2006/relationships/notesMaster" Target="notesMasters/notesMaster1.xml" /><Relationship Id="rId4" Type="http://schemas.openxmlformats.org/officeDocument/2006/relationships/slide" Target="slides/slide1.xml" /><Relationship Id="rId9" Type="http://schemas.openxmlformats.org/officeDocument/2006/relationships/slide" Target="slides/slide6.xml" /><Relationship Id="rId14" Type="http://schemas.openxmlformats.org/officeDocument/2006/relationships/slide" Target="slides/slide11.xml" /><Relationship Id="rId22" Type="http://schemas.openxmlformats.org/officeDocument/2006/relationships/slide" Target="slides/slide19.xml" /><Relationship Id="rId27" Type="http://schemas.openxmlformats.org/officeDocument/2006/relationships/slide" Target="slides/slide24.xml" /><Relationship Id="rId30" Type="http://schemas.openxmlformats.org/officeDocument/2006/relationships/slide" Target="slides/slide27.xml" /><Relationship Id="rId35" Type="http://schemas.openxmlformats.org/officeDocument/2006/relationships/slide" Target="slides/slide32.xml" /><Relationship Id="rId43" Type="http://schemas.openxmlformats.org/officeDocument/2006/relationships/slide" Target="slides/slide40.xml" /><Relationship Id="rId48" Type="http://schemas.openxmlformats.org/officeDocument/2006/relationships/theme" Target="theme/theme1.xml" /><Relationship Id="rId8" Type="http://schemas.openxmlformats.org/officeDocument/2006/relationships/slide" Target="slides/slide5.xml" /></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7012BCB-5AD1-42A9-BBD9-9EE82342BD04}" type="datetimeFigureOut">
              <a:rPr lang="fr-FR" smtClean="0"/>
              <a:t>15/10/2024</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B09F192-AB1F-4D9D-A477-8B7E48EE4758}" type="slidenum">
              <a:rPr lang="fr-FR" smtClean="0"/>
              <a:t>‹N°›</a:t>
            </a:fld>
            <a:endParaRPr lang="fr-FR"/>
          </a:p>
        </p:txBody>
      </p:sp>
    </p:spTree>
    <p:extLst>
      <p:ext uri="{BB962C8B-B14F-4D97-AF65-F5344CB8AC3E}">
        <p14:creationId xmlns:p14="http://schemas.microsoft.com/office/powerpoint/2010/main" val="12722373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 /><Relationship Id="rId1" Type="http://schemas.openxmlformats.org/officeDocument/2006/relationships/notesMaster" Target="../notesMasters/notesMaster1.xml" /></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 /><Relationship Id="rId1" Type="http://schemas.openxmlformats.org/officeDocument/2006/relationships/notesMaster" Target="../notesMasters/notesMaster1.xml" /></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 /><Relationship Id="rId1" Type="http://schemas.openxmlformats.org/officeDocument/2006/relationships/notesMaster" Target="../notesMasters/notesMaster1.xml" /></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 /><Relationship Id="rId1" Type="http://schemas.openxmlformats.org/officeDocument/2006/relationships/notesMaster" Target="../notesMasters/notesMaster1.xml" /></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 /><Relationship Id="rId1" Type="http://schemas.openxmlformats.org/officeDocument/2006/relationships/notesMaster" Target="../notesMasters/notesMaster1.xml" /></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 /><Relationship Id="rId1" Type="http://schemas.openxmlformats.org/officeDocument/2006/relationships/notesMaster" Target="../notesMasters/notesMaster1.xml" /></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 /><Relationship Id="rId1" Type="http://schemas.openxmlformats.org/officeDocument/2006/relationships/notesMaster" Target="../notesMasters/notesMaster1.xml" /></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 /><Relationship Id="rId1" Type="http://schemas.openxmlformats.org/officeDocument/2006/relationships/notesMaster" Target="../notesMasters/notesMaster1.xml" /></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 /><Relationship Id="rId1" Type="http://schemas.openxmlformats.org/officeDocument/2006/relationships/notesMaster" Target="../notesMasters/notesMaster1.xml" /></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 /><Relationship Id="rId1" Type="http://schemas.openxmlformats.org/officeDocument/2006/relationships/notesMaster" Target="../notesMasters/notesMaster1.xml" /></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 /><Relationship Id="rId1" Type="http://schemas.openxmlformats.org/officeDocument/2006/relationships/notesMaster" Target="../notesMasters/notesMaster1.xml" /></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 /><Relationship Id="rId1" Type="http://schemas.openxmlformats.org/officeDocument/2006/relationships/notesMaster" Target="../notesMasters/notesMaster1.xml" /></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 /><Relationship Id="rId1" Type="http://schemas.openxmlformats.org/officeDocument/2006/relationships/notesMaster" Target="../notesMasters/notesMaster1.xml" /></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 /><Relationship Id="rId1" Type="http://schemas.openxmlformats.org/officeDocument/2006/relationships/notesMaster" Target="../notesMasters/notesMaster1.xml" /></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 /><Relationship Id="rId1" Type="http://schemas.openxmlformats.org/officeDocument/2006/relationships/notesMaster" Target="../notesMasters/notesMaster1.xml" /></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 /><Relationship Id="rId1" Type="http://schemas.openxmlformats.org/officeDocument/2006/relationships/notesMaster" Target="../notesMasters/notesMaster1.xml" /></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 /><Relationship Id="rId1" Type="http://schemas.openxmlformats.org/officeDocument/2006/relationships/notesMaster" Target="../notesMasters/notesMaster1.xml" /></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 /><Relationship Id="rId1" Type="http://schemas.openxmlformats.org/officeDocument/2006/relationships/notesMaster" Target="../notesMasters/notesMaster1.xml" /></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 /><Relationship Id="rId1" Type="http://schemas.openxmlformats.org/officeDocument/2006/relationships/notesMaster" Target="../notesMasters/notesMaster1.xml" /></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 /><Relationship Id="rId1" Type="http://schemas.openxmlformats.org/officeDocument/2006/relationships/notesMaster" Target="../notesMasters/notesMaster1.xml" /></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 /><Relationship Id="rId1" Type="http://schemas.openxmlformats.org/officeDocument/2006/relationships/notesMaster" Target="../notesMasters/notesMaster1.xml" /></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 /><Relationship Id="rId1" Type="http://schemas.openxmlformats.org/officeDocument/2006/relationships/notesMaster" Target="../notesMasters/notesMaster1.xml" /></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 /><Relationship Id="rId1" Type="http://schemas.openxmlformats.org/officeDocument/2006/relationships/notesMaster" Target="../notesMasters/notesMaster1.xml" /></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 /><Relationship Id="rId1" Type="http://schemas.openxmlformats.org/officeDocument/2006/relationships/notesMaster" Target="../notesMasters/notesMaster1.xml" /></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 /><Relationship Id="rId1"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gb9f5330bea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7" name="Google Shape;287;gb9f5330bea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CB09F192-AB1F-4D9D-A477-8B7E48EE4758}" type="slidenum">
              <a:rPr lang="fr-FR" smtClean="0"/>
              <a:t>22</a:t>
            </a:fld>
            <a:endParaRPr lang="fr-FR"/>
          </a:p>
        </p:txBody>
      </p:sp>
    </p:spTree>
    <p:extLst>
      <p:ext uri="{BB962C8B-B14F-4D97-AF65-F5344CB8AC3E}">
        <p14:creationId xmlns:p14="http://schemas.microsoft.com/office/powerpoint/2010/main" val="2659509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CB09F192-AB1F-4D9D-A477-8B7E48EE4758}" type="slidenum">
              <a:rPr lang="fr-FR" smtClean="0"/>
              <a:t>23</a:t>
            </a:fld>
            <a:endParaRPr lang="fr-FR"/>
          </a:p>
        </p:txBody>
      </p:sp>
    </p:spTree>
    <p:extLst>
      <p:ext uri="{BB962C8B-B14F-4D97-AF65-F5344CB8AC3E}">
        <p14:creationId xmlns:p14="http://schemas.microsoft.com/office/powerpoint/2010/main" val="19220719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b="0" i="0" dirty="0">
              <a:solidFill>
                <a:srgbClr val="000000"/>
              </a:solidFill>
              <a:effectLst/>
              <a:latin typeface="Times New Roman" panose="02020603050405020304" pitchFamily="18" charset="0"/>
            </a:endParaRPr>
          </a:p>
        </p:txBody>
      </p:sp>
      <p:sp>
        <p:nvSpPr>
          <p:cNvPr id="4" name="Espace réservé du numéro de diapositive 3"/>
          <p:cNvSpPr>
            <a:spLocks noGrp="1"/>
          </p:cNvSpPr>
          <p:nvPr>
            <p:ph type="sldNum" sz="quarter" idx="5"/>
          </p:nvPr>
        </p:nvSpPr>
        <p:spPr/>
        <p:txBody>
          <a:bodyPr/>
          <a:lstStyle/>
          <a:p>
            <a:fld id="{CB09F192-AB1F-4D9D-A477-8B7E48EE4758}" type="slidenum">
              <a:rPr lang="fr-FR" smtClean="0"/>
              <a:t>24</a:t>
            </a:fld>
            <a:endParaRPr lang="fr-FR"/>
          </a:p>
        </p:txBody>
      </p:sp>
    </p:spTree>
    <p:extLst>
      <p:ext uri="{BB962C8B-B14F-4D97-AF65-F5344CB8AC3E}">
        <p14:creationId xmlns:p14="http://schemas.microsoft.com/office/powerpoint/2010/main" val="28762345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CB09F192-AB1F-4D9D-A477-8B7E48EE4758}" type="slidenum">
              <a:rPr lang="fr-FR" smtClean="0"/>
              <a:t>25</a:t>
            </a:fld>
            <a:endParaRPr lang="fr-FR"/>
          </a:p>
        </p:txBody>
      </p:sp>
    </p:spTree>
    <p:extLst>
      <p:ext uri="{BB962C8B-B14F-4D97-AF65-F5344CB8AC3E}">
        <p14:creationId xmlns:p14="http://schemas.microsoft.com/office/powerpoint/2010/main" val="3106126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a:p>
            <a:endParaRPr lang="fr-FR" dirty="0"/>
          </a:p>
        </p:txBody>
      </p:sp>
      <p:sp>
        <p:nvSpPr>
          <p:cNvPr id="4" name="Espace réservé du numéro de diapositive 3"/>
          <p:cNvSpPr>
            <a:spLocks noGrp="1"/>
          </p:cNvSpPr>
          <p:nvPr>
            <p:ph type="sldNum" sz="quarter" idx="5"/>
          </p:nvPr>
        </p:nvSpPr>
        <p:spPr/>
        <p:txBody>
          <a:bodyPr/>
          <a:lstStyle/>
          <a:p>
            <a:fld id="{CB09F192-AB1F-4D9D-A477-8B7E48EE4758}" type="slidenum">
              <a:rPr lang="fr-FR" smtClean="0"/>
              <a:t>27</a:t>
            </a:fld>
            <a:endParaRPr lang="fr-FR"/>
          </a:p>
        </p:txBody>
      </p:sp>
    </p:spTree>
    <p:extLst>
      <p:ext uri="{BB962C8B-B14F-4D97-AF65-F5344CB8AC3E}">
        <p14:creationId xmlns:p14="http://schemas.microsoft.com/office/powerpoint/2010/main" val="34213463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CB09F192-AB1F-4D9D-A477-8B7E48EE4758}" type="slidenum">
              <a:rPr lang="fr-FR" smtClean="0"/>
              <a:t>28</a:t>
            </a:fld>
            <a:endParaRPr lang="fr-FR" dirty="0"/>
          </a:p>
        </p:txBody>
      </p:sp>
    </p:spTree>
    <p:extLst>
      <p:ext uri="{BB962C8B-B14F-4D97-AF65-F5344CB8AC3E}">
        <p14:creationId xmlns:p14="http://schemas.microsoft.com/office/powerpoint/2010/main" val="32561471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p:txBody>
      </p:sp>
      <p:sp>
        <p:nvSpPr>
          <p:cNvPr id="4" name="Espace réservé du numéro de diapositive 3"/>
          <p:cNvSpPr>
            <a:spLocks noGrp="1"/>
          </p:cNvSpPr>
          <p:nvPr>
            <p:ph type="sldNum" sz="quarter" idx="5"/>
          </p:nvPr>
        </p:nvSpPr>
        <p:spPr/>
        <p:txBody>
          <a:bodyPr/>
          <a:lstStyle/>
          <a:p>
            <a:fld id="{CB09F192-AB1F-4D9D-A477-8B7E48EE4758}" type="slidenum">
              <a:rPr lang="fr-FR" smtClean="0"/>
              <a:t>29</a:t>
            </a:fld>
            <a:endParaRPr lang="fr-FR"/>
          </a:p>
        </p:txBody>
      </p:sp>
    </p:spTree>
    <p:extLst>
      <p:ext uri="{BB962C8B-B14F-4D97-AF65-F5344CB8AC3E}">
        <p14:creationId xmlns:p14="http://schemas.microsoft.com/office/powerpoint/2010/main" val="3940993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CB09F192-AB1F-4D9D-A477-8B7E48EE4758}" type="slidenum">
              <a:rPr lang="fr-FR" smtClean="0"/>
              <a:t>30</a:t>
            </a:fld>
            <a:endParaRPr lang="fr-FR"/>
          </a:p>
        </p:txBody>
      </p:sp>
    </p:spTree>
    <p:extLst>
      <p:ext uri="{BB962C8B-B14F-4D97-AF65-F5344CB8AC3E}">
        <p14:creationId xmlns:p14="http://schemas.microsoft.com/office/powerpoint/2010/main" val="32731221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CB09F192-AB1F-4D9D-A477-8B7E48EE4758}" type="slidenum">
              <a:rPr lang="fr-FR" smtClean="0"/>
              <a:t>31</a:t>
            </a:fld>
            <a:endParaRPr lang="fr-FR"/>
          </a:p>
        </p:txBody>
      </p:sp>
    </p:spTree>
    <p:extLst>
      <p:ext uri="{BB962C8B-B14F-4D97-AF65-F5344CB8AC3E}">
        <p14:creationId xmlns:p14="http://schemas.microsoft.com/office/powerpoint/2010/main" val="30130913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CB09F192-AB1F-4D9D-A477-8B7E48EE4758}" type="slidenum">
              <a:rPr lang="fr-FR" smtClean="0"/>
              <a:t>32</a:t>
            </a:fld>
            <a:endParaRPr lang="fr-FR"/>
          </a:p>
        </p:txBody>
      </p:sp>
    </p:spTree>
    <p:extLst>
      <p:ext uri="{BB962C8B-B14F-4D97-AF65-F5344CB8AC3E}">
        <p14:creationId xmlns:p14="http://schemas.microsoft.com/office/powerpoint/2010/main" val="30130913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 Dans 20% des cas l’infertilité est masculine</a:t>
            </a:r>
          </a:p>
          <a:p>
            <a:r>
              <a:rPr lang="fr-FR" dirty="0"/>
              <a:t>Dans 33% des cas l’infertilité est féminine et dans 39% des cas une cause mixte est impliqué </a:t>
            </a:r>
          </a:p>
          <a:p>
            <a:r>
              <a:rPr lang="fr-FR" dirty="0"/>
              <a:t> Dans 8% des cas la cause d’infertilité est inexpliqué </a:t>
            </a:r>
          </a:p>
          <a:p>
            <a:r>
              <a:rPr lang="fr-FR" dirty="0"/>
              <a:t>On peut conclure que l’infertilité masculine est impliqué dans partiellement 60% des cas </a:t>
            </a:r>
          </a:p>
          <a:p>
            <a:endParaRPr lang="fr-FR" dirty="0"/>
          </a:p>
          <a:p>
            <a:r>
              <a:rPr lang="fr-FR" dirty="0"/>
              <a:t>En Algérie selon les statistique du( MSPH) plus de 300.000 couples infertile soit 15% des couples.</a:t>
            </a:r>
          </a:p>
          <a:p>
            <a:r>
              <a:rPr lang="fr-FR" dirty="0"/>
              <a:t>Infertilité primaire: la femme na jamais conçu </a:t>
            </a:r>
          </a:p>
          <a:p>
            <a:r>
              <a:rPr lang="fr-FR" dirty="0"/>
              <a:t>Infertilité secondaire le couple à déjà un enfant née .o dans le cas des fausse couches .</a:t>
            </a:r>
          </a:p>
        </p:txBody>
      </p:sp>
      <p:sp>
        <p:nvSpPr>
          <p:cNvPr id="4" name="Espace réservé du numéro de diapositive 3"/>
          <p:cNvSpPr>
            <a:spLocks noGrp="1"/>
          </p:cNvSpPr>
          <p:nvPr>
            <p:ph type="sldNum" sz="quarter" idx="5"/>
          </p:nvPr>
        </p:nvSpPr>
        <p:spPr/>
        <p:txBody>
          <a:bodyPr/>
          <a:lstStyle/>
          <a:p>
            <a:fld id="{CB09F192-AB1F-4D9D-A477-8B7E48EE4758}" type="slidenum">
              <a:rPr lang="fr-FR" smtClean="0"/>
              <a:t>4</a:t>
            </a:fld>
            <a:endParaRPr lang="fr-FR"/>
          </a:p>
        </p:txBody>
      </p:sp>
    </p:spTree>
    <p:extLst>
      <p:ext uri="{BB962C8B-B14F-4D97-AF65-F5344CB8AC3E}">
        <p14:creationId xmlns:p14="http://schemas.microsoft.com/office/powerpoint/2010/main" val="8004811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CB09F192-AB1F-4D9D-A477-8B7E48EE4758}" type="slidenum">
              <a:rPr lang="fr-FR" smtClean="0"/>
              <a:t>33</a:t>
            </a:fld>
            <a:endParaRPr lang="fr-FR"/>
          </a:p>
        </p:txBody>
      </p:sp>
    </p:spTree>
    <p:extLst>
      <p:ext uri="{BB962C8B-B14F-4D97-AF65-F5344CB8AC3E}">
        <p14:creationId xmlns:p14="http://schemas.microsoft.com/office/powerpoint/2010/main" val="21449064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CB09F192-AB1F-4D9D-A477-8B7E48EE4758}" type="slidenum">
              <a:rPr lang="fr-FR" smtClean="0"/>
              <a:t>34</a:t>
            </a:fld>
            <a:endParaRPr lang="fr-FR"/>
          </a:p>
        </p:txBody>
      </p:sp>
    </p:spTree>
    <p:extLst>
      <p:ext uri="{BB962C8B-B14F-4D97-AF65-F5344CB8AC3E}">
        <p14:creationId xmlns:p14="http://schemas.microsoft.com/office/powerpoint/2010/main" val="5498262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CB09F192-AB1F-4D9D-A477-8B7E48EE4758}" type="slidenum">
              <a:rPr lang="fr-FR" smtClean="0"/>
              <a:t>35</a:t>
            </a:fld>
            <a:endParaRPr lang="fr-FR"/>
          </a:p>
        </p:txBody>
      </p:sp>
    </p:spTree>
    <p:extLst>
      <p:ext uri="{BB962C8B-B14F-4D97-AF65-F5344CB8AC3E}">
        <p14:creationId xmlns:p14="http://schemas.microsoft.com/office/powerpoint/2010/main" val="39819024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CB09F192-AB1F-4D9D-A477-8B7E48EE4758}" type="slidenum">
              <a:rPr lang="fr-FR" smtClean="0"/>
              <a:t>36</a:t>
            </a:fld>
            <a:endParaRPr lang="fr-FR"/>
          </a:p>
        </p:txBody>
      </p:sp>
    </p:spTree>
    <p:extLst>
      <p:ext uri="{BB962C8B-B14F-4D97-AF65-F5344CB8AC3E}">
        <p14:creationId xmlns:p14="http://schemas.microsoft.com/office/powerpoint/2010/main" val="17692710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CB09F192-AB1F-4D9D-A477-8B7E48EE4758}" type="slidenum">
              <a:rPr lang="fr-FR" smtClean="0"/>
              <a:t>39</a:t>
            </a:fld>
            <a:endParaRPr lang="fr-FR"/>
          </a:p>
        </p:txBody>
      </p:sp>
    </p:spTree>
    <p:extLst>
      <p:ext uri="{BB962C8B-B14F-4D97-AF65-F5344CB8AC3E}">
        <p14:creationId xmlns:p14="http://schemas.microsoft.com/office/powerpoint/2010/main" val="355028613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7" name="Google Shape;19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CB09F192-AB1F-4D9D-A477-8B7E48EE4758}" type="slidenum">
              <a:rPr lang="fr-FR" smtClean="0"/>
              <a:t>5</a:t>
            </a:fld>
            <a:endParaRPr lang="fr-FR"/>
          </a:p>
        </p:txBody>
      </p:sp>
    </p:spTree>
    <p:extLst>
      <p:ext uri="{BB962C8B-B14F-4D97-AF65-F5344CB8AC3E}">
        <p14:creationId xmlns:p14="http://schemas.microsoft.com/office/powerpoint/2010/main" val="8004811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L’infertilité masculine est connu comme infertilité </a:t>
            </a:r>
            <a:r>
              <a:rPr lang="fr-FR" dirty="0" err="1"/>
              <a:t>multifactorial</a:t>
            </a:r>
            <a:r>
              <a:rPr lang="fr-FR" dirty="0"/>
              <a:t> c a d plusieurs facteurs sont impliqué </a:t>
            </a:r>
            <a:r>
              <a:rPr lang="fr-FR" dirty="0" err="1"/>
              <a:t>dns</a:t>
            </a:r>
            <a:r>
              <a:rPr lang="fr-FR" dirty="0"/>
              <a:t> cette hypofertilité </a:t>
            </a:r>
          </a:p>
          <a:p>
            <a:endParaRPr lang="fr-FR" dirty="0"/>
          </a:p>
          <a:p>
            <a:endParaRPr lang="fr-FR" dirty="0"/>
          </a:p>
          <a:p>
            <a:r>
              <a:rPr lang="fr-FR" dirty="0"/>
              <a:t>Les relations qui existe entre ces facteurs et l’infertilité masculine ont fait l’objet de plusieurs étude ce qui justifier le choix de notre sujet a </a:t>
            </a:r>
            <a:r>
              <a:rPr lang="fr-FR" dirty="0" err="1"/>
              <a:t>traver</a:t>
            </a:r>
            <a:r>
              <a:rPr lang="fr-FR" dirty="0"/>
              <a:t> une étude </a:t>
            </a:r>
            <a:r>
              <a:rPr lang="fr-FR" dirty="0" err="1"/>
              <a:t>épidemiologique</a:t>
            </a:r>
            <a:r>
              <a:rPr lang="fr-FR" dirty="0"/>
              <a:t> qui consiste a : ……..</a:t>
            </a:r>
          </a:p>
        </p:txBody>
      </p:sp>
      <p:sp>
        <p:nvSpPr>
          <p:cNvPr id="4" name="Espace réservé du numéro de diapositive 3"/>
          <p:cNvSpPr>
            <a:spLocks noGrp="1"/>
          </p:cNvSpPr>
          <p:nvPr>
            <p:ph type="sldNum" sz="quarter" idx="5"/>
          </p:nvPr>
        </p:nvSpPr>
        <p:spPr/>
        <p:txBody>
          <a:bodyPr/>
          <a:lstStyle/>
          <a:p>
            <a:fld id="{CB09F192-AB1F-4D9D-A477-8B7E48EE4758}" type="slidenum">
              <a:rPr lang="fr-FR" smtClean="0"/>
              <a:t>6</a:t>
            </a:fld>
            <a:endParaRPr lang="fr-FR"/>
          </a:p>
        </p:txBody>
      </p:sp>
    </p:spTree>
    <p:extLst>
      <p:ext uri="{BB962C8B-B14F-4D97-AF65-F5344CB8AC3E}">
        <p14:creationId xmlns:p14="http://schemas.microsoft.com/office/powerpoint/2010/main" val="32609908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CB09F192-AB1F-4D9D-A477-8B7E48EE4758}" type="slidenum">
              <a:rPr lang="fr-FR" smtClean="0"/>
              <a:t>10</a:t>
            </a:fld>
            <a:endParaRPr lang="fr-FR"/>
          </a:p>
        </p:txBody>
      </p:sp>
    </p:spTree>
    <p:extLst>
      <p:ext uri="{BB962C8B-B14F-4D97-AF65-F5344CB8AC3E}">
        <p14:creationId xmlns:p14="http://schemas.microsoft.com/office/powerpoint/2010/main" val="3168201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CB09F192-AB1F-4D9D-A477-8B7E48EE4758}" type="slidenum">
              <a:rPr lang="fr-FR" smtClean="0"/>
              <a:t>11</a:t>
            </a:fld>
            <a:endParaRPr lang="fr-FR"/>
          </a:p>
        </p:txBody>
      </p:sp>
    </p:spTree>
    <p:extLst>
      <p:ext uri="{BB962C8B-B14F-4D97-AF65-F5344CB8AC3E}">
        <p14:creationId xmlns:p14="http://schemas.microsoft.com/office/powerpoint/2010/main" val="3168201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p:cNvGrpSpPr/>
        <p:nvPr/>
      </p:nvGrpSpPr>
      <p:grpSpPr>
        <a:xfrm>
          <a:off x="0" y="0"/>
          <a:ext cx="0" cy="0"/>
          <a:chOff x="0" y="0"/>
          <a:chExt cx="0" cy="0"/>
        </a:xfrm>
      </p:grpSpPr>
      <p:sp>
        <p:nvSpPr>
          <p:cNvPr id="371" name="Google Shape;371;gbaab733dba_0_319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2" name="Google Shape;372;gbaab733dba_0_319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CB09F192-AB1F-4D9D-A477-8B7E48EE4758}" type="slidenum">
              <a:rPr lang="fr-FR" smtClean="0"/>
              <a:t>14</a:t>
            </a:fld>
            <a:endParaRPr lang="fr-FR"/>
          </a:p>
        </p:txBody>
      </p:sp>
    </p:spTree>
    <p:extLst>
      <p:ext uri="{BB962C8B-B14F-4D97-AF65-F5344CB8AC3E}">
        <p14:creationId xmlns:p14="http://schemas.microsoft.com/office/powerpoint/2010/main" val="33068002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a:p>
            <a:endParaRPr lang="fr-FR" dirty="0"/>
          </a:p>
        </p:txBody>
      </p:sp>
      <p:sp>
        <p:nvSpPr>
          <p:cNvPr id="4" name="Espace réservé du numéro de diapositive 3"/>
          <p:cNvSpPr>
            <a:spLocks noGrp="1"/>
          </p:cNvSpPr>
          <p:nvPr>
            <p:ph type="sldNum" sz="quarter" idx="5"/>
          </p:nvPr>
        </p:nvSpPr>
        <p:spPr/>
        <p:txBody>
          <a:bodyPr/>
          <a:lstStyle/>
          <a:p>
            <a:fld id="{CB09F192-AB1F-4D9D-A477-8B7E48EE4758}" type="slidenum">
              <a:rPr lang="fr-FR" smtClean="0"/>
              <a:t>21</a:t>
            </a:fld>
            <a:endParaRPr lang="fr-FR"/>
          </a:p>
        </p:txBody>
      </p:sp>
    </p:spTree>
    <p:extLst>
      <p:ext uri="{BB962C8B-B14F-4D97-AF65-F5344CB8AC3E}">
        <p14:creationId xmlns:p14="http://schemas.microsoft.com/office/powerpoint/2010/main" val="4604493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 /><Relationship Id="rId2" Type="http://schemas.openxmlformats.org/officeDocument/2006/relationships/image" Target="../media/image1.png" /><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 /><Relationship Id="rId2" Type="http://schemas.openxmlformats.org/officeDocument/2006/relationships/image" Target="../media/image1.png" /><Relationship Id="rId1" Type="http://schemas.openxmlformats.org/officeDocument/2006/relationships/slideMaster" Target="../slideMasters/slideMaster1.xml" /><Relationship Id="rId5" Type="http://schemas.openxmlformats.org/officeDocument/2006/relationships/image" Target="../media/image2.png" /><Relationship Id="rId4" Type="http://schemas.openxmlformats.org/officeDocument/2006/relationships/image" Target="../media/image3.png" /></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 /><Relationship Id="rId2" Type="http://schemas.openxmlformats.org/officeDocument/2006/relationships/image" Target="../media/image1.png" /><Relationship Id="rId1" Type="http://schemas.openxmlformats.org/officeDocument/2006/relationships/slideMaster" Target="../slideMasters/slideMaster1.xml" /><Relationship Id="rId6" Type="http://schemas.openxmlformats.org/officeDocument/2006/relationships/image" Target="../media/image2.png" /><Relationship Id="rId5" Type="http://schemas.openxmlformats.org/officeDocument/2006/relationships/image" Target="../media/image4.png" /><Relationship Id="rId4" Type="http://schemas.openxmlformats.org/officeDocument/2006/relationships/image" Target="../media/image3.png" /></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 /><Relationship Id="rId2" Type="http://schemas.openxmlformats.org/officeDocument/2006/relationships/image" Target="../media/image1.png" /><Relationship Id="rId1" Type="http://schemas.openxmlformats.org/officeDocument/2006/relationships/slideMaster" Target="../slideMasters/slideMaster1.xml" /><Relationship Id="rId6" Type="http://schemas.openxmlformats.org/officeDocument/2006/relationships/image" Target="../media/image2.png" /><Relationship Id="rId5" Type="http://schemas.openxmlformats.org/officeDocument/2006/relationships/image" Target="../media/image3.png" /><Relationship Id="rId4" Type="http://schemas.openxmlformats.org/officeDocument/2006/relationships/image" Target="../media/image4.png" /></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 /><Relationship Id="rId2" Type="http://schemas.openxmlformats.org/officeDocument/2006/relationships/image" Target="../media/image2.png" /><Relationship Id="rId1" Type="http://schemas.openxmlformats.org/officeDocument/2006/relationships/slideMaster" Target="../slideMasters/slideMaster1.xml" /><Relationship Id="rId4" Type="http://schemas.openxmlformats.org/officeDocument/2006/relationships/image" Target="../media/image3.png" /></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 /><Relationship Id="rId2" Type="http://schemas.openxmlformats.org/officeDocument/2006/relationships/image" Target="../media/image2.png" /><Relationship Id="rId1" Type="http://schemas.openxmlformats.org/officeDocument/2006/relationships/slideMaster" Target="../slideMasters/slideMaster1.xml" /><Relationship Id="rId4" Type="http://schemas.openxmlformats.org/officeDocument/2006/relationships/image" Target="../media/image5.png" /></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 /><Relationship Id="rId2" Type="http://schemas.openxmlformats.org/officeDocument/2006/relationships/image" Target="../media/image2.png" /><Relationship Id="rId1" Type="http://schemas.openxmlformats.org/officeDocument/2006/relationships/slideMaster" Target="../slideMasters/slideMaster1.xml" /><Relationship Id="rId4" Type="http://schemas.openxmlformats.org/officeDocument/2006/relationships/image" Target="../media/image5.png" /></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 /><Relationship Id="rId2" Type="http://schemas.openxmlformats.org/officeDocument/2006/relationships/image" Target="../media/image1.png" /><Relationship Id="rId1" Type="http://schemas.openxmlformats.org/officeDocument/2006/relationships/slideMaster" Target="../slideMasters/slideMaster1.xml" /><Relationship Id="rId4" Type="http://schemas.openxmlformats.org/officeDocument/2006/relationships/image" Target="../media/image4.png" /></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png" /><Relationship Id="rId2" Type="http://schemas.openxmlformats.org/officeDocument/2006/relationships/image" Target="../media/image2.png" /><Relationship Id="rId1" Type="http://schemas.openxmlformats.org/officeDocument/2006/relationships/slideMaster" Target="../slideMasters/slideMaster1.xml" /><Relationship Id="rId4" Type="http://schemas.openxmlformats.org/officeDocument/2006/relationships/image" Target="../media/image5.png" /></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png" /><Relationship Id="rId2" Type="http://schemas.openxmlformats.org/officeDocument/2006/relationships/image" Target="../media/image2.png" /><Relationship Id="rId1" Type="http://schemas.openxmlformats.org/officeDocument/2006/relationships/slideMaster" Target="../slideMasters/slideMaster1.xml" /><Relationship Id="rId5" Type="http://schemas.openxmlformats.org/officeDocument/2006/relationships/image" Target="../media/image3.png" /><Relationship Id="rId4" Type="http://schemas.openxmlformats.org/officeDocument/2006/relationships/image" Target="../media/image5.png" /></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 /><Relationship Id="rId2" Type="http://schemas.openxmlformats.org/officeDocument/2006/relationships/image" Target="../media/image2.png" /><Relationship Id="rId1" Type="http://schemas.openxmlformats.org/officeDocument/2006/relationships/slideMaster" Target="../slideMasters/slideMaster1.xml" /><Relationship Id="rId4" Type="http://schemas.openxmlformats.org/officeDocument/2006/relationships/image" Target="../media/image4.png" /></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 /><Relationship Id="rId2" Type="http://schemas.openxmlformats.org/officeDocument/2006/relationships/image" Target="../media/image2.png" /><Relationship Id="rId1" Type="http://schemas.openxmlformats.org/officeDocument/2006/relationships/slideMaster" Target="../slideMasters/slideMaster1.xml" /><Relationship Id="rId5" Type="http://schemas.openxmlformats.org/officeDocument/2006/relationships/image" Target="../media/image4.png" /><Relationship Id="rId4" Type="http://schemas.openxmlformats.org/officeDocument/2006/relationships/image" Target="../media/image3.png" /></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 /><Relationship Id="rId2" Type="http://schemas.openxmlformats.org/officeDocument/2006/relationships/image" Target="../media/image2.png" /><Relationship Id="rId1" Type="http://schemas.openxmlformats.org/officeDocument/2006/relationships/slideMaster" Target="../slideMasters/slideMaster1.xml" /><Relationship Id="rId5" Type="http://schemas.openxmlformats.org/officeDocument/2006/relationships/image" Target="../media/image3.png" /><Relationship Id="rId4" Type="http://schemas.openxmlformats.org/officeDocument/2006/relationships/image" Target="../media/image5.png" /></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2.xml.rels><?xml version="1.0" encoding="UTF-8" standalone="yes"?>
<Relationships xmlns="http://schemas.openxmlformats.org/package/2006/relationships"><Relationship Id="rId8" Type="http://schemas.openxmlformats.org/officeDocument/2006/relationships/hyperlink" Target="http://bit.ly/2TtBDfr" TargetMode="External" /><Relationship Id="rId3" Type="http://schemas.openxmlformats.org/officeDocument/2006/relationships/image" Target="../media/image3.png" /><Relationship Id="rId7" Type="http://schemas.openxmlformats.org/officeDocument/2006/relationships/hyperlink" Target="http://bit.ly/2TyoMsr" TargetMode="External" /><Relationship Id="rId2" Type="http://schemas.openxmlformats.org/officeDocument/2006/relationships/image" Target="../media/image5.png" /><Relationship Id="rId1" Type="http://schemas.openxmlformats.org/officeDocument/2006/relationships/slideMaster" Target="../slideMasters/slideMaster1.xml" /><Relationship Id="rId6" Type="http://schemas.openxmlformats.org/officeDocument/2006/relationships/hyperlink" Target="http://bit.ly/2Tynxth" TargetMode="External" /><Relationship Id="rId5" Type="http://schemas.openxmlformats.org/officeDocument/2006/relationships/image" Target="../media/image2.png" /><Relationship Id="rId4" Type="http://schemas.openxmlformats.org/officeDocument/2006/relationships/image" Target="../media/image4.png" /></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png" /><Relationship Id="rId2" Type="http://schemas.openxmlformats.org/officeDocument/2006/relationships/image" Target="../media/image2.png" /><Relationship Id="rId1" Type="http://schemas.openxmlformats.org/officeDocument/2006/relationships/slideMaster" Target="../slideMasters/slideMaster1.xml" /><Relationship Id="rId6" Type="http://schemas.openxmlformats.org/officeDocument/2006/relationships/image" Target="../media/image5.png" /><Relationship Id="rId5" Type="http://schemas.openxmlformats.org/officeDocument/2006/relationships/image" Target="../media/image4.png" /><Relationship Id="rId4" Type="http://schemas.openxmlformats.org/officeDocument/2006/relationships/image" Target="../media/image3.png" /></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png" /><Relationship Id="rId2" Type="http://schemas.openxmlformats.org/officeDocument/2006/relationships/image" Target="../media/image2.png" /><Relationship Id="rId1" Type="http://schemas.openxmlformats.org/officeDocument/2006/relationships/slideMaster" Target="../slideMasters/slideMaster1.xml" /><Relationship Id="rId5" Type="http://schemas.openxmlformats.org/officeDocument/2006/relationships/image" Target="../media/image4.png" /><Relationship Id="rId4" Type="http://schemas.openxmlformats.org/officeDocument/2006/relationships/image" Target="../media/image5.png" /></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 /><Relationship Id="rId2" Type="http://schemas.openxmlformats.org/officeDocument/2006/relationships/image" Target="../media/image5.png" /><Relationship Id="rId1" Type="http://schemas.openxmlformats.org/officeDocument/2006/relationships/slideMaster" Target="../slideMasters/slideMaster1.xml" /><Relationship Id="rId4" Type="http://schemas.openxmlformats.org/officeDocument/2006/relationships/image" Target="../media/image1.png" /></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 /><Relationship Id="rId2" Type="http://schemas.openxmlformats.org/officeDocument/2006/relationships/image" Target="../media/image2.png" /><Relationship Id="rId1" Type="http://schemas.openxmlformats.org/officeDocument/2006/relationships/slideMaster" Target="../slideMasters/slideMaster2.xml" /><Relationship Id="rId4" Type="http://schemas.openxmlformats.org/officeDocument/2006/relationships/image" Target="../media/image1.png" /></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 /><Relationship Id="rId2" Type="http://schemas.openxmlformats.org/officeDocument/2006/relationships/image" Target="../media/image1.png" /><Relationship Id="rId1" Type="http://schemas.openxmlformats.org/officeDocument/2006/relationships/slideMaster" Target="../slideMasters/slideMaster2.xml" /></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png" /><Relationship Id="rId2" Type="http://schemas.openxmlformats.org/officeDocument/2006/relationships/image" Target="../media/image2.png" /><Relationship Id="rId1" Type="http://schemas.openxmlformats.org/officeDocument/2006/relationships/slideMaster" Target="../slideMasters/slideMaster2.xml" /><Relationship Id="rId5" Type="http://schemas.openxmlformats.org/officeDocument/2006/relationships/image" Target="../media/image4.png" /><Relationship Id="rId4" Type="http://schemas.openxmlformats.org/officeDocument/2006/relationships/image" Target="../media/image3.png" /></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png" /><Relationship Id="rId2" Type="http://schemas.openxmlformats.org/officeDocument/2006/relationships/image" Target="../media/image2.png" /><Relationship Id="rId1" Type="http://schemas.openxmlformats.org/officeDocument/2006/relationships/slideMaster" Target="../slideMasters/slideMaster2.xml" /><Relationship Id="rId5" Type="http://schemas.openxmlformats.org/officeDocument/2006/relationships/image" Target="../media/image3.png" /><Relationship Id="rId4" Type="http://schemas.openxmlformats.org/officeDocument/2006/relationships/image" Target="../media/image5.png" /></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 /><Relationship Id="rId2" Type="http://schemas.openxmlformats.org/officeDocument/2006/relationships/image" Target="../media/image2.png" /><Relationship Id="rId1" Type="http://schemas.openxmlformats.org/officeDocument/2006/relationships/slideMaster" Target="../slideMasters/slideMaster1.xml" /><Relationship Id="rId5" Type="http://schemas.openxmlformats.org/officeDocument/2006/relationships/image" Target="../media/image3.png" /><Relationship Id="rId4" Type="http://schemas.openxmlformats.org/officeDocument/2006/relationships/image" Target="../media/image5.png" /></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png" /><Relationship Id="rId2" Type="http://schemas.openxmlformats.org/officeDocument/2006/relationships/image" Target="../media/image2.png" /><Relationship Id="rId1" Type="http://schemas.openxmlformats.org/officeDocument/2006/relationships/slideMaster" Target="../slideMasters/slideMaster2.xml" /><Relationship Id="rId5" Type="http://schemas.openxmlformats.org/officeDocument/2006/relationships/image" Target="../media/image3.png" /><Relationship Id="rId4" Type="http://schemas.openxmlformats.org/officeDocument/2006/relationships/image" Target="../media/image5.png" /></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png" /><Relationship Id="rId2" Type="http://schemas.openxmlformats.org/officeDocument/2006/relationships/image" Target="../media/image2.png" /><Relationship Id="rId1" Type="http://schemas.openxmlformats.org/officeDocument/2006/relationships/slideMaster" Target="../slideMasters/slideMaster2.xml" /><Relationship Id="rId4" Type="http://schemas.openxmlformats.org/officeDocument/2006/relationships/image" Target="../media/image4.png" /></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png" /><Relationship Id="rId2" Type="http://schemas.openxmlformats.org/officeDocument/2006/relationships/image" Target="../media/image2.png" /><Relationship Id="rId1" Type="http://schemas.openxmlformats.org/officeDocument/2006/relationships/slideMaster" Target="../slideMasters/slideMaster2.xml" /><Relationship Id="rId6" Type="http://schemas.openxmlformats.org/officeDocument/2006/relationships/image" Target="../media/image3.png" /><Relationship Id="rId5" Type="http://schemas.openxmlformats.org/officeDocument/2006/relationships/image" Target="../media/image4.png" /><Relationship Id="rId4" Type="http://schemas.openxmlformats.org/officeDocument/2006/relationships/image" Target="../media/image5.png" /></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png" /><Relationship Id="rId2" Type="http://schemas.openxmlformats.org/officeDocument/2006/relationships/image" Target="../media/image2.png" /><Relationship Id="rId1" Type="http://schemas.openxmlformats.org/officeDocument/2006/relationships/slideMaster" Target="../slideMasters/slideMaster2.xml" /><Relationship Id="rId5" Type="http://schemas.openxmlformats.org/officeDocument/2006/relationships/image" Target="../media/image3.png" /><Relationship Id="rId4" Type="http://schemas.openxmlformats.org/officeDocument/2006/relationships/image" Target="../media/image4.png" /></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png" /><Relationship Id="rId2" Type="http://schemas.openxmlformats.org/officeDocument/2006/relationships/image" Target="../media/image2.png" /><Relationship Id="rId1" Type="http://schemas.openxmlformats.org/officeDocument/2006/relationships/slideMaster" Target="../slideMasters/slideMaster2.xml" /><Relationship Id="rId6" Type="http://schemas.openxmlformats.org/officeDocument/2006/relationships/image" Target="../media/image4.png" /><Relationship Id="rId5" Type="http://schemas.openxmlformats.org/officeDocument/2006/relationships/image" Target="../media/image3.png" /><Relationship Id="rId4" Type="http://schemas.openxmlformats.org/officeDocument/2006/relationships/image" Target="../media/image5.png" /></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3.png" /><Relationship Id="rId2" Type="http://schemas.openxmlformats.org/officeDocument/2006/relationships/image" Target="../media/image5.png" /><Relationship Id="rId1" Type="http://schemas.openxmlformats.org/officeDocument/2006/relationships/slideMaster" Target="../slideMasters/slideMaster2.xml" /><Relationship Id="rId4" Type="http://schemas.openxmlformats.org/officeDocument/2006/relationships/image" Target="../media/image1.png" /></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5.png" /><Relationship Id="rId2" Type="http://schemas.openxmlformats.org/officeDocument/2006/relationships/image" Target="../media/image1.png" /><Relationship Id="rId1" Type="http://schemas.openxmlformats.org/officeDocument/2006/relationships/slideMaster" Target="../slideMasters/slideMaster2.xml" /><Relationship Id="rId5" Type="http://schemas.openxmlformats.org/officeDocument/2006/relationships/image" Target="../media/image2.png" /><Relationship Id="rId4" Type="http://schemas.openxmlformats.org/officeDocument/2006/relationships/image" Target="../media/image3.png" /></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5.png" /><Relationship Id="rId2" Type="http://schemas.openxmlformats.org/officeDocument/2006/relationships/image" Target="../media/image1.png" /><Relationship Id="rId1" Type="http://schemas.openxmlformats.org/officeDocument/2006/relationships/slideMaster" Target="../slideMasters/slideMaster2.xml" /><Relationship Id="rId6" Type="http://schemas.openxmlformats.org/officeDocument/2006/relationships/image" Target="../media/image2.png" /><Relationship Id="rId5" Type="http://schemas.openxmlformats.org/officeDocument/2006/relationships/image" Target="../media/image4.png" /><Relationship Id="rId4" Type="http://schemas.openxmlformats.org/officeDocument/2006/relationships/image" Target="../media/image3.png" /></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 /><Relationship Id="rId2" Type="http://schemas.openxmlformats.org/officeDocument/2006/relationships/image" Target="../media/image2.png" /><Relationship Id="rId1" Type="http://schemas.openxmlformats.org/officeDocument/2006/relationships/slideMaster" Target="../slideMasters/slideMaster1.xml" /><Relationship Id="rId5" Type="http://schemas.openxmlformats.org/officeDocument/2006/relationships/image" Target="../media/image3.png" /><Relationship Id="rId4" Type="http://schemas.openxmlformats.org/officeDocument/2006/relationships/image" Target="../media/image5.png" /></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5.png" /><Relationship Id="rId2" Type="http://schemas.openxmlformats.org/officeDocument/2006/relationships/image" Target="../media/image1.png" /><Relationship Id="rId1" Type="http://schemas.openxmlformats.org/officeDocument/2006/relationships/slideMaster" Target="../slideMasters/slideMaster2.xml" /><Relationship Id="rId6" Type="http://schemas.openxmlformats.org/officeDocument/2006/relationships/image" Target="../media/image2.png" /><Relationship Id="rId5" Type="http://schemas.openxmlformats.org/officeDocument/2006/relationships/image" Target="../media/image3.png" /><Relationship Id="rId4" Type="http://schemas.openxmlformats.org/officeDocument/2006/relationships/image" Target="../media/image4.png" /></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png" /><Relationship Id="rId2" Type="http://schemas.openxmlformats.org/officeDocument/2006/relationships/image" Target="../media/image2.png" /><Relationship Id="rId1" Type="http://schemas.openxmlformats.org/officeDocument/2006/relationships/slideMaster" Target="../slideMasters/slideMaster2.xml" /><Relationship Id="rId4" Type="http://schemas.openxmlformats.org/officeDocument/2006/relationships/image" Target="../media/image5.png" /></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png" /><Relationship Id="rId2" Type="http://schemas.openxmlformats.org/officeDocument/2006/relationships/image" Target="../media/image2.png" /><Relationship Id="rId1" Type="http://schemas.openxmlformats.org/officeDocument/2006/relationships/slideMaster" Target="../slideMasters/slideMaster2.xml" /><Relationship Id="rId4" Type="http://schemas.openxmlformats.org/officeDocument/2006/relationships/image" Target="../media/image5.png" /></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3.png" /><Relationship Id="rId2" Type="http://schemas.openxmlformats.org/officeDocument/2006/relationships/image" Target="../media/image1.png" /><Relationship Id="rId1" Type="http://schemas.openxmlformats.org/officeDocument/2006/relationships/slideMaster" Target="../slideMasters/slideMaster2.xml" /><Relationship Id="rId4" Type="http://schemas.openxmlformats.org/officeDocument/2006/relationships/image" Target="../media/image4.png" /></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png" /><Relationship Id="rId2" Type="http://schemas.openxmlformats.org/officeDocument/2006/relationships/image" Target="../media/image2.png" /><Relationship Id="rId1" Type="http://schemas.openxmlformats.org/officeDocument/2006/relationships/slideMaster" Target="../slideMasters/slideMaster2.xml" /><Relationship Id="rId4" Type="http://schemas.openxmlformats.org/officeDocument/2006/relationships/image" Target="../media/image5.png" /></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png" /><Relationship Id="rId2" Type="http://schemas.openxmlformats.org/officeDocument/2006/relationships/image" Target="../media/image2.png" /><Relationship Id="rId1" Type="http://schemas.openxmlformats.org/officeDocument/2006/relationships/slideMaster" Target="../slideMasters/slideMaster2.xml" /><Relationship Id="rId5" Type="http://schemas.openxmlformats.org/officeDocument/2006/relationships/image" Target="../media/image3.png" /><Relationship Id="rId4" Type="http://schemas.openxmlformats.org/officeDocument/2006/relationships/image" Target="../media/image5.png" /></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png" /><Relationship Id="rId2" Type="http://schemas.openxmlformats.org/officeDocument/2006/relationships/image" Target="../media/image2.png" /><Relationship Id="rId1" Type="http://schemas.openxmlformats.org/officeDocument/2006/relationships/slideMaster" Target="../slideMasters/slideMaster2.xml" /><Relationship Id="rId4" Type="http://schemas.openxmlformats.org/officeDocument/2006/relationships/image" Target="../media/image4.png" /></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png" /><Relationship Id="rId2" Type="http://schemas.openxmlformats.org/officeDocument/2006/relationships/image" Target="../media/image2.png" /><Relationship Id="rId1" Type="http://schemas.openxmlformats.org/officeDocument/2006/relationships/slideMaster" Target="../slideMasters/slideMaster2.xml" /><Relationship Id="rId5" Type="http://schemas.openxmlformats.org/officeDocument/2006/relationships/image" Target="../media/image3.png" /><Relationship Id="rId4" Type="http://schemas.openxmlformats.org/officeDocument/2006/relationships/image" Target="../media/image5.png" /></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49.xml.rels><?xml version="1.0" encoding="UTF-8" standalone="yes"?>
<Relationships xmlns="http://schemas.openxmlformats.org/package/2006/relationships"><Relationship Id="rId8" Type="http://schemas.openxmlformats.org/officeDocument/2006/relationships/hyperlink" Target="http://bit.ly/2TtBDfr" TargetMode="External" /><Relationship Id="rId3" Type="http://schemas.openxmlformats.org/officeDocument/2006/relationships/image" Target="../media/image3.png" /><Relationship Id="rId7" Type="http://schemas.openxmlformats.org/officeDocument/2006/relationships/hyperlink" Target="http://bit.ly/2TyoMsr" TargetMode="External" /><Relationship Id="rId2" Type="http://schemas.openxmlformats.org/officeDocument/2006/relationships/image" Target="../media/image5.png" /><Relationship Id="rId1" Type="http://schemas.openxmlformats.org/officeDocument/2006/relationships/slideMaster" Target="../slideMasters/slideMaster2.xml" /><Relationship Id="rId6" Type="http://schemas.openxmlformats.org/officeDocument/2006/relationships/hyperlink" Target="http://bit.ly/2Tynxth" TargetMode="External" /><Relationship Id="rId5" Type="http://schemas.openxmlformats.org/officeDocument/2006/relationships/image" Target="../media/image2.png" /><Relationship Id="rId4" Type="http://schemas.openxmlformats.org/officeDocument/2006/relationships/image" Target="../media/image4.png" /></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 /><Relationship Id="rId2" Type="http://schemas.openxmlformats.org/officeDocument/2006/relationships/image" Target="../media/image2.png" /><Relationship Id="rId1" Type="http://schemas.openxmlformats.org/officeDocument/2006/relationships/slideMaster" Target="../slideMasters/slideMaster1.xml" /><Relationship Id="rId4" Type="http://schemas.openxmlformats.org/officeDocument/2006/relationships/image" Target="../media/image4.png" /></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png" /><Relationship Id="rId2" Type="http://schemas.openxmlformats.org/officeDocument/2006/relationships/image" Target="../media/image2.png" /><Relationship Id="rId1" Type="http://schemas.openxmlformats.org/officeDocument/2006/relationships/slideMaster" Target="../slideMasters/slideMaster2.xml" /><Relationship Id="rId6" Type="http://schemas.openxmlformats.org/officeDocument/2006/relationships/image" Target="../media/image5.png" /><Relationship Id="rId5" Type="http://schemas.openxmlformats.org/officeDocument/2006/relationships/image" Target="../media/image4.png" /><Relationship Id="rId4" Type="http://schemas.openxmlformats.org/officeDocument/2006/relationships/image" Target="../media/image3.png" /></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png" /><Relationship Id="rId2" Type="http://schemas.openxmlformats.org/officeDocument/2006/relationships/image" Target="../media/image2.png" /><Relationship Id="rId1" Type="http://schemas.openxmlformats.org/officeDocument/2006/relationships/slideMaster" Target="../slideMasters/slideMaster2.xml" /><Relationship Id="rId5" Type="http://schemas.openxmlformats.org/officeDocument/2006/relationships/image" Target="../media/image4.png" /><Relationship Id="rId4" Type="http://schemas.openxmlformats.org/officeDocument/2006/relationships/image" Target="../media/image5.png" /></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7.png" /><Relationship Id="rId2" Type="http://schemas.openxmlformats.org/officeDocument/2006/relationships/image" Target="../media/image6.png" /><Relationship Id="rId1" Type="http://schemas.openxmlformats.org/officeDocument/2006/relationships/slideMaster" Target="../slideMasters/slideMaster3.xml" /></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6.png" /><Relationship Id="rId2" Type="http://schemas.openxmlformats.org/officeDocument/2006/relationships/image" Target="../media/image8.png" /><Relationship Id="rId1" Type="http://schemas.openxmlformats.org/officeDocument/2006/relationships/slideMaster" Target="../slideMasters/slideMaster3.xml" /><Relationship Id="rId4" Type="http://schemas.openxmlformats.org/officeDocument/2006/relationships/image" Target="../media/image9.png" /></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png" /><Relationship Id="rId1" Type="http://schemas.openxmlformats.org/officeDocument/2006/relationships/slideMaster" Target="../slideMasters/slideMaster3.xml" /></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6.png" /><Relationship Id="rId1" Type="http://schemas.openxmlformats.org/officeDocument/2006/relationships/slideMaster" Target="../slideMasters/slideMaster3.xml" /></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6.png" /><Relationship Id="rId1" Type="http://schemas.openxmlformats.org/officeDocument/2006/relationships/slideMaster" Target="../slideMasters/slideMaster3.xml" /></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6.png" /><Relationship Id="rId1" Type="http://schemas.openxmlformats.org/officeDocument/2006/relationships/slideMaster" Target="../slideMasters/slideMaster3.xml" /></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8.png" /><Relationship Id="rId2" Type="http://schemas.openxmlformats.org/officeDocument/2006/relationships/image" Target="../media/image6.png" /><Relationship Id="rId1" Type="http://schemas.openxmlformats.org/officeDocument/2006/relationships/slideMaster" Target="../slideMasters/slideMaster3.xml" /></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 /><Relationship Id="rId2" Type="http://schemas.openxmlformats.org/officeDocument/2006/relationships/image" Target="../media/image2.png" /><Relationship Id="rId1" Type="http://schemas.openxmlformats.org/officeDocument/2006/relationships/slideMaster" Target="../slideMasters/slideMaster1.xml" /><Relationship Id="rId6" Type="http://schemas.openxmlformats.org/officeDocument/2006/relationships/image" Target="../media/image3.png" /><Relationship Id="rId5" Type="http://schemas.openxmlformats.org/officeDocument/2006/relationships/image" Target="../media/image4.png" /><Relationship Id="rId4" Type="http://schemas.openxmlformats.org/officeDocument/2006/relationships/image" Target="../media/image5.png" /></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9.png" /><Relationship Id="rId2" Type="http://schemas.openxmlformats.org/officeDocument/2006/relationships/image" Target="../media/image7.png" /><Relationship Id="rId1" Type="http://schemas.openxmlformats.org/officeDocument/2006/relationships/slideMaster" Target="../slideMasters/slideMaster3.xml" /><Relationship Id="rId4" Type="http://schemas.openxmlformats.org/officeDocument/2006/relationships/image" Target="../media/image6.png" /></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9.png" /><Relationship Id="rId2" Type="http://schemas.openxmlformats.org/officeDocument/2006/relationships/image" Target="../media/image6.png" /><Relationship Id="rId1" Type="http://schemas.openxmlformats.org/officeDocument/2006/relationships/slideMaster" Target="../slideMasters/slideMaster3.xml" /></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6.png" /><Relationship Id="rId1" Type="http://schemas.openxmlformats.org/officeDocument/2006/relationships/slideMaster" Target="../slideMasters/slideMaster3.xml" /></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9.png" /><Relationship Id="rId1" Type="http://schemas.openxmlformats.org/officeDocument/2006/relationships/slideMaster" Target="../slideMasters/slideMaster3.xml" /></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7.png" /><Relationship Id="rId2" Type="http://schemas.openxmlformats.org/officeDocument/2006/relationships/image" Target="../media/image6.png" /><Relationship Id="rId1" Type="http://schemas.openxmlformats.org/officeDocument/2006/relationships/slideMaster" Target="../slideMasters/slideMaster3.xml" /></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6.png" /><Relationship Id="rId1" Type="http://schemas.openxmlformats.org/officeDocument/2006/relationships/slideMaster" Target="../slideMasters/slideMaster3.xml" /></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6.png" /><Relationship Id="rId1" Type="http://schemas.openxmlformats.org/officeDocument/2006/relationships/slideMaster" Target="../slideMasters/slideMaster3.xml" /></Relationships>
</file>

<file path=ppt/slideLayouts/_rels/slideLayout68.xml.rels><?xml version="1.0" encoding="UTF-8" standalone="yes"?>
<Relationships xmlns="http://schemas.openxmlformats.org/package/2006/relationships"><Relationship Id="rId3" Type="http://schemas.openxmlformats.org/officeDocument/2006/relationships/hyperlink" Target="http://bit.ly/2Tynxth" TargetMode="External" /><Relationship Id="rId2" Type="http://schemas.openxmlformats.org/officeDocument/2006/relationships/image" Target="../media/image6.png" /><Relationship Id="rId1" Type="http://schemas.openxmlformats.org/officeDocument/2006/relationships/slideMaster" Target="../slideMasters/slideMaster3.xml" /><Relationship Id="rId5" Type="http://schemas.openxmlformats.org/officeDocument/2006/relationships/hyperlink" Target="http://bit.ly/2TtBDfr" TargetMode="External" /><Relationship Id="rId4" Type="http://schemas.openxmlformats.org/officeDocument/2006/relationships/hyperlink" Target="http://bit.ly/2TyoMsr" TargetMode="External" /></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6.png" /><Relationship Id="rId1" Type="http://schemas.openxmlformats.org/officeDocument/2006/relationships/slideMaster" Target="../slideMasters/slideMaster3.xml" /></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9.png" /><Relationship Id="rId2" Type="http://schemas.openxmlformats.org/officeDocument/2006/relationships/image" Target="../media/image6.png" /><Relationship Id="rId1" Type="http://schemas.openxmlformats.org/officeDocument/2006/relationships/slideMaster" Target="../slideMasters/slideMaster3.xml" /></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6.png" /><Relationship Id="rId2" Type="http://schemas.openxmlformats.org/officeDocument/2006/relationships/image" Target="../media/image8.png" /><Relationship Id="rId1" Type="http://schemas.openxmlformats.org/officeDocument/2006/relationships/slideMaster" Target="../slideMasters/slideMaster3.xml" /><Relationship Id="rId4" Type="http://schemas.openxmlformats.org/officeDocument/2006/relationships/image" Target="../media/image9.png"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 /><Relationship Id="rId2" Type="http://schemas.openxmlformats.org/officeDocument/2006/relationships/image" Target="../media/image2.png" /><Relationship Id="rId1" Type="http://schemas.openxmlformats.org/officeDocument/2006/relationships/slideMaster" Target="../slideMasters/slideMaster1.xml" /><Relationship Id="rId6" Type="http://schemas.openxmlformats.org/officeDocument/2006/relationships/image" Target="../media/image4.png" /><Relationship Id="rId5" Type="http://schemas.openxmlformats.org/officeDocument/2006/relationships/image" Target="../media/image3.png" /><Relationship Id="rId4" Type="http://schemas.openxmlformats.org/officeDocument/2006/relationships/image" Target="../media/image5.png" /></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5"/>
        <p:cNvGrpSpPr/>
        <p:nvPr/>
      </p:nvGrpSpPr>
      <p:grpSpPr>
        <a:xfrm>
          <a:off x="0" y="0"/>
          <a:ext cx="0" cy="0"/>
          <a:chOff x="0" y="0"/>
          <a:chExt cx="0" cy="0"/>
        </a:xfrm>
      </p:grpSpPr>
      <p:sp>
        <p:nvSpPr>
          <p:cNvPr id="16" name="Google Shape;16;p3"/>
          <p:cNvSpPr/>
          <p:nvPr/>
        </p:nvSpPr>
        <p:spPr>
          <a:xfrm>
            <a:off x="6875601" y="2523417"/>
            <a:ext cx="5316400" cy="1122400"/>
          </a:xfrm>
          <a:prstGeom prst="rect">
            <a:avLst/>
          </a:prstGeom>
          <a:solidFill>
            <a:srgbClr val="B9E8F2"/>
          </a:solidFill>
          <a:ln>
            <a:noFill/>
          </a:ln>
        </p:spPr>
        <p:txBody>
          <a:bodyPr spcFirstLastPara="1" wrap="square" lIns="92704" tIns="92704" rIns="92704" bIns="92704" anchor="ctr" anchorCtr="0">
            <a:noAutofit/>
          </a:bodyPr>
          <a:lstStyle/>
          <a:p>
            <a:pPr marL="0" lvl="0" indent="0" algn="l" rtl="0">
              <a:spcBef>
                <a:spcPts val="0"/>
              </a:spcBef>
              <a:spcAft>
                <a:spcPts val="0"/>
              </a:spcAft>
              <a:buNone/>
            </a:pPr>
            <a:endParaRPr sz="1886"/>
          </a:p>
        </p:txBody>
      </p:sp>
      <p:pic>
        <p:nvPicPr>
          <p:cNvPr id="17" name="Google Shape;17;p3"/>
          <p:cNvPicPr preferRelativeResize="0"/>
          <p:nvPr/>
        </p:nvPicPr>
        <p:blipFill>
          <a:blip r:embed="rId2">
            <a:alphaModFix/>
          </a:blip>
          <a:stretch>
            <a:fillRect/>
          </a:stretch>
        </p:blipFill>
        <p:spPr>
          <a:xfrm rot="-1293739">
            <a:off x="9493261" y="519963"/>
            <a:ext cx="1552711" cy="1087577"/>
          </a:xfrm>
          <a:prstGeom prst="rect">
            <a:avLst/>
          </a:prstGeom>
          <a:noFill/>
          <a:ln>
            <a:noFill/>
          </a:ln>
        </p:spPr>
      </p:pic>
      <p:pic>
        <p:nvPicPr>
          <p:cNvPr id="18" name="Google Shape;18;p3"/>
          <p:cNvPicPr preferRelativeResize="0"/>
          <p:nvPr/>
        </p:nvPicPr>
        <p:blipFill rotWithShape="1">
          <a:blip r:embed="rId3">
            <a:alphaModFix/>
          </a:blip>
          <a:srcRect r="9926" b="6620"/>
          <a:stretch/>
        </p:blipFill>
        <p:spPr>
          <a:xfrm rot="10800000">
            <a:off x="-67731" y="-71968"/>
            <a:ext cx="5647531" cy="1588635"/>
          </a:xfrm>
          <a:prstGeom prst="rect">
            <a:avLst/>
          </a:prstGeom>
          <a:noFill/>
          <a:ln>
            <a:noFill/>
          </a:ln>
        </p:spPr>
      </p:pic>
      <p:sp>
        <p:nvSpPr>
          <p:cNvPr id="19" name="Google Shape;19;p3"/>
          <p:cNvSpPr txBox="1">
            <a:spLocks noGrp="1"/>
          </p:cNvSpPr>
          <p:nvPr>
            <p:ph type="title"/>
          </p:nvPr>
        </p:nvSpPr>
        <p:spPr>
          <a:xfrm>
            <a:off x="7034800" y="1842486"/>
            <a:ext cx="5157200" cy="2554000"/>
          </a:xfrm>
          <a:prstGeom prst="rect">
            <a:avLst/>
          </a:prstGeom>
        </p:spPr>
        <p:txBody>
          <a:bodyPr spcFirstLastPara="1" wrap="square" lIns="91425" tIns="91425" rIns="91425" bIns="91425" anchor="ctr" anchorCtr="0">
            <a:noAutofit/>
          </a:bodyPr>
          <a:lstStyle>
            <a:lvl1pPr lvl="0">
              <a:spcBef>
                <a:spcPts val="0"/>
              </a:spcBef>
              <a:spcAft>
                <a:spcPts val="0"/>
              </a:spcAft>
              <a:buSzPts val="6000"/>
              <a:buNone/>
              <a:defRPr sz="6084"/>
            </a:lvl1pPr>
            <a:lvl2pPr lvl="1" algn="ctr">
              <a:spcBef>
                <a:spcPts val="0"/>
              </a:spcBef>
              <a:spcAft>
                <a:spcPts val="0"/>
              </a:spcAft>
              <a:buSzPts val="3600"/>
              <a:buNone/>
              <a:defRPr sz="3651"/>
            </a:lvl2pPr>
            <a:lvl3pPr lvl="2" algn="ctr">
              <a:spcBef>
                <a:spcPts val="0"/>
              </a:spcBef>
              <a:spcAft>
                <a:spcPts val="0"/>
              </a:spcAft>
              <a:buSzPts val="3600"/>
              <a:buNone/>
              <a:defRPr sz="3651"/>
            </a:lvl3pPr>
            <a:lvl4pPr lvl="3" algn="ctr">
              <a:spcBef>
                <a:spcPts val="0"/>
              </a:spcBef>
              <a:spcAft>
                <a:spcPts val="0"/>
              </a:spcAft>
              <a:buSzPts val="3600"/>
              <a:buNone/>
              <a:defRPr sz="3651"/>
            </a:lvl4pPr>
            <a:lvl5pPr lvl="4" algn="ctr">
              <a:spcBef>
                <a:spcPts val="0"/>
              </a:spcBef>
              <a:spcAft>
                <a:spcPts val="0"/>
              </a:spcAft>
              <a:buSzPts val="3600"/>
              <a:buNone/>
              <a:defRPr sz="3651"/>
            </a:lvl5pPr>
            <a:lvl6pPr lvl="5" algn="ctr">
              <a:spcBef>
                <a:spcPts val="0"/>
              </a:spcBef>
              <a:spcAft>
                <a:spcPts val="0"/>
              </a:spcAft>
              <a:buSzPts val="3600"/>
              <a:buNone/>
              <a:defRPr sz="3651"/>
            </a:lvl6pPr>
            <a:lvl7pPr lvl="6" algn="ctr">
              <a:spcBef>
                <a:spcPts val="0"/>
              </a:spcBef>
              <a:spcAft>
                <a:spcPts val="0"/>
              </a:spcAft>
              <a:buSzPts val="3600"/>
              <a:buNone/>
              <a:defRPr sz="3651"/>
            </a:lvl7pPr>
            <a:lvl8pPr lvl="7" algn="ctr">
              <a:spcBef>
                <a:spcPts val="0"/>
              </a:spcBef>
              <a:spcAft>
                <a:spcPts val="0"/>
              </a:spcAft>
              <a:buSzPts val="3600"/>
              <a:buNone/>
              <a:defRPr sz="3651"/>
            </a:lvl8pPr>
            <a:lvl9pPr lvl="8" algn="ctr">
              <a:spcBef>
                <a:spcPts val="0"/>
              </a:spcBef>
              <a:spcAft>
                <a:spcPts val="0"/>
              </a:spcAft>
              <a:buSzPts val="3600"/>
              <a:buNone/>
              <a:defRPr sz="3651"/>
            </a:lvl9pPr>
          </a:lstStyle>
          <a:p>
            <a:endParaRPr/>
          </a:p>
        </p:txBody>
      </p:sp>
      <p:sp>
        <p:nvSpPr>
          <p:cNvPr id="20" name="Google Shape;20;p3"/>
          <p:cNvSpPr txBox="1">
            <a:spLocks noGrp="1"/>
          </p:cNvSpPr>
          <p:nvPr>
            <p:ph type="title" idx="2" hasCustomPrompt="1"/>
          </p:nvPr>
        </p:nvSpPr>
        <p:spPr>
          <a:xfrm>
            <a:off x="4913377" y="2046270"/>
            <a:ext cx="1950800" cy="18288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4"/>
              </a:buClr>
              <a:buSzPts val="9000"/>
              <a:buNone/>
              <a:defRPr sz="9126">
                <a:solidFill>
                  <a:schemeClr val="accent4"/>
                </a:solidFill>
              </a:defRPr>
            </a:lvl1pPr>
            <a:lvl2pPr lvl="1" algn="ctr" rtl="0">
              <a:spcBef>
                <a:spcPts val="0"/>
              </a:spcBef>
              <a:spcAft>
                <a:spcPts val="0"/>
              </a:spcAft>
              <a:buSzPts val="7500"/>
              <a:buFont typeface="Poppins"/>
              <a:buNone/>
              <a:defRPr sz="7605">
                <a:latin typeface="Poppins"/>
                <a:ea typeface="Poppins"/>
                <a:cs typeface="Poppins"/>
                <a:sym typeface="Poppins"/>
              </a:defRPr>
            </a:lvl2pPr>
            <a:lvl3pPr lvl="2" algn="ctr" rtl="0">
              <a:spcBef>
                <a:spcPts val="0"/>
              </a:spcBef>
              <a:spcAft>
                <a:spcPts val="0"/>
              </a:spcAft>
              <a:buSzPts val="7500"/>
              <a:buFont typeface="Poppins"/>
              <a:buNone/>
              <a:defRPr sz="7605">
                <a:latin typeface="Poppins"/>
                <a:ea typeface="Poppins"/>
                <a:cs typeface="Poppins"/>
                <a:sym typeface="Poppins"/>
              </a:defRPr>
            </a:lvl3pPr>
            <a:lvl4pPr lvl="3" algn="ctr" rtl="0">
              <a:spcBef>
                <a:spcPts val="0"/>
              </a:spcBef>
              <a:spcAft>
                <a:spcPts val="0"/>
              </a:spcAft>
              <a:buSzPts val="7500"/>
              <a:buFont typeface="Poppins"/>
              <a:buNone/>
              <a:defRPr sz="7605">
                <a:latin typeface="Poppins"/>
                <a:ea typeface="Poppins"/>
                <a:cs typeface="Poppins"/>
                <a:sym typeface="Poppins"/>
              </a:defRPr>
            </a:lvl4pPr>
            <a:lvl5pPr lvl="4" algn="ctr" rtl="0">
              <a:spcBef>
                <a:spcPts val="0"/>
              </a:spcBef>
              <a:spcAft>
                <a:spcPts val="0"/>
              </a:spcAft>
              <a:buSzPts val="7500"/>
              <a:buFont typeface="Poppins"/>
              <a:buNone/>
              <a:defRPr sz="7605">
                <a:latin typeface="Poppins"/>
                <a:ea typeface="Poppins"/>
                <a:cs typeface="Poppins"/>
                <a:sym typeface="Poppins"/>
              </a:defRPr>
            </a:lvl5pPr>
            <a:lvl6pPr lvl="5" algn="ctr" rtl="0">
              <a:spcBef>
                <a:spcPts val="0"/>
              </a:spcBef>
              <a:spcAft>
                <a:spcPts val="0"/>
              </a:spcAft>
              <a:buSzPts val="7500"/>
              <a:buFont typeface="Poppins"/>
              <a:buNone/>
              <a:defRPr sz="7605">
                <a:latin typeface="Poppins"/>
                <a:ea typeface="Poppins"/>
                <a:cs typeface="Poppins"/>
                <a:sym typeface="Poppins"/>
              </a:defRPr>
            </a:lvl6pPr>
            <a:lvl7pPr lvl="6" algn="ctr" rtl="0">
              <a:spcBef>
                <a:spcPts val="0"/>
              </a:spcBef>
              <a:spcAft>
                <a:spcPts val="0"/>
              </a:spcAft>
              <a:buSzPts val="7500"/>
              <a:buFont typeface="Poppins"/>
              <a:buNone/>
              <a:defRPr sz="7605">
                <a:latin typeface="Poppins"/>
                <a:ea typeface="Poppins"/>
                <a:cs typeface="Poppins"/>
                <a:sym typeface="Poppins"/>
              </a:defRPr>
            </a:lvl7pPr>
            <a:lvl8pPr lvl="7" algn="ctr" rtl="0">
              <a:spcBef>
                <a:spcPts val="0"/>
              </a:spcBef>
              <a:spcAft>
                <a:spcPts val="0"/>
              </a:spcAft>
              <a:buSzPts val="7500"/>
              <a:buFont typeface="Poppins"/>
              <a:buNone/>
              <a:defRPr sz="7605">
                <a:latin typeface="Poppins"/>
                <a:ea typeface="Poppins"/>
                <a:cs typeface="Poppins"/>
                <a:sym typeface="Poppins"/>
              </a:defRPr>
            </a:lvl8pPr>
            <a:lvl9pPr lvl="8" algn="ctr" rtl="0">
              <a:spcBef>
                <a:spcPts val="0"/>
              </a:spcBef>
              <a:spcAft>
                <a:spcPts val="0"/>
              </a:spcAft>
              <a:buSzPts val="7500"/>
              <a:buFont typeface="Poppins"/>
              <a:buNone/>
              <a:defRPr sz="7605">
                <a:latin typeface="Poppins"/>
                <a:ea typeface="Poppins"/>
                <a:cs typeface="Poppins"/>
                <a:sym typeface="Poppins"/>
              </a:defRPr>
            </a:lvl9pPr>
          </a:lstStyle>
          <a:p>
            <a:r>
              <a:t>xx%</a:t>
            </a:r>
          </a:p>
        </p:txBody>
      </p:sp>
      <p:sp>
        <p:nvSpPr>
          <p:cNvPr id="21" name="Google Shape;21;p3"/>
          <p:cNvSpPr txBox="1">
            <a:spLocks noGrp="1"/>
          </p:cNvSpPr>
          <p:nvPr>
            <p:ph type="subTitle" idx="1"/>
          </p:nvPr>
        </p:nvSpPr>
        <p:spPr>
          <a:xfrm>
            <a:off x="7058912" y="4171517"/>
            <a:ext cx="4220800" cy="844000"/>
          </a:xfrm>
          <a:prstGeom prst="rect">
            <a:avLst/>
          </a:prstGeom>
        </p:spPr>
        <p:txBody>
          <a:bodyPr spcFirstLastPara="1" wrap="square" lIns="91425" tIns="91425" rIns="91425" bIns="91425" anchor="t" anchorCtr="0">
            <a:noAutofit/>
          </a:bodyPr>
          <a:lstStyle>
            <a:lvl1pPr lvl="0">
              <a:spcBef>
                <a:spcPts val="0"/>
              </a:spcBef>
              <a:spcAft>
                <a:spcPts val="0"/>
              </a:spcAft>
              <a:buSzPts val="1600"/>
              <a:buNone/>
              <a:defRPr/>
            </a:lvl1pPr>
            <a:lvl2pPr lvl="1">
              <a:spcBef>
                <a:spcPts val="0"/>
              </a:spcBef>
              <a:spcAft>
                <a:spcPts val="0"/>
              </a:spcAft>
              <a:buSzPts val="1600"/>
              <a:buNone/>
              <a:defRPr/>
            </a:lvl2pPr>
            <a:lvl3pPr lvl="2">
              <a:spcBef>
                <a:spcPts val="0"/>
              </a:spcBef>
              <a:spcAft>
                <a:spcPts val="0"/>
              </a:spcAft>
              <a:buSzPts val="1600"/>
              <a:buNone/>
              <a:defRPr/>
            </a:lvl3pPr>
            <a:lvl4pPr lvl="3">
              <a:spcBef>
                <a:spcPts val="0"/>
              </a:spcBef>
              <a:spcAft>
                <a:spcPts val="0"/>
              </a:spcAft>
              <a:buSzPts val="1600"/>
              <a:buNone/>
              <a:defRPr/>
            </a:lvl4pPr>
            <a:lvl5pPr lvl="4">
              <a:spcBef>
                <a:spcPts val="0"/>
              </a:spcBef>
              <a:spcAft>
                <a:spcPts val="0"/>
              </a:spcAft>
              <a:buSzPts val="1600"/>
              <a:buNone/>
              <a:defRPr/>
            </a:lvl5pPr>
            <a:lvl6pPr lvl="5">
              <a:spcBef>
                <a:spcPts val="0"/>
              </a:spcBef>
              <a:spcAft>
                <a:spcPts val="0"/>
              </a:spcAft>
              <a:buSzPts val="1600"/>
              <a:buNone/>
              <a:defRPr/>
            </a:lvl6pPr>
            <a:lvl7pPr lvl="6">
              <a:spcBef>
                <a:spcPts val="0"/>
              </a:spcBef>
              <a:spcAft>
                <a:spcPts val="0"/>
              </a:spcAft>
              <a:buSzPts val="1600"/>
              <a:buNone/>
              <a:defRPr/>
            </a:lvl7pPr>
            <a:lvl8pPr lvl="7">
              <a:spcBef>
                <a:spcPts val="0"/>
              </a:spcBef>
              <a:spcAft>
                <a:spcPts val="0"/>
              </a:spcAft>
              <a:buSzPts val="1600"/>
              <a:buNone/>
              <a:defRPr/>
            </a:lvl8pPr>
            <a:lvl9pPr lvl="8">
              <a:spcBef>
                <a:spcPts val="0"/>
              </a:spcBef>
              <a:spcAft>
                <a:spcPts val="0"/>
              </a:spcAft>
              <a:buSzPts val="1600"/>
              <a:buNone/>
              <a:defRPr/>
            </a:lvl9pPr>
          </a:lstStyle>
          <a:p>
            <a:endParaRPr/>
          </a:p>
        </p:txBody>
      </p:sp>
    </p:spTree>
    <p:extLst>
      <p:ext uri="{BB962C8B-B14F-4D97-AF65-F5344CB8AC3E}">
        <p14:creationId xmlns:p14="http://schemas.microsoft.com/office/powerpoint/2010/main" val="31351836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hree columns">
  <p:cSld name="Title and three columns">
    <p:spTree>
      <p:nvGrpSpPr>
        <p:cNvPr id="1" name="Shape 110"/>
        <p:cNvGrpSpPr/>
        <p:nvPr/>
      </p:nvGrpSpPr>
      <p:grpSpPr>
        <a:xfrm>
          <a:off x="0" y="0"/>
          <a:ext cx="0" cy="0"/>
          <a:chOff x="0" y="0"/>
          <a:chExt cx="0" cy="0"/>
        </a:xfrm>
      </p:grpSpPr>
      <p:pic>
        <p:nvPicPr>
          <p:cNvPr id="111" name="Google Shape;111;p15"/>
          <p:cNvPicPr preferRelativeResize="0"/>
          <p:nvPr/>
        </p:nvPicPr>
        <p:blipFill>
          <a:blip r:embed="rId2">
            <a:alphaModFix/>
          </a:blip>
          <a:stretch>
            <a:fillRect/>
          </a:stretch>
        </p:blipFill>
        <p:spPr>
          <a:xfrm rot="-1293739">
            <a:off x="10595829" y="924831"/>
            <a:ext cx="1290413" cy="903849"/>
          </a:xfrm>
          <a:prstGeom prst="rect">
            <a:avLst/>
          </a:prstGeom>
          <a:noFill/>
          <a:ln>
            <a:noFill/>
          </a:ln>
        </p:spPr>
      </p:pic>
      <p:pic>
        <p:nvPicPr>
          <p:cNvPr id="112" name="Google Shape;112;p15"/>
          <p:cNvPicPr preferRelativeResize="0"/>
          <p:nvPr/>
        </p:nvPicPr>
        <p:blipFill>
          <a:blip r:embed="rId3">
            <a:alphaModFix/>
          </a:blip>
          <a:stretch>
            <a:fillRect/>
          </a:stretch>
        </p:blipFill>
        <p:spPr>
          <a:xfrm>
            <a:off x="11367735" y="5179764"/>
            <a:ext cx="639468" cy="593066"/>
          </a:xfrm>
          <a:prstGeom prst="rect">
            <a:avLst/>
          </a:prstGeom>
          <a:noFill/>
          <a:ln>
            <a:noFill/>
          </a:ln>
        </p:spPr>
      </p:pic>
      <p:pic>
        <p:nvPicPr>
          <p:cNvPr id="113" name="Google Shape;113;p15"/>
          <p:cNvPicPr preferRelativeResize="0"/>
          <p:nvPr/>
        </p:nvPicPr>
        <p:blipFill>
          <a:blip r:embed="rId4">
            <a:alphaModFix/>
          </a:blip>
          <a:stretch>
            <a:fillRect/>
          </a:stretch>
        </p:blipFill>
        <p:spPr>
          <a:xfrm>
            <a:off x="11592835" y="235219"/>
            <a:ext cx="243833" cy="243352"/>
          </a:xfrm>
          <a:prstGeom prst="rect">
            <a:avLst/>
          </a:prstGeom>
          <a:noFill/>
          <a:ln>
            <a:noFill/>
          </a:ln>
        </p:spPr>
      </p:pic>
      <p:pic>
        <p:nvPicPr>
          <p:cNvPr id="114" name="Google Shape;114;p15"/>
          <p:cNvPicPr preferRelativeResize="0"/>
          <p:nvPr/>
        </p:nvPicPr>
        <p:blipFill>
          <a:blip r:embed="rId3">
            <a:alphaModFix/>
          </a:blip>
          <a:stretch>
            <a:fillRect/>
          </a:stretch>
        </p:blipFill>
        <p:spPr>
          <a:xfrm>
            <a:off x="504168" y="1425437"/>
            <a:ext cx="568467" cy="527201"/>
          </a:xfrm>
          <a:prstGeom prst="rect">
            <a:avLst/>
          </a:prstGeom>
          <a:noFill/>
          <a:ln>
            <a:noFill/>
          </a:ln>
        </p:spPr>
      </p:pic>
      <p:pic>
        <p:nvPicPr>
          <p:cNvPr id="115" name="Google Shape;115;p15"/>
          <p:cNvPicPr preferRelativeResize="0"/>
          <p:nvPr/>
        </p:nvPicPr>
        <p:blipFill>
          <a:blip r:embed="rId5">
            <a:alphaModFix/>
          </a:blip>
          <a:stretch>
            <a:fillRect/>
          </a:stretch>
        </p:blipFill>
        <p:spPr>
          <a:xfrm flipH="1">
            <a:off x="-101600" y="5625043"/>
            <a:ext cx="4964435" cy="1346983"/>
          </a:xfrm>
          <a:prstGeom prst="rect">
            <a:avLst/>
          </a:prstGeom>
          <a:noFill/>
          <a:ln>
            <a:noFill/>
          </a:ln>
        </p:spPr>
      </p:pic>
      <p:sp>
        <p:nvSpPr>
          <p:cNvPr id="116" name="Google Shape;116;p15"/>
          <p:cNvSpPr txBox="1">
            <a:spLocks noGrp="1"/>
          </p:cNvSpPr>
          <p:nvPr>
            <p:ph type="title"/>
          </p:nvPr>
        </p:nvSpPr>
        <p:spPr>
          <a:xfrm>
            <a:off x="1426467" y="593368"/>
            <a:ext cx="93392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17" name="Google Shape;117;p15"/>
          <p:cNvSpPr txBox="1">
            <a:spLocks noGrp="1"/>
          </p:cNvSpPr>
          <p:nvPr>
            <p:ph type="subTitle" idx="1"/>
          </p:nvPr>
        </p:nvSpPr>
        <p:spPr>
          <a:xfrm>
            <a:off x="6311300" y="1425433"/>
            <a:ext cx="4063200" cy="9528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accent2"/>
              </a:buClr>
              <a:buSzPts val="1800"/>
              <a:buNone/>
              <a:defRPr sz="1825">
                <a:solidFill>
                  <a:schemeClr val="accent2"/>
                </a:solidFill>
              </a:defRPr>
            </a:lvl1pPr>
            <a:lvl2pPr lvl="1" algn="r" rtl="0">
              <a:spcBef>
                <a:spcPts val="0"/>
              </a:spcBef>
              <a:spcAft>
                <a:spcPts val="0"/>
              </a:spcAft>
              <a:buClr>
                <a:schemeClr val="accent2"/>
              </a:buClr>
              <a:buSzPts val="1800"/>
              <a:buNone/>
              <a:defRPr sz="1825">
                <a:solidFill>
                  <a:schemeClr val="accent2"/>
                </a:solidFill>
              </a:defRPr>
            </a:lvl2pPr>
            <a:lvl3pPr lvl="2" algn="r" rtl="0">
              <a:spcBef>
                <a:spcPts val="0"/>
              </a:spcBef>
              <a:spcAft>
                <a:spcPts val="0"/>
              </a:spcAft>
              <a:buClr>
                <a:schemeClr val="accent2"/>
              </a:buClr>
              <a:buSzPts val="1800"/>
              <a:buNone/>
              <a:defRPr sz="1825">
                <a:solidFill>
                  <a:schemeClr val="accent2"/>
                </a:solidFill>
              </a:defRPr>
            </a:lvl3pPr>
            <a:lvl4pPr lvl="3" algn="r" rtl="0">
              <a:spcBef>
                <a:spcPts val="0"/>
              </a:spcBef>
              <a:spcAft>
                <a:spcPts val="0"/>
              </a:spcAft>
              <a:buClr>
                <a:schemeClr val="accent2"/>
              </a:buClr>
              <a:buSzPts val="1800"/>
              <a:buNone/>
              <a:defRPr sz="1825">
                <a:solidFill>
                  <a:schemeClr val="accent2"/>
                </a:solidFill>
              </a:defRPr>
            </a:lvl4pPr>
            <a:lvl5pPr lvl="4" algn="r" rtl="0">
              <a:spcBef>
                <a:spcPts val="0"/>
              </a:spcBef>
              <a:spcAft>
                <a:spcPts val="0"/>
              </a:spcAft>
              <a:buClr>
                <a:schemeClr val="accent2"/>
              </a:buClr>
              <a:buSzPts val="1800"/>
              <a:buNone/>
              <a:defRPr sz="1825">
                <a:solidFill>
                  <a:schemeClr val="accent2"/>
                </a:solidFill>
              </a:defRPr>
            </a:lvl5pPr>
            <a:lvl6pPr lvl="5" algn="r" rtl="0">
              <a:spcBef>
                <a:spcPts val="0"/>
              </a:spcBef>
              <a:spcAft>
                <a:spcPts val="0"/>
              </a:spcAft>
              <a:buClr>
                <a:schemeClr val="accent2"/>
              </a:buClr>
              <a:buSzPts val="1800"/>
              <a:buNone/>
              <a:defRPr sz="1825">
                <a:solidFill>
                  <a:schemeClr val="accent2"/>
                </a:solidFill>
              </a:defRPr>
            </a:lvl6pPr>
            <a:lvl7pPr lvl="6" algn="r" rtl="0">
              <a:spcBef>
                <a:spcPts val="0"/>
              </a:spcBef>
              <a:spcAft>
                <a:spcPts val="0"/>
              </a:spcAft>
              <a:buClr>
                <a:schemeClr val="accent2"/>
              </a:buClr>
              <a:buSzPts val="1800"/>
              <a:buNone/>
              <a:defRPr sz="1825">
                <a:solidFill>
                  <a:schemeClr val="accent2"/>
                </a:solidFill>
              </a:defRPr>
            </a:lvl7pPr>
            <a:lvl8pPr lvl="7" algn="r" rtl="0">
              <a:spcBef>
                <a:spcPts val="0"/>
              </a:spcBef>
              <a:spcAft>
                <a:spcPts val="0"/>
              </a:spcAft>
              <a:buClr>
                <a:schemeClr val="accent2"/>
              </a:buClr>
              <a:buSzPts val="1800"/>
              <a:buNone/>
              <a:defRPr sz="1825">
                <a:solidFill>
                  <a:schemeClr val="accent2"/>
                </a:solidFill>
              </a:defRPr>
            </a:lvl8pPr>
            <a:lvl9pPr lvl="8" algn="r" rtl="0">
              <a:spcBef>
                <a:spcPts val="0"/>
              </a:spcBef>
              <a:spcAft>
                <a:spcPts val="0"/>
              </a:spcAft>
              <a:buClr>
                <a:schemeClr val="accent2"/>
              </a:buClr>
              <a:buSzPts val="1800"/>
              <a:buNone/>
              <a:defRPr sz="1825">
                <a:solidFill>
                  <a:schemeClr val="accent2"/>
                </a:solidFill>
              </a:defRPr>
            </a:lvl9pPr>
          </a:lstStyle>
          <a:p>
            <a:endParaRPr/>
          </a:p>
        </p:txBody>
      </p:sp>
      <p:sp>
        <p:nvSpPr>
          <p:cNvPr id="118" name="Google Shape;118;p15"/>
          <p:cNvSpPr txBox="1">
            <a:spLocks noGrp="1"/>
          </p:cNvSpPr>
          <p:nvPr>
            <p:ph type="subTitle" idx="2"/>
          </p:nvPr>
        </p:nvSpPr>
        <p:spPr>
          <a:xfrm>
            <a:off x="6869300" y="1890418"/>
            <a:ext cx="3505200" cy="9528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600"/>
              <a:buFont typeface="Montserrat"/>
              <a:buNone/>
              <a:defRPr>
                <a:latin typeface="Montserrat"/>
                <a:ea typeface="Montserrat"/>
                <a:cs typeface="Montserrat"/>
                <a:sym typeface="Montserrat"/>
              </a:defRPr>
            </a:lvl1pPr>
            <a:lvl2pPr lvl="1" algn="r" rtl="0">
              <a:spcBef>
                <a:spcPts val="0"/>
              </a:spcBef>
              <a:spcAft>
                <a:spcPts val="0"/>
              </a:spcAft>
              <a:buSzPts val="1600"/>
              <a:buFont typeface="Montserrat"/>
              <a:buNone/>
              <a:defRPr>
                <a:latin typeface="Montserrat"/>
                <a:ea typeface="Montserrat"/>
                <a:cs typeface="Montserrat"/>
                <a:sym typeface="Montserrat"/>
              </a:defRPr>
            </a:lvl2pPr>
            <a:lvl3pPr lvl="2" algn="r" rtl="0">
              <a:spcBef>
                <a:spcPts val="0"/>
              </a:spcBef>
              <a:spcAft>
                <a:spcPts val="0"/>
              </a:spcAft>
              <a:buSzPts val="1600"/>
              <a:buFont typeface="Montserrat"/>
              <a:buNone/>
              <a:defRPr>
                <a:latin typeface="Montserrat"/>
                <a:ea typeface="Montserrat"/>
                <a:cs typeface="Montserrat"/>
                <a:sym typeface="Montserrat"/>
              </a:defRPr>
            </a:lvl3pPr>
            <a:lvl4pPr lvl="3" algn="r" rtl="0">
              <a:spcBef>
                <a:spcPts val="0"/>
              </a:spcBef>
              <a:spcAft>
                <a:spcPts val="0"/>
              </a:spcAft>
              <a:buSzPts val="1600"/>
              <a:buFont typeface="Montserrat"/>
              <a:buNone/>
              <a:defRPr>
                <a:latin typeface="Montserrat"/>
                <a:ea typeface="Montserrat"/>
                <a:cs typeface="Montserrat"/>
                <a:sym typeface="Montserrat"/>
              </a:defRPr>
            </a:lvl4pPr>
            <a:lvl5pPr lvl="4" algn="r" rtl="0">
              <a:spcBef>
                <a:spcPts val="0"/>
              </a:spcBef>
              <a:spcAft>
                <a:spcPts val="0"/>
              </a:spcAft>
              <a:buSzPts val="1600"/>
              <a:buFont typeface="Montserrat"/>
              <a:buNone/>
              <a:defRPr>
                <a:latin typeface="Montserrat"/>
                <a:ea typeface="Montserrat"/>
                <a:cs typeface="Montserrat"/>
                <a:sym typeface="Montserrat"/>
              </a:defRPr>
            </a:lvl5pPr>
            <a:lvl6pPr lvl="5" algn="r" rtl="0">
              <a:spcBef>
                <a:spcPts val="0"/>
              </a:spcBef>
              <a:spcAft>
                <a:spcPts val="0"/>
              </a:spcAft>
              <a:buSzPts val="1600"/>
              <a:buFont typeface="Montserrat"/>
              <a:buNone/>
              <a:defRPr>
                <a:latin typeface="Montserrat"/>
                <a:ea typeface="Montserrat"/>
                <a:cs typeface="Montserrat"/>
                <a:sym typeface="Montserrat"/>
              </a:defRPr>
            </a:lvl6pPr>
            <a:lvl7pPr lvl="6" algn="r" rtl="0">
              <a:spcBef>
                <a:spcPts val="0"/>
              </a:spcBef>
              <a:spcAft>
                <a:spcPts val="0"/>
              </a:spcAft>
              <a:buSzPts val="1600"/>
              <a:buFont typeface="Montserrat"/>
              <a:buNone/>
              <a:defRPr>
                <a:latin typeface="Montserrat"/>
                <a:ea typeface="Montserrat"/>
                <a:cs typeface="Montserrat"/>
                <a:sym typeface="Montserrat"/>
              </a:defRPr>
            </a:lvl7pPr>
            <a:lvl8pPr lvl="7" algn="r" rtl="0">
              <a:spcBef>
                <a:spcPts val="0"/>
              </a:spcBef>
              <a:spcAft>
                <a:spcPts val="0"/>
              </a:spcAft>
              <a:buSzPts val="1600"/>
              <a:buFont typeface="Montserrat"/>
              <a:buNone/>
              <a:defRPr>
                <a:latin typeface="Montserrat"/>
                <a:ea typeface="Montserrat"/>
                <a:cs typeface="Montserrat"/>
                <a:sym typeface="Montserrat"/>
              </a:defRPr>
            </a:lvl8pPr>
            <a:lvl9pPr lvl="8" algn="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119" name="Google Shape;119;p15"/>
          <p:cNvSpPr txBox="1">
            <a:spLocks noGrp="1"/>
          </p:cNvSpPr>
          <p:nvPr>
            <p:ph type="subTitle" idx="3"/>
          </p:nvPr>
        </p:nvSpPr>
        <p:spPr>
          <a:xfrm>
            <a:off x="6312900" y="3070100"/>
            <a:ext cx="4061600" cy="9528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accent2"/>
              </a:buClr>
              <a:buSzPts val="1800"/>
              <a:buNone/>
              <a:defRPr sz="1825">
                <a:solidFill>
                  <a:schemeClr val="accent2"/>
                </a:solidFill>
              </a:defRPr>
            </a:lvl1pPr>
            <a:lvl2pPr lvl="1" algn="r" rtl="0">
              <a:spcBef>
                <a:spcPts val="0"/>
              </a:spcBef>
              <a:spcAft>
                <a:spcPts val="0"/>
              </a:spcAft>
              <a:buClr>
                <a:schemeClr val="accent2"/>
              </a:buClr>
              <a:buSzPts val="1800"/>
              <a:buNone/>
              <a:defRPr sz="1825">
                <a:solidFill>
                  <a:schemeClr val="accent2"/>
                </a:solidFill>
              </a:defRPr>
            </a:lvl2pPr>
            <a:lvl3pPr lvl="2" algn="r" rtl="0">
              <a:spcBef>
                <a:spcPts val="0"/>
              </a:spcBef>
              <a:spcAft>
                <a:spcPts val="0"/>
              </a:spcAft>
              <a:buClr>
                <a:schemeClr val="accent2"/>
              </a:buClr>
              <a:buSzPts val="1800"/>
              <a:buNone/>
              <a:defRPr sz="1825">
                <a:solidFill>
                  <a:schemeClr val="accent2"/>
                </a:solidFill>
              </a:defRPr>
            </a:lvl3pPr>
            <a:lvl4pPr lvl="3" algn="r" rtl="0">
              <a:spcBef>
                <a:spcPts val="0"/>
              </a:spcBef>
              <a:spcAft>
                <a:spcPts val="0"/>
              </a:spcAft>
              <a:buClr>
                <a:schemeClr val="accent2"/>
              </a:buClr>
              <a:buSzPts val="1800"/>
              <a:buNone/>
              <a:defRPr sz="1825">
                <a:solidFill>
                  <a:schemeClr val="accent2"/>
                </a:solidFill>
              </a:defRPr>
            </a:lvl4pPr>
            <a:lvl5pPr lvl="4" algn="r" rtl="0">
              <a:spcBef>
                <a:spcPts val="0"/>
              </a:spcBef>
              <a:spcAft>
                <a:spcPts val="0"/>
              </a:spcAft>
              <a:buClr>
                <a:schemeClr val="accent2"/>
              </a:buClr>
              <a:buSzPts val="1800"/>
              <a:buNone/>
              <a:defRPr sz="1825">
                <a:solidFill>
                  <a:schemeClr val="accent2"/>
                </a:solidFill>
              </a:defRPr>
            </a:lvl5pPr>
            <a:lvl6pPr lvl="5" algn="r" rtl="0">
              <a:spcBef>
                <a:spcPts val="0"/>
              </a:spcBef>
              <a:spcAft>
                <a:spcPts val="0"/>
              </a:spcAft>
              <a:buClr>
                <a:schemeClr val="accent2"/>
              </a:buClr>
              <a:buSzPts val="1800"/>
              <a:buNone/>
              <a:defRPr sz="1825">
                <a:solidFill>
                  <a:schemeClr val="accent2"/>
                </a:solidFill>
              </a:defRPr>
            </a:lvl6pPr>
            <a:lvl7pPr lvl="6" algn="r" rtl="0">
              <a:spcBef>
                <a:spcPts val="0"/>
              </a:spcBef>
              <a:spcAft>
                <a:spcPts val="0"/>
              </a:spcAft>
              <a:buClr>
                <a:schemeClr val="accent2"/>
              </a:buClr>
              <a:buSzPts val="1800"/>
              <a:buNone/>
              <a:defRPr sz="1825">
                <a:solidFill>
                  <a:schemeClr val="accent2"/>
                </a:solidFill>
              </a:defRPr>
            </a:lvl7pPr>
            <a:lvl8pPr lvl="7" algn="r" rtl="0">
              <a:spcBef>
                <a:spcPts val="0"/>
              </a:spcBef>
              <a:spcAft>
                <a:spcPts val="0"/>
              </a:spcAft>
              <a:buClr>
                <a:schemeClr val="accent2"/>
              </a:buClr>
              <a:buSzPts val="1800"/>
              <a:buNone/>
              <a:defRPr sz="1825">
                <a:solidFill>
                  <a:schemeClr val="accent2"/>
                </a:solidFill>
              </a:defRPr>
            </a:lvl8pPr>
            <a:lvl9pPr lvl="8" algn="r" rtl="0">
              <a:spcBef>
                <a:spcPts val="0"/>
              </a:spcBef>
              <a:spcAft>
                <a:spcPts val="0"/>
              </a:spcAft>
              <a:buClr>
                <a:schemeClr val="accent2"/>
              </a:buClr>
              <a:buSzPts val="1800"/>
              <a:buNone/>
              <a:defRPr sz="1825">
                <a:solidFill>
                  <a:schemeClr val="accent2"/>
                </a:solidFill>
              </a:defRPr>
            </a:lvl9pPr>
          </a:lstStyle>
          <a:p>
            <a:endParaRPr/>
          </a:p>
        </p:txBody>
      </p:sp>
      <p:sp>
        <p:nvSpPr>
          <p:cNvPr id="120" name="Google Shape;120;p15"/>
          <p:cNvSpPr txBox="1">
            <a:spLocks noGrp="1"/>
          </p:cNvSpPr>
          <p:nvPr>
            <p:ph type="subTitle" idx="4"/>
          </p:nvPr>
        </p:nvSpPr>
        <p:spPr>
          <a:xfrm>
            <a:off x="6311300" y="4714766"/>
            <a:ext cx="4063200" cy="9528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accent2"/>
              </a:buClr>
              <a:buSzPts val="1800"/>
              <a:buNone/>
              <a:defRPr sz="1825">
                <a:solidFill>
                  <a:schemeClr val="accent2"/>
                </a:solidFill>
              </a:defRPr>
            </a:lvl1pPr>
            <a:lvl2pPr lvl="1" algn="r" rtl="0">
              <a:spcBef>
                <a:spcPts val="0"/>
              </a:spcBef>
              <a:spcAft>
                <a:spcPts val="0"/>
              </a:spcAft>
              <a:buClr>
                <a:schemeClr val="accent2"/>
              </a:buClr>
              <a:buSzPts val="1800"/>
              <a:buNone/>
              <a:defRPr sz="1825">
                <a:solidFill>
                  <a:schemeClr val="accent2"/>
                </a:solidFill>
              </a:defRPr>
            </a:lvl2pPr>
            <a:lvl3pPr lvl="2" algn="r" rtl="0">
              <a:spcBef>
                <a:spcPts val="0"/>
              </a:spcBef>
              <a:spcAft>
                <a:spcPts val="0"/>
              </a:spcAft>
              <a:buClr>
                <a:schemeClr val="accent2"/>
              </a:buClr>
              <a:buSzPts val="1800"/>
              <a:buNone/>
              <a:defRPr sz="1825">
                <a:solidFill>
                  <a:schemeClr val="accent2"/>
                </a:solidFill>
              </a:defRPr>
            </a:lvl3pPr>
            <a:lvl4pPr lvl="3" algn="r" rtl="0">
              <a:spcBef>
                <a:spcPts val="0"/>
              </a:spcBef>
              <a:spcAft>
                <a:spcPts val="0"/>
              </a:spcAft>
              <a:buClr>
                <a:schemeClr val="accent2"/>
              </a:buClr>
              <a:buSzPts val="1800"/>
              <a:buNone/>
              <a:defRPr sz="1825">
                <a:solidFill>
                  <a:schemeClr val="accent2"/>
                </a:solidFill>
              </a:defRPr>
            </a:lvl4pPr>
            <a:lvl5pPr lvl="4" algn="r" rtl="0">
              <a:spcBef>
                <a:spcPts val="0"/>
              </a:spcBef>
              <a:spcAft>
                <a:spcPts val="0"/>
              </a:spcAft>
              <a:buClr>
                <a:schemeClr val="accent2"/>
              </a:buClr>
              <a:buSzPts val="1800"/>
              <a:buNone/>
              <a:defRPr sz="1825">
                <a:solidFill>
                  <a:schemeClr val="accent2"/>
                </a:solidFill>
              </a:defRPr>
            </a:lvl5pPr>
            <a:lvl6pPr lvl="5" algn="r" rtl="0">
              <a:spcBef>
                <a:spcPts val="0"/>
              </a:spcBef>
              <a:spcAft>
                <a:spcPts val="0"/>
              </a:spcAft>
              <a:buClr>
                <a:schemeClr val="accent2"/>
              </a:buClr>
              <a:buSzPts val="1800"/>
              <a:buNone/>
              <a:defRPr sz="1825">
                <a:solidFill>
                  <a:schemeClr val="accent2"/>
                </a:solidFill>
              </a:defRPr>
            </a:lvl6pPr>
            <a:lvl7pPr lvl="6" algn="r" rtl="0">
              <a:spcBef>
                <a:spcPts val="0"/>
              </a:spcBef>
              <a:spcAft>
                <a:spcPts val="0"/>
              </a:spcAft>
              <a:buClr>
                <a:schemeClr val="accent2"/>
              </a:buClr>
              <a:buSzPts val="1800"/>
              <a:buNone/>
              <a:defRPr sz="1825">
                <a:solidFill>
                  <a:schemeClr val="accent2"/>
                </a:solidFill>
              </a:defRPr>
            </a:lvl7pPr>
            <a:lvl8pPr lvl="7" algn="r" rtl="0">
              <a:spcBef>
                <a:spcPts val="0"/>
              </a:spcBef>
              <a:spcAft>
                <a:spcPts val="0"/>
              </a:spcAft>
              <a:buClr>
                <a:schemeClr val="accent2"/>
              </a:buClr>
              <a:buSzPts val="1800"/>
              <a:buNone/>
              <a:defRPr sz="1825">
                <a:solidFill>
                  <a:schemeClr val="accent2"/>
                </a:solidFill>
              </a:defRPr>
            </a:lvl8pPr>
            <a:lvl9pPr lvl="8" algn="r" rtl="0">
              <a:spcBef>
                <a:spcPts val="0"/>
              </a:spcBef>
              <a:spcAft>
                <a:spcPts val="0"/>
              </a:spcAft>
              <a:buClr>
                <a:schemeClr val="accent2"/>
              </a:buClr>
              <a:buSzPts val="1800"/>
              <a:buNone/>
              <a:defRPr sz="1825">
                <a:solidFill>
                  <a:schemeClr val="accent2"/>
                </a:solidFill>
              </a:defRPr>
            </a:lvl9pPr>
          </a:lstStyle>
          <a:p>
            <a:endParaRPr/>
          </a:p>
        </p:txBody>
      </p:sp>
      <p:sp>
        <p:nvSpPr>
          <p:cNvPr id="121" name="Google Shape;121;p15"/>
          <p:cNvSpPr txBox="1">
            <a:spLocks noGrp="1"/>
          </p:cNvSpPr>
          <p:nvPr>
            <p:ph type="subTitle" idx="5"/>
          </p:nvPr>
        </p:nvSpPr>
        <p:spPr>
          <a:xfrm>
            <a:off x="6869300" y="3535084"/>
            <a:ext cx="3505200" cy="9528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600"/>
              <a:buFont typeface="Montserrat"/>
              <a:buNone/>
              <a:defRPr>
                <a:latin typeface="Montserrat"/>
                <a:ea typeface="Montserrat"/>
                <a:cs typeface="Montserrat"/>
                <a:sym typeface="Montserrat"/>
              </a:defRPr>
            </a:lvl1pPr>
            <a:lvl2pPr lvl="1" algn="r" rtl="0">
              <a:spcBef>
                <a:spcPts val="0"/>
              </a:spcBef>
              <a:spcAft>
                <a:spcPts val="0"/>
              </a:spcAft>
              <a:buSzPts val="1600"/>
              <a:buFont typeface="Montserrat"/>
              <a:buNone/>
              <a:defRPr>
                <a:latin typeface="Montserrat"/>
                <a:ea typeface="Montserrat"/>
                <a:cs typeface="Montserrat"/>
                <a:sym typeface="Montserrat"/>
              </a:defRPr>
            </a:lvl2pPr>
            <a:lvl3pPr lvl="2" algn="r" rtl="0">
              <a:spcBef>
                <a:spcPts val="0"/>
              </a:spcBef>
              <a:spcAft>
                <a:spcPts val="0"/>
              </a:spcAft>
              <a:buSzPts val="1600"/>
              <a:buFont typeface="Montserrat"/>
              <a:buNone/>
              <a:defRPr>
                <a:latin typeface="Montserrat"/>
                <a:ea typeface="Montserrat"/>
                <a:cs typeface="Montserrat"/>
                <a:sym typeface="Montserrat"/>
              </a:defRPr>
            </a:lvl3pPr>
            <a:lvl4pPr lvl="3" algn="r" rtl="0">
              <a:spcBef>
                <a:spcPts val="0"/>
              </a:spcBef>
              <a:spcAft>
                <a:spcPts val="0"/>
              </a:spcAft>
              <a:buSzPts val="1600"/>
              <a:buFont typeface="Montserrat"/>
              <a:buNone/>
              <a:defRPr>
                <a:latin typeface="Montserrat"/>
                <a:ea typeface="Montserrat"/>
                <a:cs typeface="Montserrat"/>
                <a:sym typeface="Montserrat"/>
              </a:defRPr>
            </a:lvl4pPr>
            <a:lvl5pPr lvl="4" algn="r" rtl="0">
              <a:spcBef>
                <a:spcPts val="0"/>
              </a:spcBef>
              <a:spcAft>
                <a:spcPts val="0"/>
              </a:spcAft>
              <a:buSzPts val="1600"/>
              <a:buFont typeface="Montserrat"/>
              <a:buNone/>
              <a:defRPr>
                <a:latin typeface="Montserrat"/>
                <a:ea typeface="Montserrat"/>
                <a:cs typeface="Montserrat"/>
                <a:sym typeface="Montserrat"/>
              </a:defRPr>
            </a:lvl5pPr>
            <a:lvl6pPr lvl="5" algn="r" rtl="0">
              <a:spcBef>
                <a:spcPts val="0"/>
              </a:spcBef>
              <a:spcAft>
                <a:spcPts val="0"/>
              </a:spcAft>
              <a:buSzPts val="1600"/>
              <a:buFont typeface="Montserrat"/>
              <a:buNone/>
              <a:defRPr>
                <a:latin typeface="Montserrat"/>
                <a:ea typeface="Montserrat"/>
                <a:cs typeface="Montserrat"/>
                <a:sym typeface="Montserrat"/>
              </a:defRPr>
            </a:lvl6pPr>
            <a:lvl7pPr lvl="6" algn="r" rtl="0">
              <a:spcBef>
                <a:spcPts val="0"/>
              </a:spcBef>
              <a:spcAft>
                <a:spcPts val="0"/>
              </a:spcAft>
              <a:buSzPts val="1600"/>
              <a:buFont typeface="Montserrat"/>
              <a:buNone/>
              <a:defRPr>
                <a:latin typeface="Montserrat"/>
                <a:ea typeface="Montserrat"/>
                <a:cs typeface="Montserrat"/>
                <a:sym typeface="Montserrat"/>
              </a:defRPr>
            </a:lvl7pPr>
            <a:lvl8pPr lvl="7" algn="r" rtl="0">
              <a:spcBef>
                <a:spcPts val="0"/>
              </a:spcBef>
              <a:spcAft>
                <a:spcPts val="0"/>
              </a:spcAft>
              <a:buSzPts val="1600"/>
              <a:buFont typeface="Montserrat"/>
              <a:buNone/>
              <a:defRPr>
                <a:latin typeface="Montserrat"/>
                <a:ea typeface="Montserrat"/>
                <a:cs typeface="Montserrat"/>
                <a:sym typeface="Montserrat"/>
              </a:defRPr>
            </a:lvl8pPr>
            <a:lvl9pPr lvl="8" algn="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122" name="Google Shape;122;p15"/>
          <p:cNvSpPr txBox="1">
            <a:spLocks noGrp="1"/>
          </p:cNvSpPr>
          <p:nvPr>
            <p:ph type="subTitle" idx="6"/>
          </p:nvPr>
        </p:nvSpPr>
        <p:spPr>
          <a:xfrm>
            <a:off x="6869300" y="5179751"/>
            <a:ext cx="3505200" cy="9528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600"/>
              <a:buFont typeface="Montserrat"/>
              <a:buNone/>
              <a:defRPr>
                <a:latin typeface="Montserrat"/>
                <a:ea typeface="Montserrat"/>
                <a:cs typeface="Montserrat"/>
                <a:sym typeface="Montserrat"/>
              </a:defRPr>
            </a:lvl1pPr>
            <a:lvl2pPr lvl="1" algn="r" rtl="0">
              <a:spcBef>
                <a:spcPts val="0"/>
              </a:spcBef>
              <a:spcAft>
                <a:spcPts val="0"/>
              </a:spcAft>
              <a:buSzPts val="1600"/>
              <a:buFont typeface="Montserrat"/>
              <a:buNone/>
              <a:defRPr>
                <a:latin typeface="Montserrat"/>
                <a:ea typeface="Montserrat"/>
                <a:cs typeface="Montserrat"/>
                <a:sym typeface="Montserrat"/>
              </a:defRPr>
            </a:lvl2pPr>
            <a:lvl3pPr lvl="2" algn="r" rtl="0">
              <a:spcBef>
                <a:spcPts val="0"/>
              </a:spcBef>
              <a:spcAft>
                <a:spcPts val="0"/>
              </a:spcAft>
              <a:buSzPts val="1600"/>
              <a:buFont typeface="Montserrat"/>
              <a:buNone/>
              <a:defRPr>
                <a:latin typeface="Montserrat"/>
                <a:ea typeface="Montserrat"/>
                <a:cs typeface="Montserrat"/>
                <a:sym typeface="Montserrat"/>
              </a:defRPr>
            </a:lvl3pPr>
            <a:lvl4pPr lvl="3" algn="r" rtl="0">
              <a:spcBef>
                <a:spcPts val="0"/>
              </a:spcBef>
              <a:spcAft>
                <a:spcPts val="0"/>
              </a:spcAft>
              <a:buSzPts val="1600"/>
              <a:buFont typeface="Montserrat"/>
              <a:buNone/>
              <a:defRPr>
                <a:latin typeface="Montserrat"/>
                <a:ea typeface="Montserrat"/>
                <a:cs typeface="Montserrat"/>
                <a:sym typeface="Montserrat"/>
              </a:defRPr>
            </a:lvl4pPr>
            <a:lvl5pPr lvl="4" algn="r" rtl="0">
              <a:spcBef>
                <a:spcPts val="0"/>
              </a:spcBef>
              <a:spcAft>
                <a:spcPts val="0"/>
              </a:spcAft>
              <a:buSzPts val="1600"/>
              <a:buFont typeface="Montserrat"/>
              <a:buNone/>
              <a:defRPr>
                <a:latin typeface="Montserrat"/>
                <a:ea typeface="Montserrat"/>
                <a:cs typeface="Montserrat"/>
                <a:sym typeface="Montserrat"/>
              </a:defRPr>
            </a:lvl5pPr>
            <a:lvl6pPr lvl="5" algn="r" rtl="0">
              <a:spcBef>
                <a:spcPts val="0"/>
              </a:spcBef>
              <a:spcAft>
                <a:spcPts val="0"/>
              </a:spcAft>
              <a:buSzPts val="1600"/>
              <a:buFont typeface="Montserrat"/>
              <a:buNone/>
              <a:defRPr>
                <a:latin typeface="Montserrat"/>
                <a:ea typeface="Montserrat"/>
                <a:cs typeface="Montserrat"/>
                <a:sym typeface="Montserrat"/>
              </a:defRPr>
            </a:lvl6pPr>
            <a:lvl7pPr lvl="6" algn="r" rtl="0">
              <a:spcBef>
                <a:spcPts val="0"/>
              </a:spcBef>
              <a:spcAft>
                <a:spcPts val="0"/>
              </a:spcAft>
              <a:buSzPts val="1600"/>
              <a:buFont typeface="Montserrat"/>
              <a:buNone/>
              <a:defRPr>
                <a:latin typeface="Montserrat"/>
                <a:ea typeface="Montserrat"/>
                <a:cs typeface="Montserrat"/>
                <a:sym typeface="Montserrat"/>
              </a:defRPr>
            </a:lvl7pPr>
            <a:lvl8pPr lvl="7" algn="r" rtl="0">
              <a:spcBef>
                <a:spcPts val="0"/>
              </a:spcBef>
              <a:spcAft>
                <a:spcPts val="0"/>
              </a:spcAft>
              <a:buSzPts val="1600"/>
              <a:buFont typeface="Montserrat"/>
              <a:buNone/>
              <a:defRPr>
                <a:latin typeface="Montserrat"/>
                <a:ea typeface="Montserrat"/>
                <a:cs typeface="Montserrat"/>
                <a:sym typeface="Montserrat"/>
              </a:defRPr>
            </a:lvl8pPr>
            <a:lvl9pPr lvl="8" algn="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Tree>
    <p:extLst>
      <p:ext uri="{BB962C8B-B14F-4D97-AF65-F5344CB8AC3E}">
        <p14:creationId xmlns:p14="http://schemas.microsoft.com/office/powerpoint/2010/main" val="39727458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six columns 1">
  <p:cSld name="Title and six columns 1">
    <p:spTree>
      <p:nvGrpSpPr>
        <p:cNvPr id="1" name="Shape 123"/>
        <p:cNvGrpSpPr/>
        <p:nvPr/>
      </p:nvGrpSpPr>
      <p:grpSpPr>
        <a:xfrm>
          <a:off x="0" y="0"/>
          <a:ext cx="0" cy="0"/>
          <a:chOff x="0" y="0"/>
          <a:chExt cx="0" cy="0"/>
        </a:xfrm>
      </p:grpSpPr>
      <p:sp>
        <p:nvSpPr>
          <p:cNvPr id="124" name="Google Shape;124;p16"/>
          <p:cNvSpPr/>
          <p:nvPr/>
        </p:nvSpPr>
        <p:spPr>
          <a:xfrm>
            <a:off x="2939900" y="2"/>
            <a:ext cx="6312000" cy="1097200"/>
          </a:xfrm>
          <a:prstGeom prst="rect">
            <a:avLst/>
          </a:prstGeom>
          <a:solidFill>
            <a:srgbClr val="BDE7EF"/>
          </a:solidFill>
          <a:ln>
            <a:noFill/>
          </a:ln>
        </p:spPr>
        <p:txBody>
          <a:bodyPr spcFirstLastPara="1" wrap="square" lIns="92704" tIns="92704" rIns="92704" bIns="92704" anchor="ctr" anchorCtr="0">
            <a:noAutofit/>
          </a:bodyPr>
          <a:lstStyle/>
          <a:p>
            <a:pPr marL="0" lvl="0" indent="0" algn="l" rtl="0">
              <a:spcBef>
                <a:spcPts val="0"/>
              </a:spcBef>
              <a:spcAft>
                <a:spcPts val="0"/>
              </a:spcAft>
              <a:buNone/>
            </a:pPr>
            <a:endParaRPr sz="1886"/>
          </a:p>
        </p:txBody>
      </p:sp>
      <p:pic>
        <p:nvPicPr>
          <p:cNvPr id="125" name="Google Shape;125;p16"/>
          <p:cNvPicPr preferRelativeResize="0"/>
          <p:nvPr/>
        </p:nvPicPr>
        <p:blipFill>
          <a:blip r:embed="rId2">
            <a:alphaModFix/>
          </a:blip>
          <a:stretch>
            <a:fillRect/>
          </a:stretch>
        </p:blipFill>
        <p:spPr>
          <a:xfrm rot="-1293712">
            <a:off x="10593357" y="1937182"/>
            <a:ext cx="1406119" cy="984876"/>
          </a:xfrm>
          <a:prstGeom prst="rect">
            <a:avLst/>
          </a:prstGeom>
          <a:noFill/>
          <a:ln>
            <a:noFill/>
          </a:ln>
        </p:spPr>
      </p:pic>
      <p:pic>
        <p:nvPicPr>
          <p:cNvPr id="126" name="Google Shape;126;p16"/>
          <p:cNvPicPr preferRelativeResize="0"/>
          <p:nvPr/>
        </p:nvPicPr>
        <p:blipFill>
          <a:blip r:embed="rId3">
            <a:alphaModFix/>
          </a:blip>
          <a:stretch>
            <a:fillRect/>
          </a:stretch>
        </p:blipFill>
        <p:spPr>
          <a:xfrm>
            <a:off x="1106735" y="2024897"/>
            <a:ext cx="639468" cy="593066"/>
          </a:xfrm>
          <a:prstGeom prst="rect">
            <a:avLst/>
          </a:prstGeom>
          <a:noFill/>
          <a:ln>
            <a:noFill/>
          </a:ln>
        </p:spPr>
      </p:pic>
      <p:pic>
        <p:nvPicPr>
          <p:cNvPr id="127" name="Google Shape;127;p16"/>
          <p:cNvPicPr preferRelativeResize="0"/>
          <p:nvPr/>
        </p:nvPicPr>
        <p:blipFill>
          <a:blip r:embed="rId4">
            <a:alphaModFix/>
          </a:blip>
          <a:stretch>
            <a:fillRect/>
          </a:stretch>
        </p:blipFill>
        <p:spPr>
          <a:xfrm>
            <a:off x="10580952" y="2307936"/>
            <a:ext cx="243833" cy="243352"/>
          </a:xfrm>
          <a:prstGeom prst="rect">
            <a:avLst/>
          </a:prstGeom>
          <a:noFill/>
          <a:ln>
            <a:noFill/>
          </a:ln>
        </p:spPr>
      </p:pic>
      <p:pic>
        <p:nvPicPr>
          <p:cNvPr id="128" name="Google Shape;128;p16"/>
          <p:cNvPicPr preferRelativeResize="0"/>
          <p:nvPr/>
        </p:nvPicPr>
        <p:blipFill>
          <a:blip r:embed="rId5">
            <a:alphaModFix/>
          </a:blip>
          <a:stretch>
            <a:fillRect/>
          </a:stretch>
        </p:blipFill>
        <p:spPr>
          <a:xfrm rot="2106278">
            <a:off x="215045" y="4836274"/>
            <a:ext cx="921402" cy="1189234"/>
          </a:xfrm>
          <a:prstGeom prst="rect">
            <a:avLst/>
          </a:prstGeom>
          <a:noFill/>
          <a:ln>
            <a:noFill/>
          </a:ln>
        </p:spPr>
      </p:pic>
      <p:pic>
        <p:nvPicPr>
          <p:cNvPr id="129" name="Google Shape;129;p16"/>
          <p:cNvPicPr preferRelativeResize="0"/>
          <p:nvPr/>
        </p:nvPicPr>
        <p:blipFill>
          <a:blip r:embed="rId4">
            <a:alphaModFix/>
          </a:blip>
          <a:stretch>
            <a:fillRect/>
          </a:stretch>
        </p:blipFill>
        <p:spPr>
          <a:xfrm>
            <a:off x="430468" y="4484285"/>
            <a:ext cx="243833" cy="243352"/>
          </a:xfrm>
          <a:prstGeom prst="rect">
            <a:avLst/>
          </a:prstGeom>
          <a:noFill/>
          <a:ln>
            <a:noFill/>
          </a:ln>
        </p:spPr>
      </p:pic>
      <p:pic>
        <p:nvPicPr>
          <p:cNvPr id="130" name="Google Shape;130;p16"/>
          <p:cNvPicPr preferRelativeResize="0"/>
          <p:nvPr/>
        </p:nvPicPr>
        <p:blipFill rotWithShape="1">
          <a:blip r:embed="rId6">
            <a:alphaModFix/>
          </a:blip>
          <a:srcRect r="18897" b="10562"/>
          <a:stretch/>
        </p:blipFill>
        <p:spPr>
          <a:xfrm>
            <a:off x="8758968" y="5830800"/>
            <a:ext cx="3433036" cy="1027200"/>
          </a:xfrm>
          <a:prstGeom prst="rect">
            <a:avLst/>
          </a:prstGeom>
          <a:noFill/>
          <a:ln>
            <a:noFill/>
          </a:ln>
        </p:spPr>
      </p:pic>
      <p:sp>
        <p:nvSpPr>
          <p:cNvPr id="131" name="Google Shape;131;p16"/>
          <p:cNvSpPr txBox="1">
            <a:spLocks noGrp="1"/>
          </p:cNvSpPr>
          <p:nvPr>
            <p:ph type="title"/>
          </p:nvPr>
        </p:nvSpPr>
        <p:spPr>
          <a:xfrm>
            <a:off x="1427268" y="593368"/>
            <a:ext cx="93384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32" name="Google Shape;132;p16"/>
          <p:cNvSpPr txBox="1">
            <a:spLocks noGrp="1"/>
          </p:cNvSpPr>
          <p:nvPr>
            <p:ph type="subTitle" idx="1"/>
          </p:nvPr>
        </p:nvSpPr>
        <p:spPr>
          <a:xfrm>
            <a:off x="6399168" y="1461969"/>
            <a:ext cx="4063200" cy="59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2"/>
              </a:buClr>
              <a:buSzPts val="1800"/>
              <a:buNone/>
              <a:defRPr sz="1825">
                <a:solidFill>
                  <a:schemeClr val="accent2"/>
                </a:solidFill>
              </a:defRPr>
            </a:lvl1pPr>
            <a:lvl2pPr lvl="1" algn="ctr" rtl="0">
              <a:spcBef>
                <a:spcPts val="0"/>
              </a:spcBef>
              <a:spcAft>
                <a:spcPts val="0"/>
              </a:spcAft>
              <a:buClr>
                <a:schemeClr val="accent2"/>
              </a:buClr>
              <a:buSzPts val="1800"/>
              <a:buNone/>
              <a:defRPr sz="1825">
                <a:solidFill>
                  <a:schemeClr val="accent2"/>
                </a:solidFill>
              </a:defRPr>
            </a:lvl2pPr>
            <a:lvl3pPr lvl="2" algn="ctr" rtl="0">
              <a:spcBef>
                <a:spcPts val="0"/>
              </a:spcBef>
              <a:spcAft>
                <a:spcPts val="0"/>
              </a:spcAft>
              <a:buClr>
                <a:schemeClr val="accent2"/>
              </a:buClr>
              <a:buSzPts val="1800"/>
              <a:buNone/>
              <a:defRPr sz="1825">
                <a:solidFill>
                  <a:schemeClr val="accent2"/>
                </a:solidFill>
              </a:defRPr>
            </a:lvl3pPr>
            <a:lvl4pPr lvl="3" algn="ctr" rtl="0">
              <a:spcBef>
                <a:spcPts val="0"/>
              </a:spcBef>
              <a:spcAft>
                <a:spcPts val="0"/>
              </a:spcAft>
              <a:buClr>
                <a:schemeClr val="accent2"/>
              </a:buClr>
              <a:buSzPts val="1800"/>
              <a:buNone/>
              <a:defRPr sz="1825">
                <a:solidFill>
                  <a:schemeClr val="accent2"/>
                </a:solidFill>
              </a:defRPr>
            </a:lvl4pPr>
            <a:lvl5pPr lvl="4" algn="ctr" rtl="0">
              <a:spcBef>
                <a:spcPts val="0"/>
              </a:spcBef>
              <a:spcAft>
                <a:spcPts val="0"/>
              </a:spcAft>
              <a:buClr>
                <a:schemeClr val="accent2"/>
              </a:buClr>
              <a:buSzPts val="1800"/>
              <a:buNone/>
              <a:defRPr sz="1825">
                <a:solidFill>
                  <a:schemeClr val="accent2"/>
                </a:solidFill>
              </a:defRPr>
            </a:lvl5pPr>
            <a:lvl6pPr lvl="5" algn="ctr" rtl="0">
              <a:spcBef>
                <a:spcPts val="0"/>
              </a:spcBef>
              <a:spcAft>
                <a:spcPts val="0"/>
              </a:spcAft>
              <a:buClr>
                <a:schemeClr val="accent2"/>
              </a:buClr>
              <a:buSzPts val="1800"/>
              <a:buNone/>
              <a:defRPr sz="1825">
                <a:solidFill>
                  <a:schemeClr val="accent2"/>
                </a:solidFill>
              </a:defRPr>
            </a:lvl6pPr>
            <a:lvl7pPr lvl="6" algn="ctr" rtl="0">
              <a:spcBef>
                <a:spcPts val="0"/>
              </a:spcBef>
              <a:spcAft>
                <a:spcPts val="0"/>
              </a:spcAft>
              <a:buClr>
                <a:schemeClr val="accent2"/>
              </a:buClr>
              <a:buSzPts val="1800"/>
              <a:buNone/>
              <a:defRPr sz="1825">
                <a:solidFill>
                  <a:schemeClr val="accent2"/>
                </a:solidFill>
              </a:defRPr>
            </a:lvl7pPr>
            <a:lvl8pPr lvl="7" algn="ctr" rtl="0">
              <a:spcBef>
                <a:spcPts val="0"/>
              </a:spcBef>
              <a:spcAft>
                <a:spcPts val="0"/>
              </a:spcAft>
              <a:buClr>
                <a:schemeClr val="accent2"/>
              </a:buClr>
              <a:buSzPts val="1800"/>
              <a:buNone/>
              <a:defRPr sz="1825">
                <a:solidFill>
                  <a:schemeClr val="accent2"/>
                </a:solidFill>
              </a:defRPr>
            </a:lvl8pPr>
            <a:lvl9pPr lvl="8" algn="ctr" rtl="0">
              <a:spcBef>
                <a:spcPts val="0"/>
              </a:spcBef>
              <a:spcAft>
                <a:spcPts val="0"/>
              </a:spcAft>
              <a:buClr>
                <a:schemeClr val="accent2"/>
              </a:buClr>
              <a:buSzPts val="1800"/>
              <a:buNone/>
              <a:defRPr sz="1825">
                <a:solidFill>
                  <a:schemeClr val="accent2"/>
                </a:solidFill>
              </a:defRPr>
            </a:lvl9pPr>
          </a:lstStyle>
          <a:p>
            <a:endParaRPr/>
          </a:p>
        </p:txBody>
      </p:sp>
      <p:sp>
        <p:nvSpPr>
          <p:cNvPr id="133" name="Google Shape;133;p16"/>
          <p:cNvSpPr txBox="1">
            <a:spLocks noGrp="1"/>
          </p:cNvSpPr>
          <p:nvPr>
            <p:ph type="subTitle" idx="2"/>
          </p:nvPr>
        </p:nvSpPr>
        <p:spPr>
          <a:xfrm>
            <a:off x="6678168" y="1926951"/>
            <a:ext cx="3505200" cy="952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algn="ctr" rtl="0">
              <a:spcBef>
                <a:spcPts val="0"/>
              </a:spcBef>
              <a:spcAft>
                <a:spcPts val="0"/>
              </a:spcAft>
              <a:buSzPts val="1600"/>
              <a:buFont typeface="Montserrat"/>
              <a:buNone/>
              <a:defRPr>
                <a:latin typeface="Montserrat"/>
                <a:ea typeface="Montserrat"/>
                <a:cs typeface="Montserrat"/>
                <a:sym typeface="Montserrat"/>
              </a:defRPr>
            </a:lvl2pPr>
            <a:lvl3pPr lvl="2" algn="ctr" rtl="0">
              <a:spcBef>
                <a:spcPts val="0"/>
              </a:spcBef>
              <a:spcAft>
                <a:spcPts val="0"/>
              </a:spcAft>
              <a:buSzPts val="1600"/>
              <a:buFont typeface="Montserrat"/>
              <a:buNone/>
              <a:defRPr>
                <a:latin typeface="Montserrat"/>
                <a:ea typeface="Montserrat"/>
                <a:cs typeface="Montserrat"/>
                <a:sym typeface="Montserrat"/>
              </a:defRPr>
            </a:lvl3pPr>
            <a:lvl4pPr lvl="3" algn="ctr" rtl="0">
              <a:spcBef>
                <a:spcPts val="0"/>
              </a:spcBef>
              <a:spcAft>
                <a:spcPts val="0"/>
              </a:spcAft>
              <a:buSzPts val="1600"/>
              <a:buFont typeface="Montserrat"/>
              <a:buNone/>
              <a:defRPr>
                <a:latin typeface="Montserrat"/>
                <a:ea typeface="Montserrat"/>
                <a:cs typeface="Montserrat"/>
                <a:sym typeface="Montserrat"/>
              </a:defRPr>
            </a:lvl4pPr>
            <a:lvl5pPr lvl="4" algn="ctr" rtl="0">
              <a:spcBef>
                <a:spcPts val="0"/>
              </a:spcBef>
              <a:spcAft>
                <a:spcPts val="0"/>
              </a:spcAft>
              <a:buSzPts val="1600"/>
              <a:buFont typeface="Montserrat"/>
              <a:buNone/>
              <a:defRPr>
                <a:latin typeface="Montserrat"/>
                <a:ea typeface="Montserrat"/>
                <a:cs typeface="Montserrat"/>
                <a:sym typeface="Montserrat"/>
              </a:defRPr>
            </a:lvl5pPr>
            <a:lvl6pPr lvl="5" algn="ctr" rtl="0">
              <a:spcBef>
                <a:spcPts val="0"/>
              </a:spcBef>
              <a:spcAft>
                <a:spcPts val="0"/>
              </a:spcAft>
              <a:buSzPts val="1600"/>
              <a:buFont typeface="Montserrat"/>
              <a:buNone/>
              <a:defRPr>
                <a:latin typeface="Montserrat"/>
                <a:ea typeface="Montserrat"/>
                <a:cs typeface="Montserrat"/>
                <a:sym typeface="Montserrat"/>
              </a:defRPr>
            </a:lvl6pPr>
            <a:lvl7pPr lvl="6" algn="ctr" rtl="0">
              <a:spcBef>
                <a:spcPts val="0"/>
              </a:spcBef>
              <a:spcAft>
                <a:spcPts val="0"/>
              </a:spcAft>
              <a:buSzPts val="1600"/>
              <a:buFont typeface="Montserrat"/>
              <a:buNone/>
              <a:defRPr>
                <a:latin typeface="Montserrat"/>
                <a:ea typeface="Montserrat"/>
                <a:cs typeface="Montserrat"/>
                <a:sym typeface="Montserrat"/>
              </a:defRPr>
            </a:lvl7pPr>
            <a:lvl8pPr lvl="7" algn="ctr" rtl="0">
              <a:spcBef>
                <a:spcPts val="0"/>
              </a:spcBef>
              <a:spcAft>
                <a:spcPts val="0"/>
              </a:spcAft>
              <a:buSzPts val="1600"/>
              <a:buFont typeface="Montserrat"/>
              <a:buNone/>
              <a:defRPr>
                <a:latin typeface="Montserrat"/>
                <a:ea typeface="Montserrat"/>
                <a:cs typeface="Montserrat"/>
                <a:sym typeface="Montserrat"/>
              </a:defRPr>
            </a:lvl8pPr>
            <a:lvl9pPr lvl="8" algn="ct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134" name="Google Shape;134;p16"/>
          <p:cNvSpPr txBox="1">
            <a:spLocks noGrp="1"/>
          </p:cNvSpPr>
          <p:nvPr>
            <p:ph type="subTitle" idx="3"/>
          </p:nvPr>
        </p:nvSpPr>
        <p:spPr>
          <a:xfrm>
            <a:off x="6399968" y="3208234"/>
            <a:ext cx="4061600" cy="59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2"/>
              </a:buClr>
              <a:buSzPts val="1800"/>
              <a:buNone/>
              <a:defRPr sz="1825">
                <a:solidFill>
                  <a:schemeClr val="accent2"/>
                </a:solidFill>
              </a:defRPr>
            </a:lvl1pPr>
            <a:lvl2pPr lvl="1" algn="ctr" rtl="0">
              <a:spcBef>
                <a:spcPts val="0"/>
              </a:spcBef>
              <a:spcAft>
                <a:spcPts val="0"/>
              </a:spcAft>
              <a:buClr>
                <a:schemeClr val="accent2"/>
              </a:buClr>
              <a:buSzPts val="1800"/>
              <a:buNone/>
              <a:defRPr sz="1825">
                <a:solidFill>
                  <a:schemeClr val="accent2"/>
                </a:solidFill>
              </a:defRPr>
            </a:lvl2pPr>
            <a:lvl3pPr lvl="2" algn="ctr" rtl="0">
              <a:spcBef>
                <a:spcPts val="0"/>
              </a:spcBef>
              <a:spcAft>
                <a:spcPts val="0"/>
              </a:spcAft>
              <a:buClr>
                <a:schemeClr val="accent2"/>
              </a:buClr>
              <a:buSzPts val="1800"/>
              <a:buNone/>
              <a:defRPr sz="1825">
                <a:solidFill>
                  <a:schemeClr val="accent2"/>
                </a:solidFill>
              </a:defRPr>
            </a:lvl3pPr>
            <a:lvl4pPr lvl="3" algn="ctr" rtl="0">
              <a:spcBef>
                <a:spcPts val="0"/>
              </a:spcBef>
              <a:spcAft>
                <a:spcPts val="0"/>
              </a:spcAft>
              <a:buClr>
                <a:schemeClr val="accent2"/>
              </a:buClr>
              <a:buSzPts val="1800"/>
              <a:buNone/>
              <a:defRPr sz="1825">
                <a:solidFill>
                  <a:schemeClr val="accent2"/>
                </a:solidFill>
              </a:defRPr>
            </a:lvl4pPr>
            <a:lvl5pPr lvl="4" algn="ctr" rtl="0">
              <a:spcBef>
                <a:spcPts val="0"/>
              </a:spcBef>
              <a:spcAft>
                <a:spcPts val="0"/>
              </a:spcAft>
              <a:buClr>
                <a:schemeClr val="accent2"/>
              </a:buClr>
              <a:buSzPts val="1800"/>
              <a:buNone/>
              <a:defRPr sz="1825">
                <a:solidFill>
                  <a:schemeClr val="accent2"/>
                </a:solidFill>
              </a:defRPr>
            </a:lvl5pPr>
            <a:lvl6pPr lvl="5" algn="ctr" rtl="0">
              <a:spcBef>
                <a:spcPts val="0"/>
              </a:spcBef>
              <a:spcAft>
                <a:spcPts val="0"/>
              </a:spcAft>
              <a:buClr>
                <a:schemeClr val="accent2"/>
              </a:buClr>
              <a:buSzPts val="1800"/>
              <a:buNone/>
              <a:defRPr sz="1825">
                <a:solidFill>
                  <a:schemeClr val="accent2"/>
                </a:solidFill>
              </a:defRPr>
            </a:lvl6pPr>
            <a:lvl7pPr lvl="6" algn="ctr" rtl="0">
              <a:spcBef>
                <a:spcPts val="0"/>
              </a:spcBef>
              <a:spcAft>
                <a:spcPts val="0"/>
              </a:spcAft>
              <a:buClr>
                <a:schemeClr val="accent2"/>
              </a:buClr>
              <a:buSzPts val="1800"/>
              <a:buNone/>
              <a:defRPr sz="1825">
                <a:solidFill>
                  <a:schemeClr val="accent2"/>
                </a:solidFill>
              </a:defRPr>
            </a:lvl7pPr>
            <a:lvl8pPr lvl="7" algn="ctr" rtl="0">
              <a:spcBef>
                <a:spcPts val="0"/>
              </a:spcBef>
              <a:spcAft>
                <a:spcPts val="0"/>
              </a:spcAft>
              <a:buClr>
                <a:schemeClr val="accent2"/>
              </a:buClr>
              <a:buSzPts val="1800"/>
              <a:buNone/>
              <a:defRPr sz="1825">
                <a:solidFill>
                  <a:schemeClr val="accent2"/>
                </a:solidFill>
              </a:defRPr>
            </a:lvl8pPr>
            <a:lvl9pPr lvl="8" algn="ctr" rtl="0">
              <a:spcBef>
                <a:spcPts val="0"/>
              </a:spcBef>
              <a:spcAft>
                <a:spcPts val="0"/>
              </a:spcAft>
              <a:buClr>
                <a:schemeClr val="accent2"/>
              </a:buClr>
              <a:buSzPts val="1800"/>
              <a:buNone/>
              <a:defRPr sz="1825">
                <a:solidFill>
                  <a:schemeClr val="accent2"/>
                </a:solidFill>
              </a:defRPr>
            </a:lvl9pPr>
          </a:lstStyle>
          <a:p>
            <a:endParaRPr/>
          </a:p>
        </p:txBody>
      </p:sp>
      <p:sp>
        <p:nvSpPr>
          <p:cNvPr id="135" name="Google Shape;135;p16"/>
          <p:cNvSpPr txBox="1">
            <a:spLocks noGrp="1"/>
          </p:cNvSpPr>
          <p:nvPr>
            <p:ph type="subTitle" idx="4"/>
          </p:nvPr>
        </p:nvSpPr>
        <p:spPr>
          <a:xfrm>
            <a:off x="6399168" y="4954502"/>
            <a:ext cx="4063200" cy="59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2"/>
              </a:buClr>
              <a:buSzPts val="1800"/>
              <a:buNone/>
              <a:defRPr sz="1825">
                <a:solidFill>
                  <a:schemeClr val="accent2"/>
                </a:solidFill>
              </a:defRPr>
            </a:lvl1pPr>
            <a:lvl2pPr lvl="1" algn="ctr" rtl="0">
              <a:spcBef>
                <a:spcPts val="0"/>
              </a:spcBef>
              <a:spcAft>
                <a:spcPts val="0"/>
              </a:spcAft>
              <a:buClr>
                <a:schemeClr val="accent2"/>
              </a:buClr>
              <a:buSzPts val="1800"/>
              <a:buNone/>
              <a:defRPr sz="1825">
                <a:solidFill>
                  <a:schemeClr val="accent2"/>
                </a:solidFill>
              </a:defRPr>
            </a:lvl2pPr>
            <a:lvl3pPr lvl="2" algn="ctr" rtl="0">
              <a:spcBef>
                <a:spcPts val="0"/>
              </a:spcBef>
              <a:spcAft>
                <a:spcPts val="0"/>
              </a:spcAft>
              <a:buClr>
                <a:schemeClr val="accent2"/>
              </a:buClr>
              <a:buSzPts val="1800"/>
              <a:buNone/>
              <a:defRPr sz="1825">
                <a:solidFill>
                  <a:schemeClr val="accent2"/>
                </a:solidFill>
              </a:defRPr>
            </a:lvl3pPr>
            <a:lvl4pPr lvl="3" algn="ctr" rtl="0">
              <a:spcBef>
                <a:spcPts val="0"/>
              </a:spcBef>
              <a:spcAft>
                <a:spcPts val="0"/>
              </a:spcAft>
              <a:buClr>
                <a:schemeClr val="accent2"/>
              </a:buClr>
              <a:buSzPts val="1800"/>
              <a:buNone/>
              <a:defRPr sz="1825">
                <a:solidFill>
                  <a:schemeClr val="accent2"/>
                </a:solidFill>
              </a:defRPr>
            </a:lvl4pPr>
            <a:lvl5pPr lvl="4" algn="ctr" rtl="0">
              <a:spcBef>
                <a:spcPts val="0"/>
              </a:spcBef>
              <a:spcAft>
                <a:spcPts val="0"/>
              </a:spcAft>
              <a:buClr>
                <a:schemeClr val="accent2"/>
              </a:buClr>
              <a:buSzPts val="1800"/>
              <a:buNone/>
              <a:defRPr sz="1825">
                <a:solidFill>
                  <a:schemeClr val="accent2"/>
                </a:solidFill>
              </a:defRPr>
            </a:lvl5pPr>
            <a:lvl6pPr lvl="5" algn="ctr" rtl="0">
              <a:spcBef>
                <a:spcPts val="0"/>
              </a:spcBef>
              <a:spcAft>
                <a:spcPts val="0"/>
              </a:spcAft>
              <a:buClr>
                <a:schemeClr val="accent2"/>
              </a:buClr>
              <a:buSzPts val="1800"/>
              <a:buNone/>
              <a:defRPr sz="1825">
                <a:solidFill>
                  <a:schemeClr val="accent2"/>
                </a:solidFill>
              </a:defRPr>
            </a:lvl6pPr>
            <a:lvl7pPr lvl="6" algn="ctr" rtl="0">
              <a:spcBef>
                <a:spcPts val="0"/>
              </a:spcBef>
              <a:spcAft>
                <a:spcPts val="0"/>
              </a:spcAft>
              <a:buClr>
                <a:schemeClr val="accent2"/>
              </a:buClr>
              <a:buSzPts val="1800"/>
              <a:buNone/>
              <a:defRPr sz="1825">
                <a:solidFill>
                  <a:schemeClr val="accent2"/>
                </a:solidFill>
              </a:defRPr>
            </a:lvl7pPr>
            <a:lvl8pPr lvl="7" algn="ctr" rtl="0">
              <a:spcBef>
                <a:spcPts val="0"/>
              </a:spcBef>
              <a:spcAft>
                <a:spcPts val="0"/>
              </a:spcAft>
              <a:buClr>
                <a:schemeClr val="accent2"/>
              </a:buClr>
              <a:buSzPts val="1800"/>
              <a:buNone/>
              <a:defRPr sz="1825">
                <a:solidFill>
                  <a:schemeClr val="accent2"/>
                </a:solidFill>
              </a:defRPr>
            </a:lvl8pPr>
            <a:lvl9pPr lvl="8" algn="ctr" rtl="0">
              <a:spcBef>
                <a:spcPts val="0"/>
              </a:spcBef>
              <a:spcAft>
                <a:spcPts val="0"/>
              </a:spcAft>
              <a:buClr>
                <a:schemeClr val="accent2"/>
              </a:buClr>
              <a:buSzPts val="1800"/>
              <a:buNone/>
              <a:defRPr sz="1825">
                <a:solidFill>
                  <a:schemeClr val="accent2"/>
                </a:solidFill>
              </a:defRPr>
            </a:lvl9pPr>
          </a:lstStyle>
          <a:p>
            <a:endParaRPr/>
          </a:p>
        </p:txBody>
      </p:sp>
      <p:sp>
        <p:nvSpPr>
          <p:cNvPr id="136" name="Google Shape;136;p16"/>
          <p:cNvSpPr txBox="1">
            <a:spLocks noGrp="1"/>
          </p:cNvSpPr>
          <p:nvPr>
            <p:ph type="subTitle" idx="5"/>
          </p:nvPr>
        </p:nvSpPr>
        <p:spPr>
          <a:xfrm>
            <a:off x="6678168" y="3673218"/>
            <a:ext cx="3505200" cy="952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algn="ctr" rtl="0">
              <a:spcBef>
                <a:spcPts val="0"/>
              </a:spcBef>
              <a:spcAft>
                <a:spcPts val="0"/>
              </a:spcAft>
              <a:buSzPts val="1600"/>
              <a:buFont typeface="Montserrat"/>
              <a:buNone/>
              <a:defRPr>
                <a:latin typeface="Montserrat"/>
                <a:ea typeface="Montserrat"/>
                <a:cs typeface="Montserrat"/>
                <a:sym typeface="Montserrat"/>
              </a:defRPr>
            </a:lvl2pPr>
            <a:lvl3pPr lvl="2" algn="ctr" rtl="0">
              <a:spcBef>
                <a:spcPts val="0"/>
              </a:spcBef>
              <a:spcAft>
                <a:spcPts val="0"/>
              </a:spcAft>
              <a:buSzPts val="1600"/>
              <a:buFont typeface="Montserrat"/>
              <a:buNone/>
              <a:defRPr>
                <a:latin typeface="Montserrat"/>
                <a:ea typeface="Montserrat"/>
                <a:cs typeface="Montserrat"/>
                <a:sym typeface="Montserrat"/>
              </a:defRPr>
            </a:lvl3pPr>
            <a:lvl4pPr lvl="3" algn="ctr" rtl="0">
              <a:spcBef>
                <a:spcPts val="0"/>
              </a:spcBef>
              <a:spcAft>
                <a:spcPts val="0"/>
              </a:spcAft>
              <a:buSzPts val="1600"/>
              <a:buFont typeface="Montserrat"/>
              <a:buNone/>
              <a:defRPr>
                <a:latin typeface="Montserrat"/>
                <a:ea typeface="Montserrat"/>
                <a:cs typeface="Montserrat"/>
                <a:sym typeface="Montserrat"/>
              </a:defRPr>
            </a:lvl4pPr>
            <a:lvl5pPr lvl="4" algn="ctr" rtl="0">
              <a:spcBef>
                <a:spcPts val="0"/>
              </a:spcBef>
              <a:spcAft>
                <a:spcPts val="0"/>
              </a:spcAft>
              <a:buSzPts val="1600"/>
              <a:buFont typeface="Montserrat"/>
              <a:buNone/>
              <a:defRPr>
                <a:latin typeface="Montserrat"/>
                <a:ea typeface="Montserrat"/>
                <a:cs typeface="Montserrat"/>
                <a:sym typeface="Montserrat"/>
              </a:defRPr>
            </a:lvl5pPr>
            <a:lvl6pPr lvl="5" algn="ctr" rtl="0">
              <a:spcBef>
                <a:spcPts val="0"/>
              </a:spcBef>
              <a:spcAft>
                <a:spcPts val="0"/>
              </a:spcAft>
              <a:buSzPts val="1600"/>
              <a:buFont typeface="Montserrat"/>
              <a:buNone/>
              <a:defRPr>
                <a:latin typeface="Montserrat"/>
                <a:ea typeface="Montserrat"/>
                <a:cs typeface="Montserrat"/>
                <a:sym typeface="Montserrat"/>
              </a:defRPr>
            </a:lvl6pPr>
            <a:lvl7pPr lvl="6" algn="ctr" rtl="0">
              <a:spcBef>
                <a:spcPts val="0"/>
              </a:spcBef>
              <a:spcAft>
                <a:spcPts val="0"/>
              </a:spcAft>
              <a:buSzPts val="1600"/>
              <a:buFont typeface="Montserrat"/>
              <a:buNone/>
              <a:defRPr>
                <a:latin typeface="Montserrat"/>
                <a:ea typeface="Montserrat"/>
                <a:cs typeface="Montserrat"/>
                <a:sym typeface="Montserrat"/>
              </a:defRPr>
            </a:lvl7pPr>
            <a:lvl8pPr lvl="7" algn="ctr" rtl="0">
              <a:spcBef>
                <a:spcPts val="0"/>
              </a:spcBef>
              <a:spcAft>
                <a:spcPts val="0"/>
              </a:spcAft>
              <a:buSzPts val="1600"/>
              <a:buFont typeface="Montserrat"/>
              <a:buNone/>
              <a:defRPr>
                <a:latin typeface="Montserrat"/>
                <a:ea typeface="Montserrat"/>
                <a:cs typeface="Montserrat"/>
                <a:sym typeface="Montserrat"/>
              </a:defRPr>
            </a:lvl8pPr>
            <a:lvl9pPr lvl="8" algn="ct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137" name="Google Shape;137;p16"/>
          <p:cNvSpPr txBox="1">
            <a:spLocks noGrp="1"/>
          </p:cNvSpPr>
          <p:nvPr>
            <p:ph type="subTitle" idx="6"/>
          </p:nvPr>
        </p:nvSpPr>
        <p:spPr>
          <a:xfrm>
            <a:off x="6678168" y="5419484"/>
            <a:ext cx="3505200" cy="952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algn="ctr" rtl="0">
              <a:spcBef>
                <a:spcPts val="0"/>
              </a:spcBef>
              <a:spcAft>
                <a:spcPts val="0"/>
              </a:spcAft>
              <a:buSzPts val="1600"/>
              <a:buFont typeface="Montserrat"/>
              <a:buNone/>
              <a:defRPr>
                <a:latin typeface="Montserrat"/>
                <a:ea typeface="Montserrat"/>
                <a:cs typeface="Montserrat"/>
                <a:sym typeface="Montserrat"/>
              </a:defRPr>
            </a:lvl2pPr>
            <a:lvl3pPr lvl="2" algn="ctr" rtl="0">
              <a:spcBef>
                <a:spcPts val="0"/>
              </a:spcBef>
              <a:spcAft>
                <a:spcPts val="0"/>
              </a:spcAft>
              <a:buSzPts val="1600"/>
              <a:buFont typeface="Montserrat"/>
              <a:buNone/>
              <a:defRPr>
                <a:latin typeface="Montserrat"/>
                <a:ea typeface="Montserrat"/>
                <a:cs typeface="Montserrat"/>
                <a:sym typeface="Montserrat"/>
              </a:defRPr>
            </a:lvl3pPr>
            <a:lvl4pPr lvl="3" algn="ctr" rtl="0">
              <a:spcBef>
                <a:spcPts val="0"/>
              </a:spcBef>
              <a:spcAft>
                <a:spcPts val="0"/>
              </a:spcAft>
              <a:buSzPts val="1600"/>
              <a:buFont typeface="Montserrat"/>
              <a:buNone/>
              <a:defRPr>
                <a:latin typeface="Montserrat"/>
                <a:ea typeface="Montserrat"/>
                <a:cs typeface="Montserrat"/>
                <a:sym typeface="Montserrat"/>
              </a:defRPr>
            </a:lvl4pPr>
            <a:lvl5pPr lvl="4" algn="ctr" rtl="0">
              <a:spcBef>
                <a:spcPts val="0"/>
              </a:spcBef>
              <a:spcAft>
                <a:spcPts val="0"/>
              </a:spcAft>
              <a:buSzPts val="1600"/>
              <a:buFont typeface="Montserrat"/>
              <a:buNone/>
              <a:defRPr>
                <a:latin typeface="Montserrat"/>
                <a:ea typeface="Montserrat"/>
                <a:cs typeface="Montserrat"/>
                <a:sym typeface="Montserrat"/>
              </a:defRPr>
            </a:lvl5pPr>
            <a:lvl6pPr lvl="5" algn="ctr" rtl="0">
              <a:spcBef>
                <a:spcPts val="0"/>
              </a:spcBef>
              <a:spcAft>
                <a:spcPts val="0"/>
              </a:spcAft>
              <a:buSzPts val="1600"/>
              <a:buFont typeface="Montserrat"/>
              <a:buNone/>
              <a:defRPr>
                <a:latin typeface="Montserrat"/>
                <a:ea typeface="Montserrat"/>
                <a:cs typeface="Montserrat"/>
                <a:sym typeface="Montserrat"/>
              </a:defRPr>
            </a:lvl6pPr>
            <a:lvl7pPr lvl="6" algn="ctr" rtl="0">
              <a:spcBef>
                <a:spcPts val="0"/>
              </a:spcBef>
              <a:spcAft>
                <a:spcPts val="0"/>
              </a:spcAft>
              <a:buSzPts val="1600"/>
              <a:buFont typeface="Montserrat"/>
              <a:buNone/>
              <a:defRPr>
                <a:latin typeface="Montserrat"/>
                <a:ea typeface="Montserrat"/>
                <a:cs typeface="Montserrat"/>
                <a:sym typeface="Montserrat"/>
              </a:defRPr>
            </a:lvl7pPr>
            <a:lvl8pPr lvl="7" algn="ctr" rtl="0">
              <a:spcBef>
                <a:spcPts val="0"/>
              </a:spcBef>
              <a:spcAft>
                <a:spcPts val="0"/>
              </a:spcAft>
              <a:buSzPts val="1600"/>
              <a:buFont typeface="Montserrat"/>
              <a:buNone/>
              <a:defRPr>
                <a:latin typeface="Montserrat"/>
                <a:ea typeface="Montserrat"/>
                <a:cs typeface="Montserrat"/>
                <a:sym typeface="Montserrat"/>
              </a:defRPr>
            </a:lvl8pPr>
            <a:lvl9pPr lvl="8" algn="ct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138" name="Google Shape;138;p16"/>
          <p:cNvSpPr txBox="1">
            <a:spLocks noGrp="1"/>
          </p:cNvSpPr>
          <p:nvPr>
            <p:ph type="subTitle" idx="7"/>
          </p:nvPr>
        </p:nvSpPr>
        <p:spPr>
          <a:xfrm>
            <a:off x="1736201" y="1461969"/>
            <a:ext cx="4063200" cy="59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2"/>
              </a:buClr>
              <a:buSzPts val="1800"/>
              <a:buNone/>
              <a:defRPr sz="1825">
                <a:solidFill>
                  <a:schemeClr val="accent2"/>
                </a:solidFill>
              </a:defRPr>
            </a:lvl1pPr>
            <a:lvl2pPr lvl="1" algn="ctr" rtl="0">
              <a:spcBef>
                <a:spcPts val="0"/>
              </a:spcBef>
              <a:spcAft>
                <a:spcPts val="0"/>
              </a:spcAft>
              <a:buClr>
                <a:schemeClr val="accent2"/>
              </a:buClr>
              <a:buSzPts val="1800"/>
              <a:buNone/>
              <a:defRPr sz="1825">
                <a:solidFill>
                  <a:schemeClr val="accent2"/>
                </a:solidFill>
              </a:defRPr>
            </a:lvl2pPr>
            <a:lvl3pPr lvl="2" algn="ctr" rtl="0">
              <a:spcBef>
                <a:spcPts val="0"/>
              </a:spcBef>
              <a:spcAft>
                <a:spcPts val="0"/>
              </a:spcAft>
              <a:buClr>
                <a:schemeClr val="accent2"/>
              </a:buClr>
              <a:buSzPts val="1800"/>
              <a:buNone/>
              <a:defRPr sz="1825">
                <a:solidFill>
                  <a:schemeClr val="accent2"/>
                </a:solidFill>
              </a:defRPr>
            </a:lvl3pPr>
            <a:lvl4pPr lvl="3" algn="ctr" rtl="0">
              <a:spcBef>
                <a:spcPts val="0"/>
              </a:spcBef>
              <a:spcAft>
                <a:spcPts val="0"/>
              </a:spcAft>
              <a:buClr>
                <a:schemeClr val="accent2"/>
              </a:buClr>
              <a:buSzPts val="1800"/>
              <a:buNone/>
              <a:defRPr sz="1825">
                <a:solidFill>
                  <a:schemeClr val="accent2"/>
                </a:solidFill>
              </a:defRPr>
            </a:lvl4pPr>
            <a:lvl5pPr lvl="4" algn="ctr" rtl="0">
              <a:spcBef>
                <a:spcPts val="0"/>
              </a:spcBef>
              <a:spcAft>
                <a:spcPts val="0"/>
              </a:spcAft>
              <a:buClr>
                <a:schemeClr val="accent2"/>
              </a:buClr>
              <a:buSzPts val="1800"/>
              <a:buNone/>
              <a:defRPr sz="1825">
                <a:solidFill>
                  <a:schemeClr val="accent2"/>
                </a:solidFill>
              </a:defRPr>
            </a:lvl5pPr>
            <a:lvl6pPr lvl="5" algn="ctr" rtl="0">
              <a:spcBef>
                <a:spcPts val="0"/>
              </a:spcBef>
              <a:spcAft>
                <a:spcPts val="0"/>
              </a:spcAft>
              <a:buClr>
                <a:schemeClr val="accent2"/>
              </a:buClr>
              <a:buSzPts val="1800"/>
              <a:buNone/>
              <a:defRPr sz="1825">
                <a:solidFill>
                  <a:schemeClr val="accent2"/>
                </a:solidFill>
              </a:defRPr>
            </a:lvl6pPr>
            <a:lvl7pPr lvl="6" algn="ctr" rtl="0">
              <a:spcBef>
                <a:spcPts val="0"/>
              </a:spcBef>
              <a:spcAft>
                <a:spcPts val="0"/>
              </a:spcAft>
              <a:buClr>
                <a:schemeClr val="accent2"/>
              </a:buClr>
              <a:buSzPts val="1800"/>
              <a:buNone/>
              <a:defRPr sz="1825">
                <a:solidFill>
                  <a:schemeClr val="accent2"/>
                </a:solidFill>
              </a:defRPr>
            </a:lvl7pPr>
            <a:lvl8pPr lvl="7" algn="ctr" rtl="0">
              <a:spcBef>
                <a:spcPts val="0"/>
              </a:spcBef>
              <a:spcAft>
                <a:spcPts val="0"/>
              </a:spcAft>
              <a:buClr>
                <a:schemeClr val="accent2"/>
              </a:buClr>
              <a:buSzPts val="1800"/>
              <a:buNone/>
              <a:defRPr sz="1825">
                <a:solidFill>
                  <a:schemeClr val="accent2"/>
                </a:solidFill>
              </a:defRPr>
            </a:lvl8pPr>
            <a:lvl9pPr lvl="8" algn="ctr" rtl="0">
              <a:spcBef>
                <a:spcPts val="0"/>
              </a:spcBef>
              <a:spcAft>
                <a:spcPts val="0"/>
              </a:spcAft>
              <a:buClr>
                <a:schemeClr val="accent2"/>
              </a:buClr>
              <a:buSzPts val="1800"/>
              <a:buNone/>
              <a:defRPr sz="1825">
                <a:solidFill>
                  <a:schemeClr val="accent2"/>
                </a:solidFill>
              </a:defRPr>
            </a:lvl9pPr>
          </a:lstStyle>
          <a:p>
            <a:endParaRPr/>
          </a:p>
        </p:txBody>
      </p:sp>
      <p:sp>
        <p:nvSpPr>
          <p:cNvPr id="139" name="Google Shape;139;p16"/>
          <p:cNvSpPr txBox="1">
            <a:spLocks noGrp="1"/>
          </p:cNvSpPr>
          <p:nvPr>
            <p:ph type="subTitle" idx="8"/>
          </p:nvPr>
        </p:nvSpPr>
        <p:spPr>
          <a:xfrm>
            <a:off x="2015202" y="1926951"/>
            <a:ext cx="3505200" cy="952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algn="ctr" rtl="0">
              <a:spcBef>
                <a:spcPts val="0"/>
              </a:spcBef>
              <a:spcAft>
                <a:spcPts val="0"/>
              </a:spcAft>
              <a:buSzPts val="1600"/>
              <a:buFont typeface="Montserrat"/>
              <a:buNone/>
              <a:defRPr>
                <a:latin typeface="Montserrat"/>
                <a:ea typeface="Montserrat"/>
                <a:cs typeface="Montserrat"/>
                <a:sym typeface="Montserrat"/>
              </a:defRPr>
            </a:lvl2pPr>
            <a:lvl3pPr lvl="2" algn="ctr" rtl="0">
              <a:spcBef>
                <a:spcPts val="0"/>
              </a:spcBef>
              <a:spcAft>
                <a:spcPts val="0"/>
              </a:spcAft>
              <a:buSzPts val="1600"/>
              <a:buFont typeface="Montserrat"/>
              <a:buNone/>
              <a:defRPr>
                <a:latin typeface="Montserrat"/>
                <a:ea typeface="Montserrat"/>
                <a:cs typeface="Montserrat"/>
                <a:sym typeface="Montserrat"/>
              </a:defRPr>
            </a:lvl3pPr>
            <a:lvl4pPr lvl="3" algn="ctr" rtl="0">
              <a:spcBef>
                <a:spcPts val="0"/>
              </a:spcBef>
              <a:spcAft>
                <a:spcPts val="0"/>
              </a:spcAft>
              <a:buSzPts val="1600"/>
              <a:buFont typeface="Montserrat"/>
              <a:buNone/>
              <a:defRPr>
                <a:latin typeface="Montserrat"/>
                <a:ea typeface="Montserrat"/>
                <a:cs typeface="Montserrat"/>
                <a:sym typeface="Montserrat"/>
              </a:defRPr>
            </a:lvl4pPr>
            <a:lvl5pPr lvl="4" algn="ctr" rtl="0">
              <a:spcBef>
                <a:spcPts val="0"/>
              </a:spcBef>
              <a:spcAft>
                <a:spcPts val="0"/>
              </a:spcAft>
              <a:buSzPts val="1600"/>
              <a:buFont typeface="Montserrat"/>
              <a:buNone/>
              <a:defRPr>
                <a:latin typeface="Montserrat"/>
                <a:ea typeface="Montserrat"/>
                <a:cs typeface="Montserrat"/>
                <a:sym typeface="Montserrat"/>
              </a:defRPr>
            </a:lvl5pPr>
            <a:lvl6pPr lvl="5" algn="ctr" rtl="0">
              <a:spcBef>
                <a:spcPts val="0"/>
              </a:spcBef>
              <a:spcAft>
                <a:spcPts val="0"/>
              </a:spcAft>
              <a:buSzPts val="1600"/>
              <a:buFont typeface="Montserrat"/>
              <a:buNone/>
              <a:defRPr>
                <a:latin typeface="Montserrat"/>
                <a:ea typeface="Montserrat"/>
                <a:cs typeface="Montserrat"/>
                <a:sym typeface="Montserrat"/>
              </a:defRPr>
            </a:lvl6pPr>
            <a:lvl7pPr lvl="6" algn="ctr" rtl="0">
              <a:spcBef>
                <a:spcPts val="0"/>
              </a:spcBef>
              <a:spcAft>
                <a:spcPts val="0"/>
              </a:spcAft>
              <a:buSzPts val="1600"/>
              <a:buFont typeface="Montserrat"/>
              <a:buNone/>
              <a:defRPr>
                <a:latin typeface="Montserrat"/>
                <a:ea typeface="Montserrat"/>
                <a:cs typeface="Montserrat"/>
                <a:sym typeface="Montserrat"/>
              </a:defRPr>
            </a:lvl7pPr>
            <a:lvl8pPr lvl="7" algn="ctr" rtl="0">
              <a:spcBef>
                <a:spcPts val="0"/>
              </a:spcBef>
              <a:spcAft>
                <a:spcPts val="0"/>
              </a:spcAft>
              <a:buSzPts val="1600"/>
              <a:buFont typeface="Montserrat"/>
              <a:buNone/>
              <a:defRPr>
                <a:latin typeface="Montserrat"/>
                <a:ea typeface="Montserrat"/>
                <a:cs typeface="Montserrat"/>
                <a:sym typeface="Montserrat"/>
              </a:defRPr>
            </a:lvl8pPr>
            <a:lvl9pPr lvl="8" algn="ct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140" name="Google Shape;140;p16"/>
          <p:cNvSpPr txBox="1">
            <a:spLocks noGrp="1"/>
          </p:cNvSpPr>
          <p:nvPr>
            <p:ph type="subTitle" idx="9"/>
          </p:nvPr>
        </p:nvSpPr>
        <p:spPr>
          <a:xfrm>
            <a:off x="1737000" y="3208234"/>
            <a:ext cx="4061600" cy="59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2"/>
              </a:buClr>
              <a:buSzPts val="1800"/>
              <a:buNone/>
              <a:defRPr sz="1825">
                <a:solidFill>
                  <a:schemeClr val="accent2"/>
                </a:solidFill>
              </a:defRPr>
            </a:lvl1pPr>
            <a:lvl2pPr lvl="1" algn="ctr" rtl="0">
              <a:spcBef>
                <a:spcPts val="0"/>
              </a:spcBef>
              <a:spcAft>
                <a:spcPts val="0"/>
              </a:spcAft>
              <a:buClr>
                <a:schemeClr val="accent2"/>
              </a:buClr>
              <a:buSzPts val="1800"/>
              <a:buNone/>
              <a:defRPr sz="1825">
                <a:solidFill>
                  <a:schemeClr val="accent2"/>
                </a:solidFill>
              </a:defRPr>
            </a:lvl2pPr>
            <a:lvl3pPr lvl="2" algn="ctr" rtl="0">
              <a:spcBef>
                <a:spcPts val="0"/>
              </a:spcBef>
              <a:spcAft>
                <a:spcPts val="0"/>
              </a:spcAft>
              <a:buClr>
                <a:schemeClr val="accent2"/>
              </a:buClr>
              <a:buSzPts val="1800"/>
              <a:buNone/>
              <a:defRPr sz="1825">
                <a:solidFill>
                  <a:schemeClr val="accent2"/>
                </a:solidFill>
              </a:defRPr>
            </a:lvl3pPr>
            <a:lvl4pPr lvl="3" algn="ctr" rtl="0">
              <a:spcBef>
                <a:spcPts val="0"/>
              </a:spcBef>
              <a:spcAft>
                <a:spcPts val="0"/>
              </a:spcAft>
              <a:buClr>
                <a:schemeClr val="accent2"/>
              </a:buClr>
              <a:buSzPts val="1800"/>
              <a:buNone/>
              <a:defRPr sz="1825">
                <a:solidFill>
                  <a:schemeClr val="accent2"/>
                </a:solidFill>
              </a:defRPr>
            </a:lvl4pPr>
            <a:lvl5pPr lvl="4" algn="ctr" rtl="0">
              <a:spcBef>
                <a:spcPts val="0"/>
              </a:spcBef>
              <a:spcAft>
                <a:spcPts val="0"/>
              </a:spcAft>
              <a:buClr>
                <a:schemeClr val="accent2"/>
              </a:buClr>
              <a:buSzPts val="1800"/>
              <a:buNone/>
              <a:defRPr sz="1825">
                <a:solidFill>
                  <a:schemeClr val="accent2"/>
                </a:solidFill>
              </a:defRPr>
            </a:lvl5pPr>
            <a:lvl6pPr lvl="5" algn="ctr" rtl="0">
              <a:spcBef>
                <a:spcPts val="0"/>
              </a:spcBef>
              <a:spcAft>
                <a:spcPts val="0"/>
              </a:spcAft>
              <a:buClr>
                <a:schemeClr val="accent2"/>
              </a:buClr>
              <a:buSzPts val="1800"/>
              <a:buNone/>
              <a:defRPr sz="1825">
                <a:solidFill>
                  <a:schemeClr val="accent2"/>
                </a:solidFill>
              </a:defRPr>
            </a:lvl6pPr>
            <a:lvl7pPr lvl="6" algn="ctr" rtl="0">
              <a:spcBef>
                <a:spcPts val="0"/>
              </a:spcBef>
              <a:spcAft>
                <a:spcPts val="0"/>
              </a:spcAft>
              <a:buClr>
                <a:schemeClr val="accent2"/>
              </a:buClr>
              <a:buSzPts val="1800"/>
              <a:buNone/>
              <a:defRPr sz="1825">
                <a:solidFill>
                  <a:schemeClr val="accent2"/>
                </a:solidFill>
              </a:defRPr>
            </a:lvl7pPr>
            <a:lvl8pPr lvl="7" algn="ctr" rtl="0">
              <a:spcBef>
                <a:spcPts val="0"/>
              </a:spcBef>
              <a:spcAft>
                <a:spcPts val="0"/>
              </a:spcAft>
              <a:buClr>
                <a:schemeClr val="accent2"/>
              </a:buClr>
              <a:buSzPts val="1800"/>
              <a:buNone/>
              <a:defRPr sz="1825">
                <a:solidFill>
                  <a:schemeClr val="accent2"/>
                </a:solidFill>
              </a:defRPr>
            </a:lvl8pPr>
            <a:lvl9pPr lvl="8" algn="ctr" rtl="0">
              <a:spcBef>
                <a:spcPts val="0"/>
              </a:spcBef>
              <a:spcAft>
                <a:spcPts val="0"/>
              </a:spcAft>
              <a:buClr>
                <a:schemeClr val="accent2"/>
              </a:buClr>
              <a:buSzPts val="1800"/>
              <a:buNone/>
              <a:defRPr sz="1825">
                <a:solidFill>
                  <a:schemeClr val="accent2"/>
                </a:solidFill>
              </a:defRPr>
            </a:lvl9pPr>
          </a:lstStyle>
          <a:p>
            <a:endParaRPr/>
          </a:p>
        </p:txBody>
      </p:sp>
      <p:sp>
        <p:nvSpPr>
          <p:cNvPr id="141" name="Google Shape;141;p16"/>
          <p:cNvSpPr txBox="1">
            <a:spLocks noGrp="1"/>
          </p:cNvSpPr>
          <p:nvPr>
            <p:ph type="subTitle" idx="13"/>
          </p:nvPr>
        </p:nvSpPr>
        <p:spPr>
          <a:xfrm>
            <a:off x="1736201" y="4954502"/>
            <a:ext cx="4063200" cy="59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2"/>
              </a:buClr>
              <a:buSzPts val="1800"/>
              <a:buNone/>
              <a:defRPr sz="1825">
                <a:solidFill>
                  <a:schemeClr val="accent2"/>
                </a:solidFill>
              </a:defRPr>
            </a:lvl1pPr>
            <a:lvl2pPr lvl="1" algn="ctr" rtl="0">
              <a:spcBef>
                <a:spcPts val="0"/>
              </a:spcBef>
              <a:spcAft>
                <a:spcPts val="0"/>
              </a:spcAft>
              <a:buClr>
                <a:schemeClr val="accent2"/>
              </a:buClr>
              <a:buSzPts val="1800"/>
              <a:buNone/>
              <a:defRPr sz="1825">
                <a:solidFill>
                  <a:schemeClr val="accent2"/>
                </a:solidFill>
              </a:defRPr>
            </a:lvl2pPr>
            <a:lvl3pPr lvl="2" algn="ctr" rtl="0">
              <a:spcBef>
                <a:spcPts val="0"/>
              </a:spcBef>
              <a:spcAft>
                <a:spcPts val="0"/>
              </a:spcAft>
              <a:buClr>
                <a:schemeClr val="accent2"/>
              </a:buClr>
              <a:buSzPts val="1800"/>
              <a:buNone/>
              <a:defRPr sz="1825">
                <a:solidFill>
                  <a:schemeClr val="accent2"/>
                </a:solidFill>
              </a:defRPr>
            </a:lvl3pPr>
            <a:lvl4pPr lvl="3" algn="ctr" rtl="0">
              <a:spcBef>
                <a:spcPts val="0"/>
              </a:spcBef>
              <a:spcAft>
                <a:spcPts val="0"/>
              </a:spcAft>
              <a:buClr>
                <a:schemeClr val="accent2"/>
              </a:buClr>
              <a:buSzPts val="1800"/>
              <a:buNone/>
              <a:defRPr sz="1825">
                <a:solidFill>
                  <a:schemeClr val="accent2"/>
                </a:solidFill>
              </a:defRPr>
            </a:lvl4pPr>
            <a:lvl5pPr lvl="4" algn="ctr" rtl="0">
              <a:spcBef>
                <a:spcPts val="0"/>
              </a:spcBef>
              <a:spcAft>
                <a:spcPts val="0"/>
              </a:spcAft>
              <a:buClr>
                <a:schemeClr val="accent2"/>
              </a:buClr>
              <a:buSzPts val="1800"/>
              <a:buNone/>
              <a:defRPr sz="1825">
                <a:solidFill>
                  <a:schemeClr val="accent2"/>
                </a:solidFill>
              </a:defRPr>
            </a:lvl5pPr>
            <a:lvl6pPr lvl="5" algn="ctr" rtl="0">
              <a:spcBef>
                <a:spcPts val="0"/>
              </a:spcBef>
              <a:spcAft>
                <a:spcPts val="0"/>
              </a:spcAft>
              <a:buClr>
                <a:schemeClr val="accent2"/>
              </a:buClr>
              <a:buSzPts val="1800"/>
              <a:buNone/>
              <a:defRPr sz="1825">
                <a:solidFill>
                  <a:schemeClr val="accent2"/>
                </a:solidFill>
              </a:defRPr>
            </a:lvl6pPr>
            <a:lvl7pPr lvl="6" algn="ctr" rtl="0">
              <a:spcBef>
                <a:spcPts val="0"/>
              </a:spcBef>
              <a:spcAft>
                <a:spcPts val="0"/>
              </a:spcAft>
              <a:buClr>
                <a:schemeClr val="accent2"/>
              </a:buClr>
              <a:buSzPts val="1800"/>
              <a:buNone/>
              <a:defRPr sz="1825">
                <a:solidFill>
                  <a:schemeClr val="accent2"/>
                </a:solidFill>
              </a:defRPr>
            </a:lvl7pPr>
            <a:lvl8pPr lvl="7" algn="ctr" rtl="0">
              <a:spcBef>
                <a:spcPts val="0"/>
              </a:spcBef>
              <a:spcAft>
                <a:spcPts val="0"/>
              </a:spcAft>
              <a:buClr>
                <a:schemeClr val="accent2"/>
              </a:buClr>
              <a:buSzPts val="1800"/>
              <a:buNone/>
              <a:defRPr sz="1825">
                <a:solidFill>
                  <a:schemeClr val="accent2"/>
                </a:solidFill>
              </a:defRPr>
            </a:lvl8pPr>
            <a:lvl9pPr lvl="8" algn="ctr" rtl="0">
              <a:spcBef>
                <a:spcPts val="0"/>
              </a:spcBef>
              <a:spcAft>
                <a:spcPts val="0"/>
              </a:spcAft>
              <a:buClr>
                <a:schemeClr val="accent2"/>
              </a:buClr>
              <a:buSzPts val="1800"/>
              <a:buNone/>
              <a:defRPr sz="1825">
                <a:solidFill>
                  <a:schemeClr val="accent2"/>
                </a:solidFill>
              </a:defRPr>
            </a:lvl9pPr>
          </a:lstStyle>
          <a:p>
            <a:endParaRPr/>
          </a:p>
        </p:txBody>
      </p:sp>
      <p:sp>
        <p:nvSpPr>
          <p:cNvPr id="142" name="Google Shape;142;p16"/>
          <p:cNvSpPr txBox="1">
            <a:spLocks noGrp="1"/>
          </p:cNvSpPr>
          <p:nvPr>
            <p:ph type="subTitle" idx="14"/>
          </p:nvPr>
        </p:nvSpPr>
        <p:spPr>
          <a:xfrm>
            <a:off x="2015202" y="3673218"/>
            <a:ext cx="3505200" cy="952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algn="ctr" rtl="0">
              <a:spcBef>
                <a:spcPts val="0"/>
              </a:spcBef>
              <a:spcAft>
                <a:spcPts val="0"/>
              </a:spcAft>
              <a:buSzPts val="1600"/>
              <a:buFont typeface="Montserrat"/>
              <a:buNone/>
              <a:defRPr>
                <a:latin typeface="Montserrat"/>
                <a:ea typeface="Montserrat"/>
                <a:cs typeface="Montserrat"/>
                <a:sym typeface="Montserrat"/>
              </a:defRPr>
            </a:lvl2pPr>
            <a:lvl3pPr lvl="2" algn="ctr" rtl="0">
              <a:spcBef>
                <a:spcPts val="0"/>
              </a:spcBef>
              <a:spcAft>
                <a:spcPts val="0"/>
              </a:spcAft>
              <a:buSzPts val="1600"/>
              <a:buFont typeface="Montserrat"/>
              <a:buNone/>
              <a:defRPr>
                <a:latin typeface="Montserrat"/>
                <a:ea typeface="Montserrat"/>
                <a:cs typeface="Montserrat"/>
                <a:sym typeface="Montserrat"/>
              </a:defRPr>
            </a:lvl3pPr>
            <a:lvl4pPr lvl="3" algn="ctr" rtl="0">
              <a:spcBef>
                <a:spcPts val="0"/>
              </a:spcBef>
              <a:spcAft>
                <a:spcPts val="0"/>
              </a:spcAft>
              <a:buSzPts val="1600"/>
              <a:buFont typeface="Montserrat"/>
              <a:buNone/>
              <a:defRPr>
                <a:latin typeface="Montserrat"/>
                <a:ea typeface="Montserrat"/>
                <a:cs typeface="Montserrat"/>
                <a:sym typeface="Montserrat"/>
              </a:defRPr>
            </a:lvl4pPr>
            <a:lvl5pPr lvl="4" algn="ctr" rtl="0">
              <a:spcBef>
                <a:spcPts val="0"/>
              </a:spcBef>
              <a:spcAft>
                <a:spcPts val="0"/>
              </a:spcAft>
              <a:buSzPts val="1600"/>
              <a:buFont typeface="Montserrat"/>
              <a:buNone/>
              <a:defRPr>
                <a:latin typeface="Montserrat"/>
                <a:ea typeface="Montserrat"/>
                <a:cs typeface="Montserrat"/>
                <a:sym typeface="Montserrat"/>
              </a:defRPr>
            </a:lvl5pPr>
            <a:lvl6pPr lvl="5" algn="ctr" rtl="0">
              <a:spcBef>
                <a:spcPts val="0"/>
              </a:spcBef>
              <a:spcAft>
                <a:spcPts val="0"/>
              </a:spcAft>
              <a:buSzPts val="1600"/>
              <a:buFont typeface="Montserrat"/>
              <a:buNone/>
              <a:defRPr>
                <a:latin typeface="Montserrat"/>
                <a:ea typeface="Montserrat"/>
                <a:cs typeface="Montserrat"/>
                <a:sym typeface="Montserrat"/>
              </a:defRPr>
            </a:lvl6pPr>
            <a:lvl7pPr lvl="6" algn="ctr" rtl="0">
              <a:spcBef>
                <a:spcPts val="0"/>
              </a:spcBef>
              <a:spcAft>
                <a:spcPts val="0"/>
              </a:spcAft>
              <a:buSzPts val="1600"/>
              <a:buFont typeface="Montserrat"/>
              <a:buNone/>
              <a:defRPr>
                <a:latin typeface="Montserrat"/>
                <a:ea typeface="Montserrat"/>
                <a:cs typeface="Montserrat"/>
                <a:sym typeface="Montserrat"/>
              </a:defRPr>
            </a:lvl7pPr>
            <a:lvl8pPr lvl="7" algn="ctr" rtl="0">
              <a:spcBef>
                <a:spcPts val="0"/>
              </a:spcBef>
              <a:spcAft>
                <a:spcPts val="0"/>
              </a:spcAft>
              <a:buSzPts val="1600"/>
              <a:buFont typeface="Montserrat"/>
              <a:buNone/>
              <a:defRPr>
                <a:latin typeface="Montserrat"/>
                <a:ea typeface="Montserrat"/>
                <a:cs typeface="Montserrat"/>
                <a:sym typeface="Montserrat"/>
              </a:defRPr>
            </a:lvl8pPr>
            <a:lvl9pPr lvl="8" algn="ct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143" name="Google Shape;143;p16"/>
          <p:cNvSpPr txBox="1">
            <a:spLocks noGrp="1"/>
          </p:cNvSpPr>
          <p:nvPr>
            <p:ph type="subTitle" idx="15"/>
          </p:nvPr>
        </p:nvSpPr>
        <p:spPr>
          <a:xfrm>
            <a:off x="2015202" y="5419484"/>
            <a:ext cx="3505200" cy="952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algn="ctr" rtl="0">
              <a:spcBef>
                <a:spcPts val="0"/>
              </a:spcBef>
              <a:spcAft>
                <a:spcPts val="0"/>
              </a:spcAft>
              <a:buSzPts val="1600"/>
              <a:buFont typeface="Montserrat"/>
              <a:buNone/>
              <a:defRPr>
                <a:latin typeface="Montserrat"/>
                <a:ea typeface="Montserrat"/>
                <a:cs typeface="Montserrat"/>
                <a:sym typeface="Montserrat"/>
              </a:defRPr>
            </a:lvl2pPr>
            <a:lvl3pPr lvl="2" algn="ctr" rtl="0">
              <a:spcBef>
                <a:spcPts val="0"/>
              </a:spcBef>
              <a:spcAft>
                <a:spcPts val="0"/>
              </a:spcAft>
              <a:buSzPts val="1600"/>
              <a:buFont typeface="Montserrat"/>
              <a:buNone/>
              <a:defRPr>
                <a:latin typeface="Montserrat"/>
                <a:ea typeface="Montserrat"/>
                <a:cs typeface="Montserrat"/>
                <a:sym typeface="Montserrat"/>
              </a:defRPr>
            </a:lvl3pPr>
            <a:lvl4pPr lvl="3" algn="ctr" rtl="0">
              <a:spcBef>
                <a:spcPts val="0"/>
              </a:spcBef>
              <a:spcAft>
                <a:spcPts val="0"/>
              </a:spcAft>
              <a:buSzPts val="1600"/>
              <a:buFont typeface="Montserrat"/>
              <a:buNone/>
              <a:defRPr>
                <a:latin typeface="Montserrat"/>
                <a:ea typeface="Montserrat"/>
                <a:cs typeface="Montserrat"/>
                <a:sym typeface="Montserrat"/>
              </a:defRPr>
            </a:lvl4pPr>
            <a:lvl5pPr lvl="4" algn="ctr" rtl="0">
              <a:spcBef>
                <a:spcPts val="0"/>
              </a:spcBef>
              <a:spcAft>
                <a:spcPts val="0"/>
              </a:spcAft>
              <a:buSzPts val="1600"/>
              <a:buFont typeface="Montserrat"/>
              <a:buNone/>
              <a:defRPr>
                <a:latin typeface="Montserrat"/>
                <a:ea typeface="Montserrat"/>
                <a:cs typeface="Montserrat"/>
                <a:sym typeface="Montserrat"/>
              </a:defRPr>
            </a:lvl5pPr>
            <a:lvl6pPr lvl="5" algn="ctr" rtl="0">
              <a:spcBef>
                <a:spcPts val="0"/>
              </a:spcBef>
              <a:spcAft>
                <a:spcPts val="0"/>
              </a:spcAft>
              <a:buSzPts val="1600"/>
              <a:buFont typeface="Montserrat"/>
              <a:buNone/>
              <a:defRPr>
                <a:latin typeface="Montserrat"/>
                <a:ea typeface="Montserrat"/>
                <a:cs typeface="Montserrat"/>
                <a:sym typeface="Montserrat"/>
              </a:defRPr>
            </a:lvl6pPr>
            <a:lvl7pPr lvl="6" algn="ctr" rtl="0">
              <a:spcBef>
                <a:spcPts val="0"/>
              </a:spcBef>
              <a:spcAft>
                <a:spcPts val="0"/>
              </a:spcAft>
              <a:buSzPts val="1600"/>
              <a:buFont typeface="Montserrat"/>
              <a:buNone/>
              <a:defRPr>
                <a:latin typeface="Montserrat"/>
                <a:ea typeface="Montserrat"/>
                <a:cs typeface="Montserrat"/>
                <a:sym typeface="Montserrat"/>
              </a:defRPr>
            </a:lvl7pPr>
            <a:lvl8pPr lvl="7" algn="ctr" rtl="0">
              <a:spcBef>
                <a:spcPts val="0"/>
              </a:spcBef>
              <a:spcAft>
                <a:spcPts val="0"/>
              </a:spcAft>
              <a:buSzPts val="1600"/>
              <a:buFont typeface="Montserrat"/>
              <a:buNone/>
              <a:defRPr>
                <a:latin typeface="Montserrat"/>
                <a:ea typeface="Montserrat"/>
                <a:cs typeface="Montserrat"/>
                <a:sym typeface="Montserrat"/>
              </a:defRPr>
            </a:lvl8pPr>
            <a:lvl9pPr lvl="8" algn="ct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Tree>
    <p:extLst>
      <p:ext uri="{BB962C8B-B14F-4D97-AF65-F5344CB8AC3E}">
        <p14:creationId xmlns:p14="http://schemas.microsoft.com/office/powerpoint/2010/main" val="30703921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four columns ">
  <p:cSld name="Title and four columns ">
    <p:spTree>
      <p:nvGrpSpPr>
        <p:cNvPr id="1" name="Shape 144"/>
        <p:cNvGrpSpPr/>
        <p:nvPr/>
      </p:nvGrpSpPr>
      <p:grpSpPr>
        <a:xfrm>
          <a:off x="0" y="0"/>
          <a:ext cx="0" cy="0"/>
          <a:chOff x="0" y="0"/>
          <a:chExt cx="0" cy="0"/>
        </a:xfrm>
      </p:grpSpPr>
      <p:sp>
        <p:nvSpPr>
          <p:cNvPr id="145" name="Google Shape;145;p17"/>
          <p:cNvSpPr/>
          <p:nvPr/>
        </p:nvSpPr>
        <p:spPr>
          <a:xfrm>
            <a:off x="2940134" y="2"/>
            <a:ext cx="6436000" cy="1097200"/>
          </a:xfrm>
          <a:prstGeom prst="rect">
            <a:avLst/>
          </a:prstGeom>
          <a:solidFill>
            <a:schemeClr val="accent4"/>
          </a:solidFill>
          <a:ln>
            <a:noFill/>
          </a:ln>
        </p:spPr>
        <p:txBody>
          <a:bodyPr spcFirstLastPara="1" wrap="square" lIns="92704" tIns="92704" rIns="92704" bIns="92704" anchor="ctr" anchorCtr="0">
            <a:noAutofit/>
          </a:bodyPr>
          <a:lstStyle/>
          <a:p>
            <a:pPr marL="0" lvl="0" indent="0" algn="l" rtl="0">
              <a:spcBef>
                <a:spcPts val="0"/>
              </a:spcBef>
              <a:spcAft>
                <a:spcPts val="0"/>
              </a:spcAft>
              <a:buNone/>
            </a:pPr>
            <a:endParaRPr sz="1886"/>
          </a:p>
        </p:txBody>
      </p:sp>
      <p:pic>
        <p:nvPicPr>
          <p:cNvPr id="146" name="Google Shape;146;p17"/>
          <p:cNvPicPr preferRelativeResize="0"/>
          <p:nvPr/>
        </p:nvPicPr>
        <p:blipFill>
          <a:blip r:embed="rId2">
            <a:alphaModFix/>
          </a:blip>
          <a:stretch>
            <a:fillRect/>
          </a:stretch>
        </p:blipFill>
        <p:spPr>
          <a:xfrm rot="1293739" flipH="1">
            <a:off x="463105" y="2694316"/>
            <a:ext cx="1290413" cy="903849"/>
          </a:xfrm>
          <a:prstGeom prst="rect">
            <a:avLst/>
          </a:prstGeom>
          <a:noFill/>
          <a:ln>
            <a:noFill/>
          </a:ln>
        </p:spPr>
      </p:pic>
      <p:pic>
        <p:nvPicPr>
          <p:cNvPr id="147" name="Google Shape;147;p17"/>
          <p:cNvPicPr preferRelativeResize="0"/>
          <p:nvPr/>
        </p:nvPicPr>
        <p:blipFill>
          <a:blip r:embed="rId3">
            <a:alphaModFix/>
          </a:blip>
          <a:stretch>
            <a:fillRect/>
          </a:stretch>
        </p:blipFill>
        <p:spPr>
          <a:xfrm flipH="1">
            <a:off x="10765546" y="1356964"/>
            <a:ext cx="639468" cy="593066"/>
          </a:xfrm>
          <a:prstGeom prst="rect">
            <a:avLst/>
          </a:prstGeom>
          <a:noFill/>
          <a:ln>
            <a:noFill/>
          </a:ln>
        </p:spPr>
      </p:pic>
      <p:pic>
        <p:nvPicPr>
          <p:cNvPr id="148" name="Google Shape;148;p17"/>
          <p:cNvPicPr preferRelativeResize="0"/>
          <p:nvPr/>
        </p:nvPicPr>
        <p:blipFill>
          <a:blip r:embed="rId4">
            <a:alphaModFix/>
          </a:blip>
          <a:stretch>
            <a:fillRect/>
          </a:stretch>
        </p:blipFill>
        <p:spPr>
          <a:xfrm flipH="1">
            <a:off x="11055569" y="4830173"/>
            <a:ext cx="921402" cy="1189234"/>
          </a:xfrm>
          <a:prstGeom prst="rect">
            <a:avLst/>
          </a:prstGeom>
          <a:noFill/>
          <a:ln>
            <a:noFill/>
          </a:ln>
        </p:spPr>
      </p:pic>
      <p:pic>
        <p:nvPicPr>
          <p:cNvPr id="149" name="Google Shape;149;p17"/>
          <p:cNvPicPr preferRelativeResize="0"/>
          <p:nvPr/>
        </p:nvPicPr>
        <p:blipFill>
          <a:blip r:embed="rId5">
            <a:alphaModFix/>
          </a:blip>
          <a:stretch>
            <a:fillRect/>
          </a:stretch>
        </p:blipFill>
        <p:spPr>
          <a:xfrm flipH="1">
            <a:off x="11517715" y="4478186"/>
            <a:ext cx="243833" cy="243352"/>
          </a:xfrm>
          <a:prstGeom prst="rect">
            <a:avLst/>
          </a:prstGeom>
          <a:noFill/>
          <a:ln>
            <a:noFill/>
          </a:ln>
        </p:spPr>
      </p:pic>
      <p:pic>
        <p:nvPicPr>
          <p:cNvPr id="150" name="Google Shape;150;p17"/>
          <p:cNvPicPr preferRelativeResize="0"/>
          <p:nvPr/>
        </p:nvPicPr>
        <p:blipFill rotWithShape="1">
          <a:blip r:embed="rId6">
            <a:alphaModFix/>
          </a:blip>
          <a:srcRect r="18897" b="10562"/>
          <a:stretch/>
        </p:blipFill>
        <p:spPr>
          <a:xfrm flipH="1">
            <a:off x="12" y="5824700"/>
            <a:ext cx="3433036" cy="1027200"/>
          </a:xfrm>
          <a:prstGeom prst="rect">
            <a:avLst/>
          </a:prstGeom>
          <a:noFill/>
          <a:ln>
            <a:noFill/>
          </a:ln>
        </p:spPr>
      </p:pic>
      <p:sp>
        <p:nvSpPr>
          <p:cNvPr id="151" name="Google Shape;151;p17"/>
          <p:cNvSpPr txBox="1">
            <a:spLocks noGrp="1"/>
          </p:cNvSpPr>
          <p:nvPr>
            <p:ph type="title"/>
          </p:nvPr>
        </p:nvSpPr>
        <p:spPr>
          <a:xfrm>
            <a:off x="1427268" y="593368"/>
            <a:ext cx="93384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52" name="Google Shape;152;p17"/>
          <p:cNvSpPr txBox="1">
            <a:spLocks noGrp="1"/>
          </p:cNvSpPr>
          <p:nvPr>
            <p:ph type="subTitle" idx="1"/>
          </p:nvPr>
        </p:nvSpPr>
        <p:spPr>
          <a:xfrm>
            <a:off x="6399968" y="3311080"/>
            <a:ext cx="4061600" cy="6016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2"/>
              </a:buClr>
              <a:buSzPts val="1800"/>
              <a:buNone/>
              <a:defRPr sz="1825">
                <a:solidFill>
                  <a:schemeClr val="accent2"/>
                </a:solidFill>
              </a:defRPr>
            </a:lvl1pPr>
            <a:lvl2pPr lvl="1" algn="ctr" rtl="0">
              <a:spcBef>
                <a:spcPts val="0"/>
              </a:spcBef>
              <a:spcAft>
                <a:spcPts val="0"/>
              </a:spcAft>
              <a:buClr>
                <a:schemeClr val="accent2"/>
              </a:buClr>
              <a:buSzPts val="1800"/>
              <a:buNone/>
              <a:defRPr sz="1825">
                <a:solidFill>
                  <a:schemeClr val="accent2"/>
                </a:solidFill>
              </a:defRPr>
            </a:lvl2pPr>
            <a:lvl3pPr lvl="2" algn="ctr" rtl="0">
              <a:spcBef>
                <a:spcPts val="0"/>
              </a:spcBef>
              <a:spcAft>
                <a:spcPts val="0"/>
              </a:spcAft>
              <a:buClr>
                <a:schemeClr val="accent2"/>
              </a:buClr>
              <a:buSzPts val="1800"/>
              <a:buNone/>
              <a:defRPr sz="1825">
                <a:solidFill>
                  <a:schemeClr val="accent2"/>
                </a:solidFill>
              </a:defRPr>
            </a:lvl3pPr>
            <a:lvl4pPr lvl="3" algn="ctr" rtl="0">
              <a:spcBef>
                <a:spcPts val="0"/>
              </a:spcBef>
              <a:spcAft>
                <a:spcPts val="0"/>
              </a:spcAft>
              <a:buClr>
                <a:schemeClr val="accent2"/>
              </a:buClr>
              <a:buSzPts val="1800"/>
              <a:buNone/>
              <a:defRPr sz="1825">
                <a:solidFill>
                  <a:schemeClr val="accent2"/>
                </a:solidFill>
              </a:defRPr>
            </a:lvl4pPr>
            <a:lvl5pPr lvl="4" algn="ctr" rtl="0">
              <a:spcBef>
                <a:spcPts val="0"/>
              </a:spcBef>
              <a:spcAft>
                <a:spcPts val="0"/>
              </a:spcAft>
              <a:buClr>
                <a:schemeClr val="accent2"/>
              </a:buClr>
              <a:buSzPts val="1800"/>
              <a:buNone/>
              <a:defRPr sz="1825">
                <a:solidFill>
                  <a:schemeClr val="accent2"/>
                </a:solidFill>
              </a:defRPr>
            </a:lvl5pPr>
            <a:lvl6pPr lvl="5" algn="ctr" rtl="0">
              <a:spcBef>
                <a:spcPts val="0"/>
              </a:spcBef>
              <a:spcAft>
                <a:spcPts val="0"/>
              </a:spcAft>
              <a:buClr>
                <a:schemeClr val="accent2"/>
              </a:buClr>
              <a:buSzPts val="1800"/>
              <a:buNone/>
              <a:defRPr sz="1825">
                <a:solidFill>
                  <a:schemeClr val="accent2"/>
                </a:solidFill>
              </a:defRPr>
            </a:lvl6pPr>
            <a:lvl7pPr lvl="6" algn="ctr" rtl="0">
              <a:spcBef>
                <a:spcPts val="0"/>
              </a:spcBef>
              <a:spcAft>
                <a:spcPts val="0"/>
              </a:spcAft>
              <a:buClr>
                <a:schemeClr val="accent2"/>
              </a:buClr>
              <a:buSzPts val="1800"/>
              <a:buNone/>
              <a:defRPr sz="1825">
                <a:solidFill>
                  <a:schemeClr val="accent2"/>
                </a:solidFill>
              </a:defRPr>
            </a:lvl7pPr>
            <a:lvl8pPr lvl="7" algn="ctr" rtl="0">
              <a:spcBef>
                <a:spcPts val="0"/>
              </a:spcBef>
              <a:spcAft>
                <a:spcPts val="0"/>
              </a:spcAft>
              <a:buClr>
                <a:schemeClr val="accent2"/>
              </a:buClr>
              <a:buSzPts val="1800"/>
              <a:buNone/>
              <a:defRPr sz="1825">
                <a:solidFill>
                  <a:schemeClr val="accent2"/>
                </a:solidFill>
              </a:defRPr>
            </a:lvl8pPr>
            <a:lvl9pPr lvl="8" algn="ctr" rtl="0">
              <a:spcBef>
                <a:spcPts val="0"/>
              </a:spcBef>
              <a:spcAft>
                <a:spcPts val="0"/>
              </a:spcAft>
              <a:buClr>
                <a:schemeClr val="accent2"/>
              </a:buClr>
              <a:buSzPts val="1800"/>
              <a:buNone/>
              <a:defRPr sz="1825">
                <a:solidFill>
                  <a:schemeClr val="accent2"/>
                </a:solidFill>
              </a:defRPr>
            </a:lvl9pPr>
          </a:lstStyle>
          <a:p>
            <a:endParaRPr/>
          </a:p>
        </p:txBody>
      </p:sp>
      <p:sp>
        <p:nvSpPr>
          <p:cNvPr id="153" name="Google Shape;153;p17"/>
          <p:cNvSpPr txBox="1">
            <a:spLocks noGrp="1"/>
          </p:cNvSpPr>
          <p:nvPr>
            <p:ph type="subTitle" idx="2"/>
          </p:nvPr>
        </p:nvSpPr>
        <p:spPr>
          <a:xfrm>
            <a:off x="6399168" y="5456872"/>
            <a:ext cx="4063200" cy="6016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2"/>
              </a:buClr>
              <a:buSzPts val="1800"/>
              <a:buNone/>
              <a:defRPr sz="1825">
                <a:solidFill>
                  <a:schemeClr val="accent2"/>
                </a:solidFill>
              </a:defRPr>
            </a:lvl1pPr>
            <a:lvl2pPr lvl="1" algn="ctr" rtl="0">
              <a:spcBef>
                <a:spcPts val="0"/>
              </a:spcBef>
              <a:spcAft>
                <a:spcPts val="0"/>
              </a:spcAft>
              <a:buClr>
                <a:schemeClr val="accent2"/>
              </a:buClr>
              <a:buSzPts val="1800"/>
              <a:buNone/>
              <a:defRPr sz="1825">
                <a:solidFill>
                  <a:schemeClr val="accent2"/>
                </a:solidFill>
              </a:defRPr>
            </a:lvl2pPr>
            <a:lvl3pPr lvl="2" algn="ctr" rtl="0">
              <a:spcBef>
                <a:spcPts val="0"/>
              </a:spcBef>
              <a:spcAft>
                <a:spcPts val="0"/>
              </a:spcAft>
              <a:buClr>
                <a:schemeClr val="accent2"/>
              </a:buClr>
              <a:buSzPts val="1800"/>
              <a:buNone/>
              <a:defRPr sz="1825">
                <a:solidFill>
                  <a:schemeClr val="accent2"/>
                </a:solidFill>
              </a:defRPr>
            </a:lvl3pPr>
            <a:lvl4pPr lvl="3" algn="ctr" rtl="0">
              <a:spcBef>
                <a:spcPts val="0"/>
              </a:spcBef>
              <a:spcAft>
                <a:spcPts val="0"/>
              </a:spcAft>
              <a:buClr>
                <a:schemeClr val="accent2"/>
              </a:buClr>
              <a:buSzPts val="1800"/>
              <a:buNone/>
              <a:defRPr sz="1825">
                <a:solidFill>
                  <a:schemeClr val="accent2"/>
                </a:solidFill>
              </a:defRPr>
            </a:lvl4pPr>
            <a:lvl5pPr lvl="4" algn="ctr" rtl="0">
              <a:spcBef>
                <a:spcPts val="0"/>
              </a:spcBef>
              <a:spcAft>
                <a:spcPts val="0"/>
              </a:spcAft>
              <a:buClr>
                <a:schemeClr val="accent2"/>
              </a:buClr>
              <a:buSzPts val="1800"/>
              <a:buNone/>
              <a:defRPr sz="1825">
                <a:solidFill>
                  <a:schemeClr val="accent2"/>
                </a:solidFill>
              </a:defRPr>
            </a:lvl5pPr>
            <a:lvl6pPr lvl="5" algn="ctr" rtl="0">
              <a:spcBef>
                <a:spcPts val="0"/>
              </a:spcBef>
              <a:spcAft>
                <a:spcPts val="0"/>
              </a:spcAft>
              <a:buClr>
                <a:schemeClr val="accent2"/>
              </a:buClr>
              <a:buSzPts val="1800"/>
              <a:buNone/>
              <a:defRPr sz="1825">
                <a:solidFill>
                  <a:schemeClr val="accent2"/>
                </a:solidFill>
              </a:defRPr>
            </a:lvl6pPr>
            <a:lvl7pPr lvl="6" algn="ctr" rtl="0">
              <a:spcBef>
                <a:spcPts val="0"/>
              </a:spcBef>
              <a:spcAft>
                <a:spcPts val="0"/>
              </a:spcAft>
              <a:buClr>
                <a:schemeClr val="accent2"/>
              </a:buClr>
              <a:buSzPts val="1800"/>
              <a:buNone/>
              <a:defRPr sz="1825">
                <a:solidFill>
                  <a:schemeClr val="accent2"/>
                </a:solidFill>
              </a:defRPr>
            </a:lvl7pPr>
            <a:lvl8pPr lvl="7" algn="ctr" rtl="0">
              <a:spcBef>
                <a:spcPts val="0"/>
              </a:spcBef>
              <a:spcAft>
                <a:spcPts val="0"/>
              </a:spcAft>
              <a:buClr>
                <a:schemeClr val="accent2"/>
              </a:buClr>
              <a:buSzPts val="1800"/>
              <a:buNone/>
              <a:defRPr sz="1825">
                <a:solidFill>
                  <a:schemeClr val="accent2"/>
                </a:solidFill>
              </a:defRPr>
            </a:lvl8pPr>
            <a:lvl9pPr lvl="8" algn="ctr" rtl="0">
              <a:spcBef>
                <a:spcPts val="0"/>
              </a:spcBef>
              <a:spcAft>
                <a:spcPts val="0"/>
              </a:spcAft>
              <a:buClr>
                <a:schemeClr val="accent2"/>
              </a:buClr>
              <a:buSzPts val="1800"/>
              <a:buNone/>
              <a:defRPr sz="1825">
                <a:solidFill>
                  <a:schemeClr val="accent2"/>
                </a:solidFill>
              </a:defRPr>
            </a:lvl9pPr>
          </a:lstStyle>
          <a:p>
            <a:endParaRPr/>
          </a:p>
        </p:txBody>
      </p:sp>
      <p:sp>
        <p:nvSpPr>
          <p:cNvPr id="154" name="Google Shape;154;p17"/>
          <p:cNvSpPr txBox="1">
            <a:spLocks noGrp="1"/>
          </p:cNvSpPr>
          <p:nvPr>
            <p:ph type="subTitle" idx="3"/>
          </p:nvPr>
        </p:nvSpPr>
        <p:spPr>
          <a:xfrm>
            <a:off x="6678168" y="2050405"/>
            <a:ext cx="3505200" cy="1189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algn="ctr" rtl="0">
              <a:spcBef>
                <a:spcPts val="0"/>
              </a:spcBef>
              <a:spcAft>
                <a:spcPts val="0"/>
              </a:spcAft>
              <a:buSzPts val="1600"/>
              <a:buFont typeface="Montserrat"/>
              <a:buNone/>
              <a:defRPr>
                <a:latin typeface="Montserrat"/>
                <a:ea typeface="Montserrat"/>
                <a:cs typeface="Montserrat"/>
                <a:sym typeface="Montserrat"/>
              </a:defRPr>
            </a:lvl2pPr>
            <a:lvl3pPr lvl="2" algn="ctr" rtl="0">
              <a:spcBef>
                <a:spcPts val="0"/>
              </a:spcBef>
              <a:spcAft>
                <a:spcPts val="0"/>
              </a:spcAft>
              <a:buSzPts val="1600"/>
              <a:buFont typeface="Montserrat"/>
              <a:buNone/>
              <a:defRPr>
                <a:latin typeface="Montserrat"/>
                <a:ea typeface="Montserrat"/>
                <a:cs typeface="Montserrat"/>
                <a:sym typeface="Montserrat"/>
              </a:defRPr>
            </a:lvl3pPr>
            <a:lvl4pPr lvl="3" algn="ctr" rtl="0">
              <a:spcBef>
                <a:spcPts val="0"/>
              </a:spcBef>
              <a:spcAft>
                <a:spcPts val="0"/>
              </a:spcAft>
              <a:buSzPts val="1600"/>
              <a:buFont typeface="Montserrat"/>
              <a:buNone/>
              <a:defRPr>
                <a:latin typeface="Montserrat"/>
                <a:ea typeface="Montserrat"/>
                <a:cs typeface="Montserrat"/>
                <a:sym typeface="Montserrat"/>
              </a:defRPr>
            </a:lvl4pPr>
            <a:lvl5pPr lvl="4" algn="ctr" rtl="0">
              <a:spcBef>
                <a:spcPts val="0"/>
              </a:spcBef>
              <a:spcAft>
                <a:spcPts val="0"/>
              </a:spcAft>
              <a:buSzPts val="1600"/>
              <a:buFont typeface="Montserrat"/>
              <a:buNone/>
              <a:defRPr>
                <a:latin typeface="Montserrat"/>
                <a:ea typeface="Montserrat"/>
                <a:cs typeface="Montserrat"/>
                <a:sym typeface="Montserrat"/>
              </a:defRPr>
            </a:lvl5pPr>
            <a:lvl6pPr lvl="5" algn="ctr" rtl="0">
              <a:spcBef>
                <a:spcPts val="0"/>
              </a:spcBef>
              <a:spcAft>
                <a:spcPts val="0"/>
              </a:spcAft>
              <a:buSzPts val="1600"/>
              <a:buFont typeface="Montserrat"/>
              <a:buNone/>
              <a:defRPr>
                <a:latin typeface="Montserrat"/>
                <a:ea typeface="Montserrat"/>
                <a:cs typeface="Montserrat"/>
                <a:sym typeface="Montserrat"/>
              </a:defRPr>
            </a:lvl6pPr>
            <a:lvl7pPr lvl="6" algn="ctr" rtl="0">
              <a:spcBef>
                <a:spcPts val="0"/>
              </a:spcBef>
              <a:spcAft>
                <a:spcPts val="0"/>
              </a:spcAft>
              <a:buSzPts val="1600"/>
              <a:buFont typeface="Montserrat"/>
              <a:buNone/>
              <a:defRPr>
                <a:latin typeface="Montserrat"/>
                <a:ea typeface="Montserrat"/>
                <a:cs typeface="Montserrat"/>
                <a:sym typeface="Montserrat"/>
              </a:defRPr>
            </a:lvl7pPr>
            <a:lvl8pPr lvl="7" algn="ctr" rtl="0">
              <a:spcBef>
                <a:spcPts val="0"/>
              </a:spcBef>
              <a:spcAft>
                <a:spcPts val="0"/>
              </a:spcAft>
              <a:buSzPts val="1600"/>
              <a:buFont typeface="Montserrat"/>
              <a:buNone/>
              <a:defRPr>
                <a:latin typeface="Montserrat"/>
                <a:ea typeface="Montserrat"/>
                <a:cs typeface="Montserrat"/>
                <a:sym typeface="Montserrat"/>
              </a:defRPr>
            </a:lvl8pPr>
            <a:lvl9pPr lvl="8" algn="ct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155" name="Google Shape;155;p17"/>
          <p:cNvSpPr txBox="1">
            <a:spLocks noGrp="1"/>
          </p:cNvSpPr>
          <p:nvPr>
            <p:ph type="subTitle" idx="4"/>
          </p:nvPr>
        </p:nvSpPr>
        <p:spPr>
          <a:xfrm>
            <a:off x="6678168" y="4196205"/>
            <a:ext cx="3505200" cy="1260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algn="ctr" rtl="0">
              <a:spcBef>
                <a:spcPts val="0"/>
              </a:spcBef>
              <a:spcAft>
                <a:spcPts val="0"/>
              </a:spcAft>
              <a:buSzPts val="1600"/>
              <a:buFont typeface="Montserrat"/>
              <a:buNone/>
              <a:defRPr>
                <a:latin typeface="Montserrat"/>
                <a:ea typeface="Montserrat"/>
                <a:cs typeface="Montserrat"/>
                <a:sym typeface="Montserrat"/>
              </a:defRPr>
            </a:lvl2pPr>
            <a:lvl3pPr lvl="2" algn="ctr" rtl="0">
              <a:spcBef>
                <a:spcPts val="0"/>
              </a:spcBef>
              <a:spcAft>
                <a:spcPts val="0"/>
              </a:spcAft>
              <a:buSzPts val="1600"/>
              <a:buFont typeface="Montserrat"/>
              <a:buNone/>
              <a:defRPr>
                <a:latin typeface="Montserrat"/>
                <a:ea typeface="Montserrat"/>
                <a:cs typeface="Montserrat"/>
                <a:sym typeface="Montserrat"/>
              </a:defRPr>
            </a:lvl3pPr>
            <a:lvl4pPr lvl="3" algn="ctr" rtl="0">
              <a:spcBef>
                <a:spcPts val="0"/>
              </a:spcBef>
              <a:spcAft>
                <a:spcPts val="0"/>
              </a:spcAft>
              <a:buSzPts val="1600"/>
              <a:buFont typeface="Montserrat"/>
              <a:buNone/>
              <a:defRPr>
                <a:latin typeface="Montserrat"/>
                <a:ea typeface="Montserrat"/>
                <a:cs typeface="Montserrat"/>
                <a:sym typeface="Montserrat"/>
              </a:defRPr>
            </a:lvl4pPr>
            <a:lvl5pPr lvl="4" algn="ctr" rtl="0">
              <a:spcBef>
                <a:spcPts val="0"/>
              </a:spcBef>
              <a:spcAft>
                <a:spcPts val="0"/>
              </a:spcAft>
              <a:buSzPts val="1600"/>
              <a:buFont typeface="Montserrat"/>
              <a:buNone/>
              <a:defRPr>
                <a:latin typeface="Montserrat"/>
                <a:ea typeface="Montserrat"/>
                <a:cs typeface="Montserrat"/>
                <a:sym typeface="Montserrat"/>
              </a:defRPr>
            </a:lvl5pPr>
            <a:lvl6pPr lvl="5" algn="ctr" rtl="0">
              <a:spcBef>
                <a:spcPts val="0"/>
              </a:spcBef>
              <a:spcAft>
                <a:spcPts val="0"/>
              </a:spcAft>
              <a:buSzPts val="1600"/>
              <a:buFont typeface="Montserrat"/>
              <a:buNone/>
              <a:defRPr>
                <a:latin typeface="Montserrat"/>
                <a:ea typeface="Montserrat"/>
                <a:cs typeface="Montserrat"/>
                <a:sym typeface="Montserrat"/>
              </a:defRPr>
            </a:lvl6pPr>
            <a:lvl7pPr lvl="6" algn="ctr" rtl="0">
              <a:spcBef>
                <a:spcPts val="0"/>
              </a:spcBef>
              <a:spcAft>
                <a:spcPts val="0"/>
              </a:spcAft>
              <a:buSzPts val="1600"/>
              <a:buFont typeface="Montserrat"/>
              <a:buNone/>
              <a:defRPr>
                <a:latin typeface="Montserrat"/>
                <a:ea typeface="Montserrat"/>
                <a:cs typeface="Montserrat"/>
                <a:sym typeface="Montserrat"/>
              </a:defRPr>
            </a:lvl7pPr>
            <a:lvl8pPr lvl="7" algn="ctr" rtl="0">
              <a:spcBef>
                <a:spcPts val="0"/>
              </a:spcBef>
              <a:spcAft>
                <a:spcPts val="0"/>
              </a:spcAft>
              <a:buSzPts val="1600"/>
              <a:buFont typeface="Montserrat"/>
              <a:buNone/>
              <a:defRPr>
                <a:latin typeface="Montserrat"/>
                <a:ea typeface="Montserrat"/>
                <a:cs typeface="Montserrat"/>
                <a:sym typeface="Montserrat"/>
              </a:defRPr>
            </a:lvl8pPr>
            <a:lvl9pPr lvl="8" algn="ct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156" name="Google Shape;156;p17"/>
          <p:cNvSpPr txBox="1">
            <a:spLocks noGrp="1"/>
          </p:cNvSpPr>
          <p:nvPr>
            <p:ph type="subTitle" idx="5"/>
          </p:nvPr>
        </p:nvSpPr>
        <p:spPr>
          <a:xfrm>
            <a:off x="1737000" y="3311080"/>
            <a:ext cx="4061600" cy="6016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2"/>
              </a:buClr>
              <a:buSzPts val="1800"/>
              <a:buNone/>
              <a:defRPr sz="1825">
                <a:solidFill>
                  <a:schemeClr val="accent2"/>
                </a:solidFill>
              </a:defRPr>
            </a:lvl1pPr>
            <a:lvl2pPr lvl="1" algn="ctr" rtl="0">
              <a:spcBef>
                <a:spcPts val="0"/>
              </a:spcBef>
              <a:spcAft>
                <a:spcPts val="0"/>
              </a:spcAft>
              <a:buClr>
                <a:schemeClr val="accent2"/>
              </a:buClr>
              <a:buSzPts val="1800"/>
              <a:buNone/>
              <a:defRPr sz="1825">
                <a:solidFill>
                  <a:schemeClr val="accent2"/>
                </a:solidFill>
              </a:defRPr>
            </a:lvl2pPr>
            <a:lvl3pPr lvl="2" algn="ctr" rtl="0">
              <a:spcBef>
                <a:spcPts val="0"/>
              </a:spcBef>
              <a:spcAft>
                <a:spcPts val="0"/>
              </a:spcAft>
              <a:buClr>
                <a:schemeClr val="accent2"/>
              </a:buClr>
              <a:buSzPts val="1800"/>
              <a:buNone/>
              <a:defRPr sz="1825">
                <a:solidFill>
                  <a:schemeClr val="accent2"/>
                </a:solidFill>
              </a:defRPr>
            </a:lvl3pPr>
            <a:lvl4pPr lvl="3" algn="ctr" rtl="0">
              <a:spcBef>
                <a:spcPts val="0"/>
              </a:spcBef>
              <a:spcAft>
                <a:spcPts val="0"/>
              </a:spcAft>
              <a:buClr>
                <a:schemeClr val="accent2"/>
              </a:buClr>
              <a:buSzPts val="1800"/>
              <a:buNone/>
              <a:defRPr sz="1825">
                <a:solidFill>
                  <a:schemeClr val="accent2"/>
                </a:solidFill>
              </a:defRPr>
            </a:lvl4pPr>
            <a:lvl5pPr lvl="4" algn="ctr" rtl="0">
              <a:spcBef>
                <a:spcPts val="0"/>
              </a:spcBef>
              <a:spcAft>
                <a:spcPts val="0"/>
              </a:spcAft>
              <a:buClr>
                <a:schemeClr val="accent2"/>
              </a:buClr>
              <a:buSzPts val="1800"/>
              <a:buNone/>
              <a:defRPr sz="1825">
                <a:solidFill>
                  <a:schemeClr val="accent2"/>
                </a:solidFill>
              </a:defRPr>
            </a:lvl5pPr>
            <a:lvl6pPr lvl="5" algn="ctr" rtl="0">
              <a:spcBef>
                <a:spcPts val="0"/>
              </a:spcBef>
              <a:spcAft>
                <a:spcPts val="0"/>
              </a:spcAft>
              <a:buClr>
                <a:schemeClr val="accent2"/>
              </a:buClr>
              <a:buSzPts val="1800"/>
              <a:buNone/>
              <a:defRPr sz="1825">
                <a:solidFill>
                  <a:schemeClr val="accent2"/>
                </a:solidFill>
              </a:defRPr>
            </a:lvl6pPr>
            <a:lvl7pPr lvl="6" algn="ctr" rtl="0">
              <a:spcBef>
                <a:spcPts val="0"/>
              </a:spcBef>
              <a:spcAft>
                <a:spcPts val="0"/>
              </a:spcAft>
              <a:buClr>
                <a:schemeClr val="accent2"/>
              </a:buClr>
              <a:buSzPts val="1800"/>
              <a:buNone/>
              <a:defRPr sz="1825">
                <a:solidFill>
                  <a:schemeClr val="accent2"/>
                </a:solidFill>
              </a:defRPr>
            </a:lvl7pPr>
            <a:lvl8pPr lvl="7" algn="ctr" rtl="0">
              <a:spcBef>
                <a:spcPts val="0"/>
              </a:spcBef>
              <a:spcAft>
                <a:spcPts val="0"/>
              </a:spcAft>
              <a:buClr>
                <a:schemeClr val="accent2"/>
              </a:buClr>
              <a:buSzPts val="1800"/>
              <a:buNone/>
              <a:defRPr sz="1825">
                <a:solidFill>
                  <a:schemeClr val="accent2"/>
                </a:solidFill>
              </a:defRPr>
            </a:lvl8pPr>
            <a:lvl9pPr lvl="8" algn="ctr" rtl="0">
              <a:spcBef>
                <a:spcPts val="0"/>
              </a:spcBef>
              <a:spcAft>
                <a:spcPts val="0"/>
              </a:spcAft>
              <a:buClr>
                <a:schemeClr val="accent2"/>
              </a:buClr>
              <a:buSzPts val="1800"/>
              <a:buNone/>
              <a:defRPr sz="1825">
                <a:solidFill>
                  <a:schemeClr val="accent2"/>
                </a:solidFill>
              </a:defRPr>
            </a:lvl9pPr>
          </a:lstStyle>
          <a:p>
            <a:endParaRPr/>
          </a:p>
        </p:txBody>
      </p:sp>
      <p:sp>
        <p:nvSpPr>
          <p:cNvPr id="157" name="Google Shape;157;p17"/>
          <p:cNvSpPr txBox="1">
            <a:spLocks noGrp="1"/>
          </p:cNvSpPr>
          <p:nvPr>
            <p:ph type="subTitle" idx="6"/>
          </p:nvPr>
        </p:nvSpPr>
        <p:spPr>
          <a:xfrm>
            <a:off x="1736201" y="5456872"/>
            <a:ext cx="4063200" cy="6016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2"/>
              </a:buClr>
              <a:buSzPts val="1800"/>
              <a:buNone/>
              <a:defRPr sz="1825">
                <a:solidFill>
                  <a:schemeClr val="accent2"/>
                </a:solidFill>
              </a:defRPr>
            </a:lvl1pPr>
            <a:lvl2pPr lvl="1" algn="ctr" rtl="0">
              <a:spcBef>
                <a:spcPts val="0"/>
              </a:spcBef>
              <a:spcAft>
                <a:spcPts val="0"/>
              </a:spcAft>
              <a:buClr>
                <a:schemeClr val="accent2"/>
              </a:buClr>
              <a:buSzPts val="1800"/>
              <a:buNone/>
              <a:defRPr sz="1825">
                <a:solidFill>
                  <a:schemeClr val="accent2"/>
                </a:solidFill>
              </a:defRPr>
            </a:lvl2pPr>
            <a:lvl3pPr lvl="2" algn="ctr" rtl="0">
              <a:spcBef>
                <a:spcPts val="0"/>
              </a:spcBef>
              <a:spcAft>
                <a:spcPts val="0"/>
              </a:spcAft>
              <a:buClr>
                <a:schemeClr val="accent2"/>
              </a:buClr>
              <a:buSzPts val="1800"/>
              <a:buNone/>
              <a:defRPr sz="1825">
                <a:solidFill>
                  <a:schemeClr val="accent2"/>
                </a:solidFill>
              </a:defRPr>
            </a:lvl3pPr>
            <a:lvl4pPr lvl="3" algn="ctr" rtl="0">
              <a:spcBef>
                <a:spcPts val="0"/>
              </a:spcBef>
              <a:spcAft>
                <a:spcPts val="0"/>
              </a:spcAft>
              <a:buClr>
                <a:schemeClr val="accent2"/>
              </a:buClr>
              <a:buSzPts val="1800"/>
              <a:buNone/>
              <a:defRPr sz="1825">
                <a:solidFill>
                  <a:schemeClr val="accent2"/>
                </a:solidFill>
              </a:defRPr>
            </a:lvl4pPr>
            <a:lvl5pPr lvl="4" algn="ctr" rtl="0">
              <a:spcBef>
                <a:spcPts val="0"/>
              </a:spcBef>
              <a:spcAft>
                <a:spcPts val="0"/>
              </a:spcAft>
              <a:buClr>
                <a:schemeClr val="accent2"/>
              </a:buClr>
              <a:buSzPts val="1800"/>
              <a:buNone/>
              <a:defRPr sz="1825">
                <a:solidFill>
                  <a:schemeClr val="accent2"/>
                </a:solidFill>
              </a:defRPr>
            </a:lvl5pPr>
            <a:lvl6pPr lvl="5" algn="ctr" rtl="0">
              <a:spcBef>
                <a:spcPts val="0"/>
              </a:spcBef>
              <a:spcAft>
                <a:spcPts val="0"/>
              </a:spcAft>
              <a:buClr>
                <a:schemeClr val="accent2"/>
              </a:buClr>
              <a:buSzPts val="1800"/>
              <a:buNone/>
              <a:defRPr sz="1825">
                <a:solidFill>
                  <a:schemeClr val="accent2"/>
                </a:solidFill>
              </a:defRPr>
            </a:lvl6pPr>
            <a:lvl7pPr lvl="6" algn="ctr" rtl="0">
              <a:spcBef>
                <a:spcPts val="0"/>
              </a:spcBef>
              <a:spcAft>
                <a:spcPts val="0"/>
              </a:spcAft>
              <a:buClr>
                <a:schemeClr val="accent2"/>
              </a:buClr>
              <a:buSzPts val="1800"/>
              <a:buNone/>
              <a:defRPr sz="1825">
                <a:solidFill>
                  <a:schemeClr val="accent2"/>
                </a:solidFill>
              </a:defRPr>
            </a:lvl7pPr>
            <a:lvl8pPr lvl="7" algn="ctr" rtl="0">
              <a:spcBef>
                <a:spcPts val="0"/>
              </a:spcBef>
              <a:spcAft>
                <a:spcPts val="0"/>
              </a:spcAft>
              <a:buClr>
                <a:schemeClr val="accent2"/>
              </a:buClr>
              <a:buSzPts val="1800"/>
              <a:buNone/>
              <a:defRPr sz="1825">
                <a:solidFill>
                  <a:schemeClr val="accent2"/>
                </a:solidFill>
              </a:defRPr>
            </a:lvl8pPr>
            <a:lvl9pPr lvl="8" algn="ctr" rtl="0">
              <a:spcBef>
                <a:spcPts val="0"/>
              </a:spcBef>
              <a:spcAft>
                <a:spcPts val="0"/>
              </a:spcAft>
              <a:buClr>
                <a:schemeClr val="accent2"/>
              </a:buClr>
              <a:buSzPts val="1800"/>
              <a:buNone/>
              <a:defRPr sz="1825">
                <a:solidFill>
                  <a:schemeClr val="accent2"/>
                </a:solidFill>
              </a:defRPr>
            </a:lvl9pPr>
          </a:lstStyle>
          <a:p>
            <a:endParaRPr/>
          </a:p>
        </p:txBody>
      </p:sp>
      <p:sp>
        <p:nvSpPr>
          <p:cNvPr id="158" name="Google Shape;158;p17"/>
          <p:cNvSpPr txBox="1">
            <a:spLocks noGrp="1"/>
          </p:cNvSpPr>
          <p:nvPr>
            <p:ph type="subTitle" idx="7"/>
          </p:nvPr>
        </p:nvSpPr>
        <p:spPr>
          <a:xfrm>
            <a:off x="2015202" y="2050405"/>
            <a:ext cx="3505200" cy="1189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algn="ctr" rtl="0">
              <a:spcBef>
                <a:spcPts val="0"/>
              </a:spcBef>
              <a:spcAft>
                <a:spcPts val="0"/>
              </a:spcAft>
              <a:buSzPts val="1600"/>
              <a:buFont typeface="Montserrat"/>
              <a:buNone/>
              <a:defRPr>
                <a:latin typeface="Montserrat"/>
                <a:ea typeface="Montserrat"/>
                <a:cs typeface="Montserrat"/>
                <a:sym typeface="Montserrat"/>
              </a:defRPr>
            </a:lvl2pPr>
            <a:lvl3pPr lvl="2" algn="ctr" rtl="0">
              <a:spcBef>
                <a:spcPts val="0"/>
              </a:spcBef>
              <a:spcAft>
                <a:spcPts val="0"/>
              </a:spcAft>
              <a:buSzPts val="1600"/>
              <a:buFont typeface="Montserrat"/>
              <a:buNone/>
              <a:defRPr>
                <a:latin typeface="Montserrat"/>
                <a:ea typeface="Montserrat"/>
                <a:cs typeface="Montserrat"/>
                <a:sym typeface="Montserrat"/>
              </a:defRPr>
            </a:lvl3pPr>
            <a:lvl4pPr lvl="3" algn="ctr" rtl="0">
              <a:spcBef>
                <a:spcPts val="0"/>
              </a:spcBef>
              <a:spcAft>
                <a:spcPts val="0"/>
              </a:spcAft>
              <a:buSzPts val="1600"/>
              <a:buFont typeface="Montserrat"/>
              <a:buNone/>
              <a:defRPr>
                <a:latin typeface="Montserrat"/>
                <a:ea typeface="Montserrat"/>
                <a:cs typeface="Montserrat"/>
                <a:sym typeface="Montserrat"/>
              </a:defRPr>
            </a:lvl4pPr>
            <a:lvl5pPr lvl="4" algn="ctr" rtl="0">
              <a:spcBef>
                <a:spcPts val="0"/>
              </a:spcBef>
              <a:spcAft>
                <a:spcPts val="0"/>
              </a:spcAft>
              <a:buSzPts val="1600"/>
              <a:buFont typeface="Montserrat"/>
              <a:buNone/>
              <a:defRPr>
                <a:latin typeface="Montserrat"/>
                <a:ea typeface="Montserrat"/>
                <a:cs typeface="Montserrat"/>
                <a:sym typeface="Montserrat"/>
              </a:defRPr>
            </a:lvl5pPr>
            <a:lvl6pPr lvl="5" algn="ctr" rtl="0">
              <a:spcBef>
                <a:spcPts val="0"/>
              </a:spcBef>
              <a:spcAft>
                <a:spcPts val="0"/>
              </a:spcAft>
              <a:buSzPts val="1600"/>
              <a:buFont typeface="Montserrat"/>
              <a:buNone/>
              <a:defRPr>
                <a:latin typeface="Montserrat"/>
                <a:ea typeface="Montserrat"/>
                <a:cs typeface="Montserrat"/>
                <a:sym typeface="Montserrat"/>
              </a:defRPr>
            </a:lvl6pPr>
            <a:lvl7pPr lvl="6" algn="ctr" rtl="0">
              <a:spcBef>
                <a:spcPts val="0"/>
              </a:spcBef>
              <a:spcAft>
                <a:spcPts val="0"/>
              </a:spcAft>
              <a:buSzPts val="1600"/>
              <a:buFont typeface="Montserrat"/>
              <a:buNone/>
              <a:defRPr>
                <a:latin typeface="Montserrat"/>
                <a:ea typeface="Montserrat"/>
                <a:cs typeface="Montserrat"/>
                <a:sym typeface="Montserrat"/>
              </a:defRPr>
            </a:lvl7pPr>
            <a:lvl8pPr lvl="7" algn="ctr" rtl="0">
              <a:spcBef>
                <a:spcPts val="0"/>
              </a:spcBef>
              <a:spcAft>
                <a:spcPts val="0"/>
              </a:spcAft>
              <a:buSzPts val="1600"/>
              <a:buFont typeface="Montserrat"/>
              <a:buNone/>
              <a:defRPr>
                <a:latin typeface="Montserrat"/>
                <a:ea typeface="Montserrat"/>
                <a:cs typeface="Montserrat"/>
                <a:sym typeface="Montserrat"/>
              </a:defRPr>
            </a:lvl8pPr>
            <a:lvl9pPr lvl="8" algn="ct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159" name="Google Shape;159;p17"/>
          <p:cNvSpPr txBox="1">
            <a:spLocks noGrp="1"/>
          </p:cNvSpPr>
          <p:nvPr>
            <p:ph type="subTitle" idx="8"/>
          </p:nvPr>
        </p:nvSpPr>
        <p:spPr>
          <a:xfrm>
            <a:off x="2015202" y="4196205"/>
            <a:ext cx="3505200" cy="1260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algn="ctr" rtl="0">
              <a:spcBef>
                <a:spcPts val="0"/>
              </a:spcBef>
              <a:spcAft>
                <a:spcPts val="0"/>
              </a:spcAft>
              <a:buSzPts val="1600"/>
              <a:buFont typeface="Montserrat"/>
              <a:buNone/>
              <a:defRPr>
                <a:latin typeface="Montserrat"/>
                <a:ea typeface="Montserrat"/>
                <a:cs typeface="Montserrat"/>
                <a:sym typeface="Montserrat"/>
              </a:defRPr>
            </a:lvl2pPr>
            <a:lvl3pPr lvl="2" algn="ctr" rtl="0">
              <a:spcBef>
                <a:spcPts val="0"/>
              </a:spcBef>
              <a:spcAft>
                <a:spcPts val="0"/>
              </a:spcAft>
              <a:buSzPts val="1600"/>
              <a:buFont typeface="Montserrat"/>
              <a:buNone/>
              <a:defRPr>
                <a:latin typeface="Montserrat"/>
                <a:ea typeface="Montserrat"/>
                <a:cs typeface="Montserrat"/>
                <a:sym typeface="Montserrat"/>
              </a:defRPr>
            </a:lvl3pPr>
            <a:lvl4pPr lvl="3" algn="ctr" rtl="0">
              <a:spcBef>
                <a:spcPts val="0"/>
              </a:spcBef>
              <a:spcAft>
                <a:spcPts val="0"/>
              </a:spcAft>
              <a:buSzPts val="1600"/>
              <a:buFont typeface="Montserrat"/>
              <a:buNone/>
              <a:defRPr>
                <a:latin typeface="Montserrat"/>
                <a:ea typeface="Montserrat"/>
                <a:cs typeface="Montserrat"/>
                <a:sym typeface="Montserrat"/>
              </a:defRPr>
            </a:lvl4pPr>
            <a:lvl5pPr lvl="4" algn="ctr" rtl="0">
              <a:spcBef>
                <a:spcPts val="0"/>
              </a:spcBef>
              <a:spcAft>
                <a:spcPts val="0"/>
              </a:spcAft>
              <a:buSzPts val="1600"/>
              <a:buFont typeface="Montserrat"/>
              <a:buNone/>
              <a:defRPr>
                <a:latin typeface="Montserrat"/>
                <a:ea typeface="Montserrat"/>
                <a:cs typeface="Montserrat"/>
                <a:sym typeface="Montserrat"/>
              </a:defRPr>
            </a:lvl5pPr>
            <a:lvl6pPr lvl="5" algn="ctr" rtl="0">
              <a:spcBef>
                <a:spcPts val="0"/>
              </a:spcBef>
              <a:spcAft>
                <a:spcPts val="0"/>
              </a:spcAft>
              <a:buSzPts val="1600"/>
              <a:buFont typeface="Montserrat"/>
              <a:buNone/>
              <a:defRPr>
                <a:latin typeface="Montserrat"/>
                <a:ea typeface="Montserrat"/>
                <a:cs typeface="Montserrat"/>
                <a:sym typeface="Montserrat"/>
              </a:defRPr>
            </a:lvl6pPr>
            <a:lvl7pPr lvl="6" algn="ctr" rtl="0">
              <a:spcBef>
                <a:spcPts val="0"/>
              </a:spcBef>
              <a:spcAft>
                <a:spcPts val="0"/>
              </a:spcAft>
              <a:buSzPts val="1600"/>
              <a:buFont typeface="Montserrat"/>
              <a:buNone/>
              <a:defRPr>
                <a:latin typeface="Montserrat"/>
                <a:ea typeface="Montserrat"/>
                <a:cs typeface="Montserrat"/>
                <a:sym typeface="Montserrat"/>
              </a:defRPr>
            </a:lvl7pPr>
            <a:lvl8pPr lvl="7" algn="ctr" rtl="0">
              <a:spcBef>
                <a:spcPts val="0"/>
              </a:spcBef>
              <a:spcAft>
                <a:spcPts val="0"/>
              </a:spcAft>
              <a:buSzPts val="1600"/>
              <a:buFont typeface="Montserrat"/>
              <a:buNone/>
              <a:defRPr>
                <a:latin typeface="Montserrat"/>
                <a:ea typeface="Montserrat"/>
                <a:cs typeface="Montserrat"/>
                <a:sym typeface="Montserrat"/>
              </a:defRPr>
            </a:lvl8pPr>
            <a:lvl9pPr lvl="8" algn="ct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Tree>
    <p:extLst>
      <p:ext uri="{BB962C8B-B14F-4D97-AF65-F5344CB8AC3E}">
        <p14:creationId xmlns:p14="http://schemas.microsoft.com/office/powerpoint/2010/main" val="31886256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1">
  <p:cSld name="Section header 1">
    <p:spTree>
      <p:nvGrpSpPr>
        <p:cNvPr id="1" name="Shape 160"/>
        <p:cNvGrpSpPr/>
        <p:nvPr/>
      </p:nvGrpSpPr>
      <p:grpSpPr>
        <a:xfrm>
          <a:off x="0" y="0"/>
          <a:ext cx="0" cy="0"/>
          <a:chOff x="0" y="0"/>
          <a:chExt cx="0" cy="0"/>
        </a:xfrm>
      </p:grpSpPr>
      <p:sp>
        <p:nvSpPr>
          <p:cNvPr id="161" name="Google Shape;161;p18"/>
          <p:cNvSpPr/>
          <p:nvPr/>
        </p:nvSpPr>
        <p:spPr>
          <a:xfrm flipH="1">
            <a:off x="2" y="2534700"/>
            <a:ext cx="5074400" cy="1122400"/>
          </a:xfrm>
          <a:prstGeom prst="rect">
            <a:avLst/>
          </a:prstGeom>
          <a:solidFill>
            <a:srgbClr val="B9E8F2"/>
          </a:solidFill>
          <a:ln>
            <a:noFill/>
          </a:ln>
        </p:spPr>
        <p:txBody>
          <a:bodyPr spcFirstLastPara="1" wrap="square" lIns="92704" tIns="92704" rIns="92704" bIns="92704" anchor="ctr" anchorCtr="0">
            <a:noAutofit/>
          </a:bodyPr>
          <a:lstStyle/>
          <a:p>
            <a:pPr marL="0" lvl="0" indent="0" algn="l" rtl="0">
              <a:spcBef>
                <a:spcPts val="0"/>
              </a:spcBef>
              <a:spcAft>
                <a:spcPts val="0"/>
              </a:spcAft>
              <a:buNone/>
            </a:pPr>
            <a:endParaRPr sz="1886"/>
          </a:p>
        </p:txBody>
      </p:sp>
      <p:pic>
        <p:nvPicPr>
          <p:cNvPr id="162" name="Google Shape;162;p18"/>
          <p:cNvPicPr preferRelativeResize="0"/>
          <p:nvPr/>
        </p:nvPicPr>
        <p:blipFill>
          <a:blip r:embed="rId2">
            <a:alphaModFix/>
          </a:blip>
          <a:stretch>
            <a:fillRect/>
          </a:stretch>
        </p:blipFill>
        <p:spPr>
          <a:xfrm rot="10800000" flipH="1">
            <a:off x="6379966" y="-184529"/>
            <a:ext cx="5913634" cy="1604533"/>
          </a:xfrm>
          <a:prstGeom prst="rect">
            <a:avLst/>
          </a:prstGeom>
          <a:noFill/>
          <a:ln>
            <a:noFill/>
          </a:ln>
        </p:spPr>
      </p:pic>
      <p:pic>
        <p:nvPicPr>
          <p:cNvPr id="163" name="Google Shape;163;p18"/>
          <p:cNvPicPr preferRelativeResize="0"/>
          <p:nvPr/>
        </p:nvPicPr>
        <p:blipFill>
          <a:blip r:embed="rId3">
            <a:alphaModFix/>
          </a:blip>
          <a:stretch>
            <a:fillRect/>
          </a:stretch>
        </p:blipFill>
        <p:spPr>
          <a:xfrm rot="-3994977" flipH="1">
            <a:off x="4790947" y="5266383"/>
            <a:ext cx="1458142" cy="1021333"/>
          </a:xfrm>
          <a:prstGeom prst="rect">
            <a:avLst/>
          </a:prstGeom>
          <a:noFill/>
          <a:ln>
            <a:noFill/>
          </a:ln>
        </p:spPr>
      </p:pic>
      <p:pic>
        <p:nvPicPr>
          <p:cNvPr id="164" name="Google Shape;164;p18"/>
          <p:cNvPicPr preferRelativeResize="0"/>
          <p:nvPr/>
        </p:nvPicPr>
        <p:blipFill>
          <a:blip r:embed="rId4">
            <a:alphaModFix/>
          </a:blip>
          <a:stretch>
            <a:fillRect/>
          </a:stretch>
        </p:blipFill>
        <p:spPr>
          <a:xfrm flipH="1">
            <a:off x="1488001" y="977769"/>
            <a:ext cx="475200" cy="474267"/>
          </a:xfrm>
          <a:prstGeom prst="rect">
            <a:avLst/>
          </a:prstGeom>
          <a:noFill/>
          <a:ln>
            <a:noFill/>
          </a:ln>
        </p:spPr>
      </p:pic>
      <p:sp>
        <p:nvSpPr>
          <p:cNvPr id="165" name="Google Shape;165;p18"/>
          <p:cNvSpPr txBox="1">
            <a:spLocks noGrp="1"/>
          </p:cNvSpPr>
          <p:nvPr>
            <p:ph type="title"/>
          </p:nvPr>
        </p:nvSpPr>
        <p:spPr>
          <a:xfrm>
            <a:off x="841200" y="1821900"/>
            <a:ext cx="5815200" cy="2548000"/>
          </a:xfrm>
          <a:prstGeom prst="rect">
            <a:avLst/>
          </a:prstGeom>
        </p:spPr>
        <p:txBody>
          <a:bodyPr spcFirstLastPara="1" wrap="square" lIns="91425" tIns="91425" rIns="91425" bIns="91425" anchor="ctr" anchorCtr="0">
            <a:noAutofit/>
          </a:bodyPr>
          <a:lstStyle>
            <a:lvl1pPr lvl="0" rtl="0">
              <a:spcBef>
                <a:spcPts val="0"/>
              </a:spcBef>
              <a:spcAft>
                <a:spcPts val="0"/>
              </a:spcAft>
              <a:buSzPts val="5000"/>
              <a:buNone/>
              <a:defRPr sz="6084"/>
            </a:lvl1pPr>
            <a:lvl2pPr lvl="1" algn="ctr" rtl="0">
              <a:spcBef>
                <a:spcPts val="0"/>
              </a:spcBef>
              <a:spcAft>
                <a:spcPts val="0"/>
              </a:spcAft>
              <a:buSzPts val="5500"/>
              <a:buNone/>
              <a:defRPr sz="5578"/>
            </a:lvl2pPr>
            <a:lvl3pPr lvl="2" algn="ctr" rtl="0">
              <a:spcBef>
                <a:spcPts val="0"/>
              </a:spcBef>
              <a:spcAft>
                <a:spcPts val="0"/>
              </a:spcAft>
              <a:buSzPts val="5500"/>
              <a:buNone/>
              <a:defRPr sz="5578"/>
            </a:lvl3pPr>
            <a:lvl4pPr lvl="3" algn="ctr" rtl="0">
              <a:spcBef>
                <a:spcPts val="0"/>
              </a:spcBef>
              <a:spcAft>
                <a:spcPts val="0"/>
              </a:spcAft>
              <a:buSzPts val="5500"/>
              <a:buNone/>
              <a:defRPr sz="5578"/>
            </a:lvl4pPr>
            <a:lvl5pPr lvl="4" algn="ctr" rtl="0">
              <a:spcBef>
                <a:spcPts val="0"/>
              </a:spcBef>
              <a:spcAft>
                <a:spcPts val="0"/>
              </a:spcAft>
              <a:buSzPts val="5500"/>
              <a:buNone/>
              <a:defRPr sz="5578"/>
            </a:lvl5pPr>
            <a:lvl6pPr lvl="5" algn="ctr" rtl="0">
              <a:spcBef>
                <a:spcPts val="0"/>
              </a:spcBef>
              <a:spcAft>
                <a:spcPts val="0"/>
              </a:spcAft>
              <a:buSzPts val="5500"/>
              <a:buNone/>
              <a:defRPr sz="5578"/>
            </a:lvl6pPr>
            <a:lvl7pPr lvl="6" algn="ctr" rtl="0">
              <a:spcBef>
                <a:spcPts val="0"/>
              </a:spcBef>
              <a:spcAft>
                <a:spcPts val="0"/>
              </a:spcAft>
              <a:buSzPts val="5500"/>
              <a:buNone/>
              <a:defRPr sz="5578"/>
            </a:lvl7pPr>
            <a:lvl8pPr lvl="7" algn="ctr" rtl="0">
              <a:spcBef>
                <a:spcPts val="0"/>
              </a:spcBef>
              <a:spcAft>
                <a:spcPts val="0"/>
              </a:spcAft>
              <a:buSzPts val="5500"/>
              <a:buNone/>
              <a:defRPr sz="5578"/>
            </a:lvl8pPr>
            <a:lvl9pPr lvl="8" algn="ctr" rtl="0">
              <a:spcBef>
                <a:spcPts val="0"/>
              </a:spcBef>
              <a:spcAft>
                <a:spcPts val="0"/>
              </a:spcAft>
              <a:buSzPts val="5500"/>
              <a:buNone/>
              <a:defRPr sz="5578"/>
            </a:lvl9pPr>
          </a:lstStyle>
          <a:p>
            <a:endParaRPr/>
          </a:p>
        </p:txBody>
      </p:sp>
      <p:sp>
        <p:nvSpPr>
          <p:cNvPr id="166" name="Google Shape;166;p18"/>
          <p:cNvSpPr txBox="1">
            <a:spLocks noGrp="1"/>
          </p:cNvSpPr>
          <p:nvPr>
            <p:ph type="subTitle" idx="1"/>
          </p:nvPr>
        </p:nvSpPr>
        <p:spPr>
          <a:xfrm>
            <a:off x="845667" y="4192100"/>
            <a:ext cx="4220800" cy="844000"/>
          </a:xfrm>
          <a:prstGeom prst="rect">
            <a:avLst/>
          </a:prstGeom>
        </p:spPr>
        <p:txBody>
          <a:bodyPr spcFirstLastPara="1" wrap="square" lIns="91425" tIns="91425" rIns="91425" bIns="91425" anchor="t" anchorCtr="0">
            <a:noAutofit/>
          </a:bodyPr>
          <a:lstStyle>
            <a:lvl1pPr lvl="0"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Tree>
    <p:extLst>
      <p:ext uri="{BB962C8B-B14F-4D97-AF65-F5344CB8AC3E}">
        <p14:creationId xmlns:p14="http://schemas.microsoft.com/office/powerpoint/2010/main" val="5901616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Numbers and text">
  <p:cSld name="Numbers and text">
    <p:spTree>
      <p:nvGrpSpPr>
        <p:cNvPr id="1" name="Shape 167"/>
        <p:cNvGrpSpPr/>
        <p:nvPr/>
      </p:nvGrpSpPr>
      <p:grpSpPr>
        <a:xfrm>
          <a:off x="0" y="0"/>
          <a:ext cx="0" cy="0"/>
          <a:chOff x="0" y="0"/>
          <a:chExt cx="0" cy="0"/>
        </a:xfrm>
      </p:grpSpPr>
      <p:pic>
        <p:nvPicPr>
          <p:cNvPr id="168" name="Google Shape;168;p19"/>
          <p:cNvPicPr preferRelativeResize="0"/>
          <p:nvPr/>
        </p:nvPicPr>
        <p:blipFill rotWithShape="1">
          <a:blip r:embed="rId2">
            <a:alphaModFix/>
          </a:blip>
          <a:srcRect r="36684" b="10944"/>
          <a:stretch/>
        </p:blipFill>
        <p:spPr>
          <a:xfrm flipH="1">
            <a:off x="2" y="4004735"/>
            <a:ext cx="7476065" cy="2853267"/>
          </a:xfrm>
          <a:prstGeom prst="rect">
            <a:avLst/>
          </a:prstGeom>
          <a:noFill/>
          <a:ln>
            <a:noFill/>
          </a:ln>
        </p:spPr>
      </p:pic>
      <p:pic>
        <p:nvPicPr>
          <p:cNvPr id="169" name="Google Shape;169;p19"/>
          <p:cNvPicPr preferRelativeResize="0"/>
          <p:nvPr/>
        </p:nvPicPr>
        <p:blipFill>
          <a:blip r:embed="rId3">
            <a:alphaModFix/>
          </a:blip>
          <a:stretch>
            <a:fillRect/>
          </a:stretch>
        </p:blipFill>
        <p:spPr>
          <a:xfrm rot="-1382541">
            <a:off x="8962776" y="1586347"/>
            <a:ext cx="1501217" cy="1109484"/>
          </a:xfrm>
          <a:prstGeom prst="rect">
            <a:avLst/>
          </a:prstGeom>
          <a:noFill/>
          <a:ln>
            <a:noFill/>
          </a:ln>
        </p:spPr>
      </p:pic>
      <p:pic>
        <p:nvPicPr>
          <p:cNvPr id="170" name="Google Shape;170;p19"/>
          <p:cNvPicPr preferRelativeResize="0"/>
          <p:nvPr/>
        </p:nvPicPr>
        <p:blipFill>
          <a:blip r:embed="rId4">
            <a:alphaModFix/>
          </a:blip>
          <a:stretch>
            <a:fillRect/>
          </a:stretch>
        </p:blipFill>
        <p:spPr>
          <a:xfrm>
            <a:off x="1817367" y="4789130"/>
            <a:ext cx="731099" cy="678035"/>
          </a:xfrm>
          <a:prstGeom prst="rect">
            <a:avLst/>
          </a:prstGeom>
          <a:noFill/>
          <a:ln>
            <a:noFill/>
          </a:ln>
        </p:spPr>
      </p:pic>
      <p:pic>
        <p:nvPicPr>
          <p:cNvPr id="171" name="Google Shape;171;p19"/>
          <p:cNvPicPr preferRelativeResize="0"/>
          <p:nvPr/>
        </p:nvPicPr>
        <p:blipFill rotWithShape="1">
          <a:blip r:embed="rId2">
            <a:alphaModFix/>
          </a:blip>
          <a:srcRect r="37170" b="10944"/>
          <a:stretch/>
        </p:blipFill>
        <p:spPr>
          <a:xfrm rot="10800000" flipH="1">
            <a:off x="7213603" y="3"/>
            <a:ext cx="4999566" cy="1922834"/>
          </a:xfrm>
          <a:prstGeom prst="rect">
            <a:avLst/>
          </a:prstGeom>
          <a:noFill/>
          <a:ln>
            <a:noFill/>
          </a:ln>
        </p:spPr>
      </p:pic>
      <p:sp>
        <p:nvSpPr>
          <p:cNvPr id="172" name="Google Shape;172;p19"/>
          <p:cNvSpPr txBox="1">
            <a:spLocks noGrp="1"/>
          </p:cNvSpPr>
          <p:nvPr>
            <p:ph type="title" hasCustomPrompt="1"/>
          </p:nvPr>
        </p:nvSpPr>
        <p:spPr>
          <a:xfrm>
            <a:off x="706516" y="719333"/>
            <a:ext cx="4368800" cy="1341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5000"/>
              <a:buFont typeface="Montserrat"/>
              <a:buNone/>
              <a:defRPr sz="5071">
                <a:latin typeface="Montserrat Medium"/>
                <a:ea typeface="Montserrat Medium"/>
                <a:cs typeface="Montserrat Medium"/>
                <a:sym typeface="Montserrat Medium"/>
              </a:defRPr>
            </a:lvl1pPr>
            <a:lvl2pPr lvl="1" algn="ctr" rtl="0">
              <a:spcBef>
                <a:spcPts val="0"/>
              </a:spcBef>
              <a:spcAft>
                <a:spcPts val="0"/>
              </a:spcAft>
              <a:buClr>
                <a:schemeClr val="accent1"/>
              </a:buClr>
              <a:buSzPts val="5000"/>
              <a:buFont typeface="Montserrat"/>
              <a:buNone/>
              <a:defRPr sz="5071" b="1">
                <a:solidFill>
                  <a:schemeClr val="accent1"/>
                </a:solidFill>
                <a:latin typeface="Montserrat"/>
                <a:ea typeface="Montserrat"/>
                <a:cs typeface="Montserrat"/>
                <a:sym typeface="Montserrat"/>
              </a:defRPr>
            </a:lvl2pPr>
            <a:lvl3pPr lvl="2" algn="ctr" rtl="0">
              <a:spcBef>
                <a:spcPts val="0"/>
              </a:spcBef>
              <a:spcAft>
                <a:spcPts val="0"/>
              </a:spcAft>
              <a:buClr>
                <a:schemeClr val="accent1"/>
              </a:buClr>
              <a:buSzPts val="5000"/>
              <a:buFont typeface="Montserrat"/>
              <a:buNone/>
              <a:defRPr sz="5071" b="1">
                <a:solidFill>
                  <a:schemeClr val="accent1"/>
                </a:solidFill>
                <a:latin typeface="Montserrat"/>
                <a:ea typeface="Montserrat"/>
                <a:cs typeface="Montserrat"/>
                <a:sym typeface="Montserrat"/>
              </a:defRPr>
            </a:lvl3pPr>
            <a:lvl4pPr lvl="3" algn="ctr" rtl="0">
              <a:spcBef>
                <a:spcPts val="0"/>
              </a:spcBef>
              <a:spcAft>
                <a:spcPts val="0"/>
              </a:spcAft>
              <a:buClr>
                <a:schemeClr val="accent1"/>
              </a:buClr>
              <a:buSzPts val="5000"/>
              <a:buFont typeface="Montserrat"/>
              <a:buNone/>
              <a:defRPr sz="5071" b="1">
                <a:solidFill>
                  <a:schemeClr val="accent1"/>
                </a:solidFill>
                <a:latin typeface="Montserrat"/>
                <a:ea typeface="Montserrat"/>
                <a:cs typeface="Montserrat"/>
                <a:sym typeface="Montserrat"/>
              </a:defRPr>
            </a:lvl4pPr>
            <a:lvl5pPr lvl="4" algn="ctr" rtl="0">
              <a:spcBef>
                <a:spcPts val="0"/>
              </a:spcBef>
              <a:spcAft>
                <a:spcPts val="0"/>
              </a:spcAft>
              <a:buClr>
                <a:schemeClr val="accent1"/>
              </a:buClr>
              <a:buSzPts val="5000"/>
              <a:buFont typeface="Montserrat"/>
              <a:buNone/>
              <a:defRPr sz="5071" b="1">
                <a:solidFill>
                  <a:schemeClr val="accent1"/>
                </a:solidFill>
                <a:latin typeface="Montserrat"/>
                <a:ea typeface="Montserrat"/>
                <a:cs typeface="Montserrat"/>
                <a:sym typeface="Montserrat"/>
              </a:defRPr>
            </a:lvl5pPr>
            <a:lvl6pPr lvl="5" algn="ctr" rtl="0">
              <a:spcBef>
                <a:spcPts val="0"/>
              </a:spcBef>
              <a:spcAft>
                <a:spcPts val="0"/>
              </a:spcAft>
              <a:buClr>
                <a:schemeClr val="accent1"/>
              </a:buClr>
              <a:buSzPts val="5000"/>
              <a:buFont typeface="Montserrat"/>
              <a:buNone/>
              <a:defRPr sz="5071" b="1">
                <a:solidFill>
                  <a:schemeClr val="accent1"/>
                </a:solidFill>
                <a:latin typeface="Montserrat"/>
                <a:ea typeface="Montserrat"/>
                <a:cs typeface="Montserrat"/>
                <a:sym typeface="Montserrat"/>
              </a:defRPr>
            </a:lvl6pPr>
            <a:lvl7pPr lvl="6" algn="ctr" rtl="0">
              <a:spcBef>
                <a:spcPts val="0"/>
              </a:spcBef>
              <a:spcAft>
                <a:spcPts val="0"/>
              </a:spcAft>
              <a:buClr>
                <a:schemeClr val="accent1"/>
              </a:buClr>
              <a:buSzPts val="5000"/>
              <a:buFont typeface="Montserrat"/>
              <a:buNone/>
              <a:defRPr sz="5071" b="1">
                <a:solidFill>
                  <a:schemeClr val="accent1"/>
                </a:solidFill>
                <a:latin typeface="Montserrat"/>
                <a:ea typeface="Montserrat"/>
                <a:cs typeface="Montserrat"/>
                <a:sym typeface="Montserrat"/>
              </a:defRPr>
            </a:lvl7pPr>
            <a:lvl8pPr lvl="7" algn="ctr" rtl="0">
              <a:spcBef>
                <a:spcPts val="0"/>
              </a:spcBef>
              <a:spcAft>
                <a:spcPts val="0"/>
              </a:spcAft>
              <a:buClr>
                <a:schemeClr val="accent1"/>
              </a:buClr>
              <a:buSzPts val="5000"/>
              <a:buFont typeface="Montserrat"/>
              <a:buNone/>
              <a:defRPr sz="5071" b="1">
                <a:solidFill>
                  <a:schemeClr val="accent1"/>
                </a:solidFill>
                <a:latin typeface="Montserrat"/>
                <a:ea typeface="Montserrat"/>
                <a:cs typeface="Montserrat"/>
                <a:sym typeface="Montserrat"/>
              </a:defRPr>
            </a:lvl8pPr>
            <a:lvl9pPr lvl="8" algn="ctr" rtl="0">
              <a:spcBef>
                <a:spcPts val="0"/>
              </a:spcBef>
              <a:spcAft>
                <a:spcPts val="0"/>
              </a:spcAft>
              <a:buClr>
                <a:schemeClr val="accent1"/>
              </a:buClr>
              <a:buSzPts val="5000"/>
              <a:buFont typeface="Montserrat"/>
              <a:buNone/>
              <a:defRPr sz="5071" b="1">
                <a:solidFill>
                  <a:schemeClr val="accent1"/>
                </a:solidFill>
                <a:latin typeface="Montserrat"/>
                <a:ea typeface="Montserrat"/>
                <a:cs typeface="Montserrat"/>
                <a:sym typeface="Montserrat"/>
              </a:defRPr>
            </a:lvl9pPr>
          </a:lstStyle>
          <a:p>
            <a:r>
              <a:t>xx%</a:t>
            </a:r>
          </a:p>
        </p:txBody>
      </p:sp>
      <p:sp>
        <p:nvSpPr>
          <p:cNvPr id="173" name="Google Shape;173;p19"/>
          <p:cNvSpPr txBox="1">
            <a:spLocks noGrp="1"/>
          </p:cNvSpPr>
          <p:nvPr>
            <p:ph type="subTitle" idx="1"/>
          </p:nvPr>
        </p:nvSpPr>
        <p:spPr>
          <a:xfrm>
            <a:off x="706684" y="1754700"/>
            <a:ext cx="4368800" cy="772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solidFill>
                  <a:srgbClr val="0191A0"/>
                </a:solidFill>
                <a:latin typeface="Montserrat"/>
                <a:ea typeface="Montserrat"/>
                <a:cs typeface="Montserrat"/>
                <a:sym typeface="Montserrat"/>
              </a:defRPr>
            </a:lvl1pPr>
            <a:lvl2pPr lvl="1" algn="ctr" rtl="0">
              <a:spcBef>
                <a:spcPts val="0"/>
              </a:spcBef>
              <a:spcAft>
                <a:spcPts val="0"/>
              </a:spcAft>
              <a:buSzPts val="1600"/>
              <a:buFont typeface="Montserrat"/>
              <a:buNone/>
              <a:defRPr>
                <a:latin typeface="Montserrat"/>
                <a:ea typeface="Montserrat"/>
                <a:cs typeface="Montserrat"/>
                <a:sym typeface="Montserrat"/>
              </a:defRPr>
            </a:lvl2pPr>
            <a:lvl3pPr lvl="2" algn="ctr" rtl="0">
              <a:spcBef>
                <a:spcPts val="0"/>
              </a:spcBef>
              <a:spcAft>
                <a:spcPts val="0"/>
              </a:spcAft>
              <a:buSzPts val="1600"/>
              <a:buFont typeface="Montserrat"/>
              <a:buNone/>
              <a:defRPr>
                <a:latin typeface="Montserrat"/>
                <a:ea typeface="Montserrat"/>
                <a:cs typeface="Montserrat"/>
                <a:sym typeface="Montserrat"/>
              </a:defRPr>
            </a:lvl3pPr>
            <a:lvl4pPr lvl="3" algn="ctr" rtl="0">
              <a:spcBef>
                <a:spcPts val="0"/>
              </a:spcBef>
              <a:spcAft>
                <a:spcPts val="0"/>
              </a:spcAft>
              <a:buSzPts val="1600"/>
              <a:buFont typeface="Montserrat"/>
              <a:buNone/>
              <a:defRPr>
                <a:latin typeface="Montserrat"/>
                <a:ea typeface="Montserrat"/>
                <a:cs typeface="Montserrat"/>
                <a:sym typeface="Montserrat"/>
              </a:defRPr>
            </a:lvl4pPr>
            <a:lvl5pPr lvl="4" algn="ctr" rtl="0">
              <a:spcBef>
                <a:spcPts val="0"/>
              </a:spcBef>
              <a:spcAft>
                <a:spcPts val="0"/>
              </a:spcAft>
              <a:buSzPts val="1600"/>
              <a:buFont typeface="Montserrat"/>
              <a:buNone/>
              <a:defRPr>
                <a:latin typeface="Montserrat"/>
                <a:ea typeface="Montserrat"/>
                <a:cs typeface="Montserrat"/>
                <a:sym typeface="Montserrat"/>
              </a:defRPr>
            </a:lvl5pPr>
            <a:lvl6pPr lvl="5" algn="ctr" rtl="0">
              <a:spcBef>
                <a:spcPts val="0"/>
              </a:spcBef>
              <a:spcAft>
                <a:spcPts val="0"/>
              </a:spcAft>
              <a:buSzPts val="1600"/>
              <a:buFont typeface="Montserrat"/>
              <a:buNone/>
              <a:defRPr>
                <a:latin typeface="Montserrat"/>
                <a:ea typeface="Montserrat"/>
                <a:cs typeface="Montserrat"/>
                <a:sym typeface="Montserrat"/>
              </a:defRPr>
            </a:lvl6pPr>
            <a:lvl7pPr lvl="6" algn="ctr" rtl="0">
              <a:spcBef>
                <a:spcPts val="0"/>
              </a:spcBef>
              <a:spcAft>
                <a:spcPts val="0"/>
              </a:spcAft>
              <a:buSzPts val="1600"/>
              <a:buFont typeface="Montserrat"/>
              <a:buNone/>
              <a:defRPr>
                <a:latin typeface="Montserrat"/>
                <a:ea typeface="Montserrat"/>
                <a:cs typeface="Montserrat"/>
                <a:sym typeface="Montserrat"/>
              </a:defRPr>
            </a:lvl7pPr>
            <a:lvl8pPr lvl="7" algn="ctr" rtl="0">
              <a:spcBef>
                <a:spcPts val="0"/>
              </a:spcBef>
              <a:spcAft>
                <a:spcPts val="0"/>
              </a:spcAft>
              <a:buSzPts val="1600"/>
              <a:buFont typeface="Montserrat"/>
              <a:buNone/>
              <a:defRPr>
                <a:latin typeface="Montserrat"/>
                <a:ea typeface="Montserrat"/>
                <a:cs typeface="Montserrat"/>
                <a:sym typeface="Montserrat"/>
              </a:defRPr>
            </a:lvl8pPr>
            <a:lvl9pPr lvl="8" algn="ct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174" name="Google Shape;174;p19"/>
          <p:cNvSpPr txBox="1">
            <a:spLocks noGrp="1"/>
          </p:cNvSpPr>
          <p:nvPr>
            <p:ph type="title" idx="2" hasCustomPrompt="1"/>
          </p:nvPr>
        </p:nvSpPr>
        <p:spPr>
          <a:xfrm>
            <a:off x="3921250" y="2510034"/>
            <a:ext cx="4368800" cy="1341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5000"/>
              <a:buFont typeface="Montserrat"/>
              <a:buNone/>
              <a:defRPr sz="5071">
                <a:solidFill>
                  <a:schemeClr val="accent2"/>
                </a:solidFill>
                <a:latin typeface="Montserrat Medium"/>
                <a:ea typeface="Montserrat Medium"/>
                <a:cs typeface="Montserrat Medium"/>
                <a:sym typeface="Montserrat Medium"/>
              </a:defRPr>
            </a:lvl1pPr>
            <a:lvl2pPr lvl="1" algn="ctr" rtl="0">
              <a:spcBef>
                <a:spcPts val="0"/>
              </a:spcBef>
              <a:spcAft>
                <a:spcPts val="0"/>
              </a:spcAft>
              <a:buClr>
                <a:schemeClr val="accent1"/>
              </a:buClr>
              <a:buSzPts val="5000"/>
              <a:buFont typeface="Montserrat"/>
              <a:buNone/>
              <a:defRPr sz="5071" b="1">
                <a:solidFill>
                  <a:schemeClr val="accent1"/>
                </a:solidFill>
                <a:latin typeface="Montserrat"/>
                <a:ea typeface="Montserrat"/>
                <a:cs typeface="Montserrat"/>
                <a:sym typeface="Montserrat"/>
              </a:defRPr>
            </a:lvl2pPr>
            <a:lvl3pPr lvl="2" algn="ctr" rtl="0">
              <a:spcBef>
                <a:spcPts val="0"/>
              </a:spcBef>
              <a:spcAft>
                <a:spcPts val="0"/>
              </a:spcAft>
              <a:buClr>
                <a:schemeClr val="accent1"/>
              </a:buClr>
              <a:buSzPts val="5000"/>
              <a:buFont typeface="Montserrat"/>
              <a:buNone/>
              <a:defRPr sz="5071" b="1">
                <a:solidFill>
                  <a:schemeClr val="accent1"/>
                </a:solidFill>
                <a:latin typeface="Montserrat"/>
                <a:ea typeface="Montserrat"/>
                <a:cs typeface="Montserrat"/>
                <a:sym typeface="Montserrat"/>
              </a:defRPr>
            </a:lvl3pPr>
            <a:lvl4pPr lvl="3" algn="ctr" rtl="0">
              <a:spcBef>
                <a:spcPts val="0"/>
              </a:spcBef>
              <a:spcAft>
                <a:spcPts val="0"/>
              </a:spcAft>
              <a:buClr>
                <a:schemeClr val="accent1"/>
              </a:buClr>
              <a:buSzPts val="5000"/>
              <a:buFont typeface="Montserrat"/>
              <a:buNone/>
              <a:defRPr sz="5071" b="1">
                <a:solidFill>
                  <a:schemeClr val="accent1"/>
                </a:solidFill>
                <a:latin typeface="Montserrat"/>
                <a:ea typeface="Montserrat"/>
                <a:cs typeface="Montserrat"/>
                <a:sym typeface="Montserrat"/>
              </a:defRPr>
            </a:lvl4pPr>
            <a:lvl5pPr lvl="4" algn="ctr" rtl="0">
              <a:spcBef>
                <a:spcPts val="0"/>
              </a:spcBef>
              <a:spcAft>
                <a:spcPts val="0"/>
              </a:spcAft>
              <a:buClr>
                <a:schemeClr val="accent1"/>
              </a:buClr>
              <a:buSzPts val="5000"/>
              <a:buFont typeface="Montserrat"/>
              <a:buNone/>
              <a:defRPr sz="5071" b="1">
                <a:solidFill>
                  <a:schemeClr val="accent1"/>
                </a:solidFill>
                <a:latin typeface="Montserrat"/>
                <a:ea typeface="Montserrat"/>
                <a:cs typeface="Montserrat"/>
                <a:sym typeface="Montserrat"/>
              </a:defRPr>
            </a:lvl5pPr>
            <a:lvl6pPr lvl="5" algn="ctr" rtl="0">
              <a:spcBef>
                <a:spcPts val="0"/>
              </a:spcBef>
              <a:spcAft>
                <a:spcPts val="0"/>
              </a:spcAft>
              <a:buClr>
                <a:schemeClr val="accent1"/>
              </a:buClr>
              <a:buSzPts val="5000"/>
              <a:buFont typeface="Montserrat"/>
              <a:buNone/>
              <a:defRPr sz="5071" b="1">
                <a:solidFill>
                  <a:schemeClr val="accent1"/>
                </a:solidFill>
                <a:latin typeface="Montserrat"/>
                <a:ea typeface="Montserrat"/>
                <a:cs typeface="Montserrat"/>
                <a:sym typeface="Montserrat"/>
              </a:defRPr>
            </a:lvl6pPr>
            <a:lvl7pPr lvl="6" algn="ctr" rtl="0">
              <a:spcBef>
                <a:spcPts val="0"/>
              </a:spcBef>
              <a:spcAft>
                <a:spcPts val="0"/>
              </a:spcAft>
              <a:buClr>
                <a:schemeClr val="accent1"/>
              </a:buClr>
              <a:buSzPts val="5000"/>
              <a:buFont typeface="Montserrat"/>
              <a:buNone/>
              <a:defRPr sz="5071" b="1">
                <a:solidFill>
                  <a:schemeClr val="accent1"/>
                </a:solidFill>
                <a:latin typeface="Montserrat"/>
                <a:ea typeface="Montserrat"/>
                <a:cs typeface="Montserrat"/>
                <a:sym typeface="Montserrat"/>
              </a:defRPr>
            </a:lvl7pPr>
            <a:lvl8pPr lvl="7" algn="ctr" rtl="0">
              <a:spcBef>
                <a:spcPts val="0"/>
              </a:spcBef>
              <a:spcAft>
                <a:spcPts val="0"/>
              </a:spcAft>
              <a:buClr>
                <a:schemeClr val="accent1"/>
              </a:buClr>
              <a:buSzPts val="5000"/>
              <a:buFont typeface="Montserrat"/>
              <a:buNone/>
              <a:defRPr sz="5071" b="1">
                <a:solidFill>
                  <a:schemeClr val="accent1"/>
                </a:solidFill>
                <a:latin typeface="Montserrat"/>
                <a:ea typeface="Montserrat"/>
                <a:cs typeface="Montserrat"/>
                <a:sym typeface="Montserrat"/>
              </a:defRPr>
            </a:lvl8pPr>
            <a:lvl9pPr lvl="8" algn="ctr" rtl="0">
              <a:spcBef>
                <a:spcPts val="0"/>
              </a:spcBef>
              <a:spcAft>
                <a:spcPts val="0"/>
              </a:spcAft>
              <a:buClr>
                <a:schemeClr val="accent1"/>
              </a:buClr>
              <a:buSzPts val="5000"/>
              <a:buFont typeface="Montserrat"/>
              <a:buNone/>
              <a:defRPr sz="5071" b="1">
                <a:solidFill>
                  <a:schemeClr val="accent1"/>
                </a:solidFill>
                <a:latin typeface="Montserrat"/>
                <a:ea typeface="Montserrat"/>
                <a:cs typeface="Montserrat"/>
                <a:sym typeface="Montserrat"/>
              </a:defRPr>
            </a:lvl9pPr>
          </a:lstStyle>
          <a:p>
            <a:r>
              <a:t>xx%</a:t>
            </a:r>
          </a:p>
        </p:txBody>
      </p:sp>
      <p:sp>
        <p:nvSpPr>
          <p:cNvPr id="175" name="Google Shape;175;p19"/>
          <p:cNvSpPr txBox="1">
            <a:spLocks noGrp="1"/>
          </p:cNvSpPr>
          <p:nvPr>
            <p:ph type="subTitle" idx="3"/>
          </p:nvPr>
        </p:nvSpPr>
        <p:spPr>
          <a:xfrm>
            <a:off x="3921634" y="3545400"/>
            <a:ext cx="4368400" cy="772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algn="ctr" rtl="0">
              <a:spcBef>
                <a:spcPts val="0"/>
              </a:spcBef>
              <a:spcAft>
                <a:spcPts val="0"/>
              </a:spcAft>
              <a:buSzPts val="1600"/>
              <a:buFont typeface="Montserrat"/>
              <a:buNone/>
              <a:defRPr>
                <a:latin typeface="Montserrat"/>
                <a:ea typeface="Montserrat"/>
                <a:cs typeface="Montserrat"/>
                <a:sym typeface="Montserrat"/>
              </a:defRPr>
            </a:lvl2pPr>
            <a:lvl3pPr lvl="2" algn="ctr" rtl="0">
              <a:spcBef>
                <a:spcPts val="0"/>
              </a:spcBef>
              <a:spcAft>
                <a:spcPts val="0"/>
              </a:spcAft>
              <a:buSzPts val="1600"/>
              <a:buFont typeface="Montserrat"/>
              <a:buNone/>
              <a:defRPr>
                <a:latin typeface="Montserrat"/>
                <a:ea typeface="Montserrat"/>
                <a:cs typeface="Montserrat"/>
                <a:sym typeface="Montserrat"/>
              </a:defRPr>
            </a:lvl3pPr>
            <a:lvl4pPr lvl="3" algn="ctr" rtl="0">
              <a:spcBef>
                <a:spcPts val="0"/>
              </a:spcBef>
              <a:spcAft>
                <a:spcPts val="0"/>
              </a:spcAft>
              <a:buSzPts val="1600"/>
              <a:buFont typeface="Montserrat"/>
              <a:buNone/>
              <a:defRPr>
                <a:latin typeface="Montserrat"/>
                <a:ea typeface="Montserrat"/>
                <a:cs typeface="Montserrat"/>
                <a:sym typeface="Montserrat"/>
              </a:defRPr>
            </a:lvl4pPr>
            <a:lvl5pPr lvl="4" algn="ctr" rtl="0">
              <a:spcBef>
                <a:spcPts val="0"/>
              </a:spcBef>
              <a:spcAft>
                <a:spcPts val="0"/>
              </a:spcAft>
              <a:buSzPts val="1600"/>
              <a:buFont typeface="Montserrat"/>
              <a:buNone/>
              <a:defRPr>
                <a:latin typeface="Montserrat"/>
                <a:ea typeface="Montserrat"/>
                <a:cs typeface="Montserrat"/>
                <a:sym typeface="Montserrat"/>
              </a:defRPr>
            </a:lvl5pPr>
            <a:lvl6pPr lvl="5" algn="ctr" rtl="0">
              <a:spcBef>
                <a:spcPts val="0"/>
              </a:spcBef>
              <a:spcAft>
                <a:spcPts val="0"/>
              </a:spcAft>
              <a:buSzPts val="1600"/>
              <a:buFont typeface="Montserrat"/>
              <a:buNone/>
              <a:defRPr>
                <a:latin typeface="Montserrat"/>
                <a:ea typeface="Montserrat"/>
                <a:cs typeface="Montserrat"/>
                <a:sym typeface="Montserrat"/>
              </a:defRPr>
            </a:lvl6pPr>
            <a:lvl7pPr lvl="6" algn="ctr" rtl="0">
              <a:spcBef>
                <a:spcPts val="0"/>
              </a:spcBef>
              <a:spcAft>
                <a:spcPts val="0"/>
              </a:spcAft>
              <a:buSzPts val="1600"/>
              <a:buFont typeface="Montserrat"/>
              <a:buNone/>
              <a:defRPr>
                <a:latin typeface="Montserrat"/>
                <a:ea typeface="Montserrat"/>
                <a:cs typeface="Montserrat"/>
                <a:sym typeface="Montserrat"/>
              </a:defRPr>
            </a:lvl7pPr>
            <a:lvl8pPr lvl="7" algn="ctr" rtl="0">
              <a:spcBef>
                <a:spcPts val="0"/>
              </a:spcBef>
              <a:spcAft>
                <a:spcPts val="0"/>
              </a:spcAft>
              <a:buSzPts val="1600"/>
              <a:buFont typeface="Montserrat"/>
              <a:buNone/>
              <a:defRPr>
                <a:latin typeface="Montserrat"/>
                <a:ea typeface="Montserrat"/>
                <a:cs typeface="Montserrat"/>
                <a:sym typeface="Montserrat"/>
              </a:defRPr>
            </a:lvl8pPr>
            <a:lvl9pPr lvl="8" algn="ct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176" name="Google Shape;176;p19"/>
          <p:cNvSpPr txBox="1">
            <a:spLocks noGrp="1"/>
          </p:cNvSpPr>
          <p:nvPr>
            <p:ph type="title" idx="4" hasCustomPrompt="1"/>
          </p:nvPr>
        </p:nvSpPr>
        <p:spPr>
          <a:xfrm>
            <a:off x="7135982" y="4300734"/>
            <a:ext cx="4368800" cy="1341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5000"/>
              <a:buFont typeface="Montserrat"/>
              <a:buNone/>
              <a:defRPr sz="5071">
                <a:solidFill>
                  <a:schemeClr val="accent2"/>
                </a:solidFill>
                <a:latin typeface="Montserrat Medium"/>
                <a:ea typeface="Montserrat Medium"/>
                <a:cs typeface="Montserrat Medium"/>
                <a:sym typeface="Montserrat Medium"/>
              </a:defRPr>
            </a:lvl1pPr>
            <a:lvl2pPr lvl="1" algn="ctr" rtl="0">
              <a:spcBef>
                <a:spcPts val="0"/>
              </a:spcBef>
              <a:spcAft>
                <a:spcPts val="0"/>
              </a:spcAft>
              <a:buClr>
                <a:schemeClr val="accent1"/>
              </a:buClr>
              <a:buSzPts val="5000"/>
              <a:buFont typeface="Montserrat"/>
              <a:buNone/>
              <a:defRPr sz="5071" b="1">
                <a:solidFill>
                  <a:schemeClr val="accent1"/>
                </a:solidFill>
                <a:latin typeface="Montserrat"/>
                <a:ea typeface="Montserrat"/>
                <a:cs typeface="Montserrat"/>
                <a:sym typeface="Montserrat"/>
              </a:defRPr>
            </a:lvl2pPr>
            <a:lvl3pPr lvl="2" algn="ctr" rtl="0">
              <a:spcBef>
                <a:spcPts val="0"/>
              </a:spcBef>
              <a:spcAft>
                <a:spcPts val="0"/>
              </a:spcAft>
              <a:buClr>
                <a:schemeClr val="accent1"/>
              </a:buClr>
              <a:buSzPts val="5000"/>
              <a:buFont typeface="Montserrat"/>
              <a:buNone/>
              <a:defRPr sz="5071" b="1">
                <a:solidFill>
                  <a:schemeClr val="accent1"/>
                </a:solidFill>
                <a:latin typeface="Montserrat"/>
                <a:ea typeface="Montserrat"/>
                <a:cs typeface="Montserrat"/>
                <a:sym typeface="Montserrat"/>
              </a:defRPr>
            </a:lvl3pPr>
            <a:lvl4pPr lvl="3" algn="ctr" rtl="0">
              <a:spcBef>
                <a:spcPts val="0"/>
              </a:spcBef>
              <a:spcAft>
                <a:spcPts val="0"/>
              </a:spcAft>
              <a:buClr>
                <a:schemeClr val="accent1"/>
              </a:buClr>
              <a:buSzPts val="5000"/>
              <a:buFont typeface="Montserrat"/>
              <a:buNone/>
              <a:defRPr sz="5071" b="1">
                <a:solidFill>
                  <a:schemeClr val="accent1"/>
                </a:solidFill>
                <a:latin typeface="Montserrat"/>
                <a:ea typeface="Montserrat"/>
                <a:cs typeface="Montserrat"/>
                <a:sym typeface="Montserrat"/>
              </a:defRPr>
            </a:lvl4pPr>
            <a:lvl5pPr lvl="4" algn="ctr" rtl="0">
              <a:spcBef>
                <a:spcPts val="0"/>
              </a:spcBef>
              <a:spcAft>
                <a:spcPts val="0"/>
              </a:spcAft>
              <a:buClr>
                <a:schemeClr val="accent1"/>
              </a:buClr>
              <a:buSzPts val="5000"/>
              <a:buFont typeface="Montserrat"/>
              <a:buNone/>
              <a:defRPr sz="5071" b="1">
                <a:solidFill>
                  <a:schemeClr val="accent1"/>
                </a:solidFill>
                <a:latin typeface="Montserrat"/>
                <a:ea typeface="Montserrat"/>
                <a:cs typeface="Montserrat"/>
                <a:sym typeface="Montserrat"/>
              </a:defRPr>
            </a:lvl5pPr>
            <a:lvl6pPr lvl="5" algn="ctr" rtl="0">
              <a:spcBef>
                <a:spcPts val="0"/>
              </a:spcBef>
              <a:spcAft>
                <a:spcPts val="0"/>
              </a:spcAft>
              <a:buClr>
                <a:schemeClr val="accent1"/>
              </a:buClr>
              <a:buSzPts val="5000"/>
              <a:buFont typeface="Montserrat"/>
              <a:buNone/>
              <a:defRPr sz="5071" b="1">
                <a:solidFill>
                  <a:schemeClr val="accent1"/>
                </a:solidFill>
                <a:latin typeface="Montserrat"/>
                <a:ea typeface="Montserrat"/>
                <a:cs typeface="Montserrat"/>
                <a:sym typeface="Montserrat"/>
              </a:defRPr>
            </a:lvl6pPr>
            <a:lvl7pPr lvl="6" algn="ctr" rtl="0">
              <a:spcBef>
                <a:spcPts val="0"/>
              </a:spcBef>
              <a:spcAft>
                <a:spcPts val="0"/>
              </a:spcAft>
              <a:buClr>
                <a:schemeClr val="accent1"/>
              </a:buClr>
              <a:buSzPts val="5000"/>
              <a:buFont typeface="Montserrat"/>
              <a:buNone/>
              <a:defRPr sz="5071" b="1">
                <a:solidFill>
                  <a:schemeClr val="accent1"/>
                </a:solidFill>
                <a:latin typeface="Montserrat"/>
                <a:ea typeface="Montserrat"/>
                <a:cs typeface="Montserrat"/>
                <a:sym typeface="Montserrat"/>
              </a:defRPr>
            </a:lvl7pPr>
            <a:lvl8pPr lvl="7" algn="ctr" rtl="0">
              <a:spcBef>
                <a:spcPts val="0"/>
              </a:spcBef>
              <a:spcAft>
                <a:spcPts val="0"/>
              </a:spcAft>
              <a:buClr>
                <a:schemeClr val="accent1"/>
              </a:buClr>
              <a:buSzPts val="5000"/>
              <a:buFont typeface="Montserrat"/>
              <a:buNone/>
              <a:defRPr sz="5071" b="1">
                <a:solidFill>
                  <a:schemeClr val="accent1"/>
                </a:solidFill>
                <a:latin typeface="Montserrat"/>
                <a:ea typeface="Montserrat"/>
                <a:cs typeface="Montserrat"/>
                <a:sym typeface="Montserrat"/>
              </a:defRPr>
            </a:lvl8pPr>
            <a:lvl9pPr lvl="8" algn="ctr" rtl="0">
              <a:spcBef>
                <a:spcPts val="0"/>
              </a:spcBef>
              <a:spcAft>
                <a:spcPts val="0"/>
              </a:spcAft>
              <a:buClr>
                <a:schemeClr val="accent1"/>
              </a:buClr>
              <a:buSzPts val="5000"/>
              <a:buFont typeface="Montserrat"/>
              <a:buNone/>
              <a:defRPr sz="5071" b="1">
                <a:solidFill>
                  <a:schemeClr val="accent1"/>
                </a:solidFill>
                <a:latin typeface="Montserrat"/>
                <a:ea typeface="Montserrat"/>
                <a:cs typeface="Montserrat"/>
                <a:sym typeface="Montserrat"/>
              </a:defRPr>
            </a:lvl9pPr>
          </a:lstStyle>
          <a:p>
            <a:r>
              <a:t>xx%</a:t>
            </a:r>
          </a:p>
        </p:txBody>
      </p:sp>
      <p:sp>
        <p:nvSpPr>
          <p:cNvPr id="177" name="Google Shape;177;p19"/>
          <p:cNvSpPr txBox="1">
            <a:spLocks noGrp="1"/>
          </p:cNvSpPr>
          <p:nvPr>
            <p:ph type="subTitle" idx="5"/>
          </p:nvPr>
        </p:nvSpPr>
        <p:spPr>
          <a:xfrm>
            <a:off x="7136184" y="5336100"/>
            <a:ext cx="4368400" cy="772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algn="ctr" rtl="0">
              <a:spcBef>
                <a:spcPts val="0"/>
              </a:spcBef>
              <a:spcAft>
                <a:spcPts val="0"/>
              </a:spcAft>
              <a:buSzPts val="1600"/>
              <a:buFont typeface="Montserrat"/>
              <a:buNone/>
              <a:defRPr>
                <a:latin typeface="Montserrat"/>
                <a:ea typeface="Montserrat"/>
                <a:cs typeface="Montserrat"/>
                <a:sym typeface="Montserrat"/>
              </a:defRPr>
            </a:lvl2pPr>
            <a:lvl3pPr lvl="2" algn="ctr" rtl="0">
              <a:spcBef>
                <a:spcPts val="0"/>
              </a:spcBef>
              <a:spcAft>
                <a:spcPts val="0"/>
              </a:spcAft>
              <a:buSzPts val="1600"/>
              <a:buFont typeface="Montserrat"/>
              <a:buNone/>
              <a:defRPr>
                <a:latin typeface="Montserrat"/>
                <a:ea typeface="Montserrat"/>
                <a:cs typeface="Montserrat"/>
                <a:sym typeface="Montserrat"/>
              </a:defRPr>
            </a:lvl3pPr>
            <a:lvl4pPr lvl="3" algn="ctr" rtl="0">
              <a:spcBef>
                <a:spcPts val="0"/>
              </a:spcBef>
              <a:spcAft>
                <a:spcPts val="0"/>
              </a:spcAft>
              <a:buSzPts val="1600"/>
              <a:buFont typeface="Montserrat"/>
              <a:buNone/>
              <a:defRPr>
                <a:latin typeface="Montserrat"/>
                <a:ea typeface="Montserrat"/>
                <a:cs typeface="Montserrat"/>
                <a:sym typeface="Montserrat"/>
              </a:defRPr>
            </a:lvl4pPr>
            <a:lvl5pPr lvl="4" algn="ctr" rtl="0">
              <a:spcBef>
                <a:spcPts val="0"/>
              </a:spcBef>
              <a:spcAft>
                <a:spcPts val="0"/>
              </a:spcAft>
              <a:buSzPts val="1600"/>
              <a:buFont typeface="Montserrat"/>
              <a:buNone/>
              <a:defRPr>
                <a:latin typeface="Montserrat"/>
                <a:ea typeface="Montserrat"/>
                <a:cs typeface="Montserrat"/>
                <a:sym typeface="Montserrat"/>
              </a:defRPr>
            </a:lvl5pPr>
            <a:lvl6pPr lvl="5" algn="ctr" rtl="0">
              <a:spcBef>
                <a:spcPts val="0"/>
              </a:spcBef>
              <a:spcAft>
                <a:spcPts val="0"/>
              </a:spcAft>
              <a:buSzPts val="1600"/>
              <a:buFont typeface="Montserrat"/>
              <a:buNone/>
              <a:defRPr>
                <a:latin typeface="Montserrat"/>
                <a:ea typeface="Montserrat"/>
                <a:cs typeface="Montserrat"/>
                <a:sym typeface="Montserrat"/>
              </a:defRPr>
            </a:lvl6pPr>
            <a:lvl7pPr lvl="6" algn="ctr" rtl="0">
              <a:spcBef>
                <a:spcPts val="0"/>
              </a:spcBef>
              <a:spcAft>
                <a:spcPts val="0"/>
              </a:spcAft>
              <a:buSzPts val="1600"/>
              <a:buFont typeface="Montserrat"/>
              <a:buNone/>
              <a:defRPr>
                <a:latin typeface="Montserrat"/>
                <a:ea typeface="Montserrat"/>
                <a:cs typeface="Montserrat"/>
                <a:sym typeface="Montserrat"/>
              </a:defRPr>
            </a:lvl7pPr>
            <a:lvl8pPr lvl="7" algn="ctr" rtl="0">
              <a:spcBef>
                <a:spcPts val="0"/>
              </a:spcBef>
              <a:spcAft>
                <a:spcPts val="0"/>
              </a:spcAft>
              <a:buSzPts val="1600"/>
              <a:buFont typeface="Montserrat"/>
              <a:buNone/>
              <a:defRPr>
                <a:latin typeface="Montserrat"/>
                <a:ea typeface="Montserrat"/>
                <a:cs typeface="Montserrat"/>
                <a:sym typeface="Montserrat"/>
              </a:defRPr>
            </a:lvl8pPr>
            <a:lvl9pPr lvl="8" algn="ct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Tree>
    <p:extLst>
      <p:ext uri="{BB962C8B-B14F-4D97-AF65-F5344CB8AC3E}">
        <p14:creationId xmlns:p14="http://schemas.microsoft.com/office/powerpoint/2010/main" val="4008062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hree columns 1">
  <p:cSld name="Title and three columns 1">
    <p:spTree>
      <p:nvGrpSpPr>
        <p:cNvPr id="1" name="Shape 178"/>
        <p:cNvGrpSpPr/>
        <p:nvPr/>
      </p:nvGrpSpPr>
      <p:grpSpPr>
        <a:xfrm>
          <a:off x="0" y="0"/>
          <a:ext cx="0" cy="0"/>
          <a:chOff x="0" y="0"/>
          <a:chExt cx="0" cy="0"/>
        </a:xfrm>
      </p:grpSpPr>
      <p:pic>
        <p:nvPicPr>
          <p:cNvPr id="179" name="Google Shape;179;p20"/>
          <p:cNvPicPr preferRelativeResize="0"/>
          <p:nvPr/>
        </p:nvPicPr>
        <p:blipFill>
          <a:blip r:embed="rId2">
            <a:alphaModFix/>
          </a:blip>
          <a:stretch>
            <a:fillRect/>
          </a:stretch>
        </p:blipFill>
        <p:spPr>
          <a:xfrm flipH="1">
            <a:off x="-101600" y="5625043"/>
            <a:ext cx="4964435" cy="1346983"/>
          </a:xfrm>
          <a:prstGeom prst="rect">
            <a:avLst/>
          </a:prstGeom>
          <a:noFill/>
          <a:ln>
            <a:noFill/>
          </a:ln>
        </p:spPr>
      </p:pic>
      <p:pic>
        <p:nvPicPr>
          <p:cNvPr id="180" name="Google Shape;180;p20"/>
          <p:cNvPicPr preferRelativeResize="0"/>
          <p:nvPr/>
        </p:nvPicPr>
        <p:blipFill>
          <a:blip r:embed="rId3">
            <a:alphaModFix/>
          </a:blip>
          <a:stretch>
            <a:fillRect/>
          </a:stretch>
        </p:blipFill>
        <p:spPr>
          <a:xfrm rot="-1293750">
            <a:off x="10283749" y="746375"/>
            <a:ext cx="1349839" cy="945485"/>
          </a:xfrm>
          <a:prstGeom prst="rect">
            <a:avLst/>
          </a:prstGeom>
          <a:noFill/>
          <a:ln>
            <a:noFill/>
          </a:ln>
        </p:spPr>
      </p:pic>
      <p:pic>
        <p:nvPicPr>
          <p:cNvPr id="181" name="Google Shape;181;p20"/>
          <p:cNvPicPr preferRelativeResize="0"/>
          <p:nvPr/>
        </p:nvPicPr>
        <p:blipFill>
          <a:blip r:embed="rId4">
            <a:alphaModFix/>
          </a:blip>
          <a:stretch>
            <a:fillRect/>
          </a:stretch>
        </p:blipFill>
        <p:spPr>
          <a:xfrm>
            <a:off x="966469" y="1097269"/>
            <a:ext cx="919966" cy="853234"/>
          </a:xfrm>
          <a:prstGeom prst="rect">
            <a:avLst/>
          </a:prstGeom>
          <a:noFill/>
          <a:ln>
            <a:noFill/>
          </a:ln>
        </p:spPr>
      </p:pic>
      <p:sp>
        <p:nvSpPr>
          <p:cNvPr id="182" name="Google Shape;182;p20"/>
          <p:cNvSpPr/>
          <p:nvPr/>
        </p:nvSpPr>
        <p:spPr>
          <a:xfrm>
            <a:off x="2940134" y="2"/>
            <a:ext cx="6436000" cy="1097200"/>
          </a:xfrm>
          <a:prstGeom prst="rect">
            <a:avLst/>
          </a:prstGeom>
          <a:solidFill>
            <a:schemeClr val="accent4"/>
          </a:solidFill>
          <a:ln>
            <a:noFill/>
          </a:ln>
        </p:spPr>
        <p:txBody>
          <a:bodyPr spcFirstLastPara="1" wrap="square" lIns="92704" tIns="92704" rIns="92704" bIns="92704" anchor="ctr" anchorCtr="0">
            <a:noAutofit/>
          </a:bodyPr>
          <a:lstStyle/>
          <a:p>
            <a:pPr marL="0" lvl="0" indent="0" algn="l" rtl="0">
              <a:spcBef>
                <a:spcPts val="0"/>
              </a:spcBef>
              <a:spcAft>
                <a:spcPts val="0"/>
              </a:spcAft>
              <a:buNone/>
            </a:pPr>
            <a:endParaRPr sz="1886"/>
          </a:p>
        </p:txBody>
      </p:sp>
      <p:sp>
        <p:nvSpPr>
          <p:cNvPr id="183" name="Google Shape;183;p20"/>
          <p:cNvSpPr txBox="1">
            <a:spLocks noGrp="1"/>
          </p:cNvSpPr>
          <p:nvPr>
            <p:ph type="subTitle" idx="1"/>
          </p:nvPr>
        </p:nvSpPr>
        <p:spPr>
          <a:xfrm>
            <a:off x="950967" y="4085503"/>
            <a:ext cx="3206400" cy="1260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algn="ctr" rtl="0">
              <a:spcBef>
                <a:spcPts val="0"/>
              </a:spcBef>
              <a:spcAft>
                <a:spcPts val="0"/>
              </a:spcAft>
              <a:buSzPts val="1600"/>
              <a:buFont typeface="Montserrat"/>
              <a:buNone/>
              <a:defRPr>
                <a:latin typeface="Montserrat"/>
                <a:ea typeface="Montserrat"/>
                <a:cs typeface="Montserrat"/>
                <a:sym typeface="Montserrat"/>
              </a:defRPr>
            </a:lvl2pPr>
            <a:lvl3pPr lvl="2" algn="ctr" rtl="0">
              <a:spcBef>
                <a:spcPts val="0"/>
              </a:spcBef>
              <a:spcAft>
                <a:spcPts val="0"/>
              </a:spcAft>
              <a:buSzPts val="1600"/>
              <a:buFont typeface="Montserrat"/>
              <a:buNone/>
              <a:defRPr>
                <a:latin typeface="Montserrat"/>
                <a:ea typeface="Montserrat"/>
                <a:cs typeface="Montserrat"/>
                <a:sym typeface="Montserrat"/>
              </a:defRPr>
            </a:lvl3pPr>
            <a:lvl4pPr lvl="3" algn="ctr" rtl="0">
              <a:spcBef>
                <a:spcPts val="0"/>
              </a:spcBef>
              <a:spcAft>
                <a:spcPts val="0"/>
              </a:spcAft>
              <a:buSzPts val="1600"/>
              <a:buFont typeface="Montserrat"/>
              <a:buNone/>
              <a:defRPr>
                <a:latin typeface="Montserrat"/>
                <a:ea typeface="Montserrat"/>
                <a:cs typeface="Montserrat"/>
                <a:sym typeface="Montserrat"/>
              </a:defRPr>
            </a:lvl4pPr>
            <a:lvl5pPr lvl="4" algn="ctr" rtl="0">
              <a:spcBef>
                <a:spcPts val="0"/>
              </a:spcBef>
              <a:spcAft>
                <a:spcPts val="0"/>
              </a:spcAft>
              <a:buSzPts val="1600"/>
              <a:buFont typeface="Montserrat"/>
              <a:buNone/>
              <a:defRPr>
                <a:latin typeface="Montserrat"/>
                <a:ea typeface="Montserrat"/>
                <a:cs typeface="Montserrat"/>
                <a:sym typeface="Montserrat"/>
              </a:defRPr>
            </a:lvl5pPr>
            <a:lvl6pPr lvl="5" algn="ctr" rtl="0">
              <a:spcBef>
                <a:spcPts val="0"/>
              </a:spcBef>
              <a:spcAft>
                <a:spcPts val="0"/>
              </a:spcAft>
              <a:buSzPts val="1600"/>
              <a:buFont typeface="Montserrat"/>
              <a:buNone/>
              <a:defRPr>
                <a:latin typeface="Montserrat"/>
                <a:ea typeface="Montserrat"/>
                <a:cs typeface="Montserrat"/>
                <a:sym typeface="Montserrat"/>
              </a:defRPr>
            </a:lvl6pPr>
            <a:lvl7pPr lvl="6" algn="ctr" rtl="0">
              <a:spcBef>
                <a:spcPts val="0"/>
              </a:spcBef>
              <a:spcAft>
                <a:spcPts val="0"/>
              </a:spcAft>
              <a:buSzPts val="1600"/>
              <a:buFont typeface="Montserrat"/>
              <a:buNone/>
              <a:defRPr>
                <a:latin typeface="Montserrat"/>
                <a:ea typeface="Montserrat"/>
                <a:cs typeface="Montserrat"/>
                <a:sym typeface="Montserrat"/>
              </a:defRPr>
            </a:lvl7pPr>
            <a:lvl8pPr lvl="7" algn="ctr" rtl="0">
              <a:spcBef>
                <a:spcPts val="0"/>
              </a:spcBef>
              <a:spcAft>
                <a:spcPts val="0"/>
              </a:spcAft>
              <a:buSzPts val="1600"/>
              <a:buFont typeface="Montserrat"/>
              <a:buNone/>
              <a:defRPr>
                <a:latin typeface="Montserrat"/>
                <a:ea typeface="Montserrat"/>
                <a:cs typeface="Montserrat"/>
                <a:sym typeface="Montserrat"/>
              </a:defRPr>
            </a:lvl8pPr>
            <a:lvl9pPr lvl="8" algn="ct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184" name="Google Shape;184;p20"/>
          <p:cNvSpPr txBox="1">
            <a:spLocks noGrp="1"/>
          </p:cNvSpPr>
          <p:nvPr>
            <p:ph type="subTitle" idx="2"/>
          </p:nvPr>
        </p:nvSpPr>
        <p:spPr>
          <a:xfrm>
            <a:off x="8034638" y="4099980"/>
            <a:ext cx="3206400" cy="1260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algn="ctr" rtl="0">
              <a:spcBef>
                <a:spcPts val="0"/>
              </a:spcBef>
              <a:spcAft>
                <a:spcPts val="0"/>
              </a:spcAft>
              <a:buSzPts val="1600"/>
              <a:buFont typeface="Montserrat"/>
              <a:buNone/>
              <a:defRPr>
                <a:latin typeface="Montserrat"/>
                <a:ea typeface="Montserrat"/>
                <a:cs typeface="Montserrat"/>
                <a:sym typeface="Montserrat"/>
              </a:defRPr>
            </a:lvl2pPr>
            <a:lvl3pPr lvl="2" algn="ctr" rtl="0">
              <a:spcBef>
                <a:spcPts val="0"/>
              </a:spcBef>
              <a:spcAft>
                <a:spcPts val="0"/>
              </a:spcAft>
              <a:buSzPts val="1600"/>
              <a:buFont typeface="Montserrat"/>
              <a:buNone/>
              <a:defRPr>
                <a:latin typeface="Montserrat"/>
                <a:ea typeface="Montserrat"/>
                <a:cs typeface="Montserrat"/>
                <a:sym typeface="Montserrat"/>
              </a:defRPr>
            </a:lvl3pPr>
            <a:lvl4pPr lvl="3" algn="ctr" rtl="0">
              <a:spcBef>
                <a:spcPts val="0"/>
              </a:spcBef>
              <a:spcAft>
                <a:spcPts val="0"/>
              </a:spcAft>
              <a:buSzPts val="1600"/>
              <a:buFont typeface="Montserrat"/>
              <a:buNone/>
              <a:defRPr>
                <a:latin typeface="Montserrat"/>
                <a:ea typeface="Montserrat"/>
                <a:cs typeface="Montserrat"/>
                <a:sym typeface="Montserrat"/>
              </a:defRPr>
            </a:lvl4pPr>
            <a:lvl5pPr lvl="4" algn="ctr" rtl="0">
              <a:spcBef>
                <a:spcPts val="0"/>
              </a:spcBef>
              <a:spcAft>
                <a:spcPts val="0"/>
              </a:spcAft>
              <a:buSzPts val="1600"/>
              <a:buFont typeface="Montserrat"/>
              <a:buNone/>
              <a:defRPr>
                <a:latin typeface="Montserrat"/>
                <a:ea typeface="Montserrat"/>
                <a:cs typeface="Montserrat"/>
                <a:sym typeface="Montserrat"/>
              </a:defRPr>
            </a:lvl5pPr>
            <a:lvl6pPr lvl="5" algn="ctr" rtl="0">
              <a:spcBef>
                <a:spcPts val="0"/>
              </a:spcBef>
              <a:spcAft>
                <a:spcPts val="0"/>
              </a:spcAft>
              <a:buSzPts val="1600"/>
              <a:buFont typeface="Montserrat"/>
              <a:buNone/>
              <a:defRPr>
                <a:latin typeface="Montserrat"/>
                <a:ea typeface="Montserrat"/>
                <a:cs typeface="Montserrat"/>
                <a:sym typeface="Montserrat"/>
              </a:defRPr>
            </a:lvl6pPr>
            <a:lvl7pPr lvl="6" algn="ctr" rtl="0">
              <a:spcBef>
                <a:spcPts val="0"/>
              </a:spcBef>
              <a:spcAft>
                <a:spcPts val="0"/>
              </a:spcAft>
              <a:buSzPts val="1600"/>
              <a:buFont typeface="Montserrat"/>
              <a:buNone/>
              <a:defRPr>
                <a:latin typeface="Montserrat"/>
                <a:ea typeface="Montserrat"/>
                <a:cs typeface="Montserrat"/>
                <a:sym typeface="Montserrat"/>
              </a:defRPr>
            </a:lvl7pPr>
            <a:lvl8pPr lvl="7" algn="ctr" rtl="0">
              <a:spcBef>
                <a:spcPts val="0"/>
              </a:spcBef>
              <a:spcAft>
                <a:spcPts val="0"/>
              </a:spcAft>
              <a:buSzPts val="1600"/>
              <a:buFont typeface="Montserrat"/>
              <a:buNone/>
              <a:defRPr>
                <a:latin typeface="Montserrat"/>
                <a:ea typeface="Montserrat"/>
                <a:cs typeface="Montserrat"/>
                <a:sym typeface="Montserrat"/>
              </a:defRPr>
            </a:lvl8pPr>
            <a:lvl9pPr lvl="8" algn="ct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185" name="Google Shape;185;p20"/>
          <p:cNvSpPr txBox="1">
            <a:spLocks noGrp="1"/>
          </p:cNvSpPr>
          <p:nvPr>
            <p:ph type="subTitle" idx="3"/>
          </p:nvPr>
        </p:nvSpPr>
        <p:spPr>
          <a:xfrm>
            <a:off x="950969" y="3623867"/>
            <a:ext cx="3206400" cy="5248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2"/>
              </a:buClr>
              <a:buSzPts val="1800"/>
              <a:buNone/>
              <a:defRPr sz="1825">
                <a:solidFill>
                  <a:schemeClr val="accent2"/>
                </a:solidFill>
              </a:defRPr>
            </a:lvl1pPr>
            <a:lvl2pPr lvl="1" algn="ctr" rtl="0">
              <a:spcBef>
                <a:spcPts val="0"/>
              </a:spcBef>
              <a:spcAft>
                <a:spcPts val="0"/>
              </a:spcAft>
              <a:buSzPts val="1600"/>
              <a:buNone/>
              <a:defRPr/>
            </a:lvl2pPr>
            <a:lvl3pPr lvl="2" algn="ctr" rtl="0">
              <a:spcBef>
                <a:spcPts val="0"/>
              </a:spcBef>
              <a:spcAft>
                <a:spcPts val="0"/>
              </a:spcAft>
              <a:buSzPts val="1600"/>
              <a:buNone/>
              <a:defRPr/>
            </a:lvl3pPr>
            <a:lvl4pPr lvl="3" algn="ctr" rtl="0">
              <a:spcBef>
                <a:spcPts val="0"/>
              </a:spcBef>
              <a:spcAft>
                <a:spcPts val="0"/>
              </a:spcAft>
              <a:buSzPts val="1600"/>
              <a:buNone/>
              <a:defRPr/>
            </a:lvl4pPr>
            <a:lvl5pPr lvl="4" algn="ctr" rtl="0">
              <a:spcBef>
                <a:spcPts val="0"/>
              </a:spcBef>
              <a:spcAft>
                <a:spcPts val="0"/>
              </a:spcAft>
              <a:buSzPts val="1600"/>
              <a:buNone/>
              <a:defRPr/>
            </a:lvl5pPr>
            <a:lvl6pPr lvl="5" algn="ctr" rtl="0">
              <a:spcBef>
                <a:spcPts val="0"/>
              </a:spcBef>
              <a:spcAft>
                <a:spcPts val="0"/>
              </a:spcAft>
              <a:buSzPts val="1600"/>
              <a:buNone/>
              <a:defRPr/>
            </a:lvl6pPr>
            <a:lvl7pPr lvl="6" algn="ctr" rtl="0">
              <a:spcBef>
                <a:spcPts val="0"/>
              </a:spcBef>
              <a:spcAft>
                <a:spcPts val="0"/>
              </a:spcAft>
              <a:buSzPts val="1600"/>
              <a:buNone/>
              <a:defRPr/>
            </a:lvl7pPr>
            <a:lvl8pPr lvl="7" algn="ctr" rtl="0">
              <a:spcBef>
                <a:spcPts val="0"/>
              </a:spcBef>
              <a:spcAft>
                <a:spcPts val="0"/>
              </a:spcAft>
              <a:buSzPts val="1600"/>
              <a:buNone/>
              <a:defRPr/>
            </a:lvl8pPr>
            <a:lvl9pPr lvl="8" algn="ctr" rtl="0">
              <a:spcBef>
                <a:spcPts val="0"/>
              </a:spcBef>
              <a:spcAft>
                <a:spcPts val="0"/>
              </a:spcAft>
              <a:buSzPts val="1600"/>
              <a:buNone/>
              <a:defRPr/>
            </a:lvl9pPr>
          </a:lstStyle>
          <a:p>
            <a:endParaRPr/>
          </a:p>
        </p:txBody>
      </p:sp>
      <p:sp>
        <p:nvSpPr>
          <p:cNvPr id="186" name="Google Shape;186;p20"/>
          <p:cNvSpPr txBox="1">
            <a:spLocks noGrp="1"/>
          </p:cNvSpPr>
          <p:nvPr>
            <p:ph type="subTitle" idx="4"/>
          </p:nvPr>
        </p:nvSpPr>
        <p:spPr>
          <a:xfrm>
            <a:off x="8034644" y="3623867"/>
            <a:ext cx="3206400" cy="5248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2"/>
              </a:buClr>
              <a:buSzPts val="1800"/>
              <a:buNone/>
              <a:defRPr sz="1825">
                <a:solidFill>
                  <a:schemeClr val="accent2"/>
                </a:solidFill>
              </a:defRPr>
            </a:lvl1pPr>
            <a:lvl2pPr lvl="1" algn="ctr" rtl="0">
              <a:spcBef>
                <a:spcPts val="0"/>
              </a:spcBef>
              <a:spcAft>
                <a:spcPts val="0"/>
              </a:spcAft>
              <a:buSzPts val="1600"/>
              <a:buNone/>
              <a:defRPr/>
            </a:lvl2pPr>
            <a:lvl3pPr lvl="2" algn="ctr" rtl="0">
              <a:spcBef>
                <a:spcPts val="0"/>
              </a:spcBef>
              <a:spcAft>
                <a:spcPts val="0"/>
              </a:spcAft>
              <a:buSzPts val="1600"/>
              <a:buNone/>
              <a:defRPr/>
            </a:lvl3pPr>
            <a:lvl4pPr lvl="3" algn="ctr" rtl="0">
              <a:spcBef>
                <a:spcPts val="0"/>
              </a:spcBef>
              <a:spcAft>
                <a:spcPts val="0"/>
              </a:spcAft>
              <a:buSzPts val="1600"/>
              <a:buNone/>
              <a:defRPr/>
            </a:lvl4pPr>
            <a:lvl5pPr lvl="4" algn="ctr" rtl="0">
              <a:spcBef>
                <a:spcPts val="0"/>
              </a:spcBef>
              <a:spcAft>
                <a:spcPts val="0"/>
              </a:spcAft>
              <a:buSzPts val="1600"/>
              <a:buNone/>
              <a:defRPr/>
            </a:lvl5pPr>
            <a:lvl6pPr lvl="5" algn="ctr" rtl="0">
              <a:spcBef>
                <a:spcPts val="0"/>
              </a:spcBef>
              <a:spcAft>
                <a:spcPts val="0"/>
              </a:spcAft>
              <a:buSzPts val="1600"/>
              <a:buNone/>
              <a:defRPr/>
            </a:lvl6pPr>
            <a:lvl7pPr lvl="6" algn="ctr" rtl="0">
              <a:spcBef>
                <a:spcPts val="0"/>
              </a:spcBef>
              <a:spcAft>
                <a:spcPts val="0"/>
              </a:spcAft>
              <a:buSzPts val="1600"/>
              <a:buNone/>
              <a:defRPr/>
            </a:lvl7pPr>
            <a:lvl8pPr lvl="7" algn="ctr" rtl="0">
              <a:spcBef>
                <a:spcPts val="0"/>
              </a:spcBef>
              <a:spcAft>
                <a:spcPts val="0"/>
              </a:spcAft>
              <a:buSzPts val="1600"/>
              <a:buNone/>
              <a:defRPr/>
            </a:lvl8pPr>
            <a:lvl9pPr lvl="8" algn="ctr" rtl="0">
              <a:spcBef>
                <a:spcPts val="0"/>
              </a:spcBef>
              <a:spcAft>
                <a:spcPts val="0"/>
              </a:spcAft>
              <a:buSzPts val="1600"/>
              <a:buNone/>
              <a:defRPr/>
            </a:lvl9pPr>
          </a:lstStyle>
          <a:p>
            <a:endParaRPr/>
          </a:p>
        </p:txBody>
      </p:sp>
      <p:sp>
        <p:nvSpPr>
          <p:cNvPr id="187" name="Google Shape;187;p20"/>
          <p:cNvSpPr txBox="1">
            <a:spLocks noGrp="1"/>
          </p:cNvSpPr>
          <p:nvPr>
            <p:ph type="subTitle" idx="5"/>
          </p:nvPr>
        </p:nvSpPr>
        <p:spPr>
          <a:xfrm>
            <a:off x="4492809" y="4099980"/>
            <a:ext cx="3206400" cy="1260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algn="ctr" rtl="0">
              <a:spcBef>
                <a:spcPts val="0"/>
              </a:spcBef>
              <a:spcAft>
                <a:spcPts val="0"/>
              </a:spcAft>
              <a:buSzPts val="1600"/>
              <a:buFont typeface="Montserrat"/>
              <a:buNone/>
              <a:defRPr>
                <a:latin typeface="Montserrat"/>
                <a:ea typeface="Montserrat"/>
                <a:cs typeface="Montserrat"/>
                <a:sym typeface="Montserrat"/>
              </a:defRPr>
            </a:lvl2pPr>
            <a:lvl3pPr lvl="2" algn="ctr" rtl="0">
              <a:spcBef>
                <a:spcPts val="0"/>
              </a:spcBef>
              <a:spcAft>
                <a:spcPts val="0"/>
              </a:spcAft>
              <a:buSzPts val="1600"/>
              <a:buFont typeface="Montserrat"/>
              <a:buNone/>
              <a:defRPr>
                <a:latin typeface="Montserrat"/>
                <a:ea typeface="Montserrat"/>
                <a:cs typeface="Montserrat"/>
                <a:sym typeface="Montserrat"/>
              </a:defRPr>
            </a:lvl3pPr>
            <a:lvl4pPr lvl="3" algn="ctr" rtl="0">
              <a:spcBef>
                <a:spcPts val="0"/>
              </a:spcBef>
              <a:spcAft>
                <a:spcPts val="0"/>
              </a:spcAft>
              <a:buSzPts val="1600"/>
              <a:buFont typeface="Montserrat"/>
              <a:buNone/>
              <a:defRPr>
                <a:latin typeface="Montserrat"/>
                <a:ea typeface="Montserrat"/>
                <a:cs typeface="Montserrat"/>
                <a:sym typeface="Montserrat"/>
              </a:defRPr>
            </a:lvl4pPr>
            <a:lvl5pPr lvl="4" algn="ctr" rtl="0">
              <a:spcBef>
                <a:spcPts val="0"/>
              </a:spcBef>
              <a:spcAft>
                <a:spcPts val="0"/>
              </a:spcAft>
              <a:buSzPts val="1600"/>
              <a:buFont typeface="Montserrat"/>
              <a:buNone/>
              <a:defRPr>
                <a:latin typeface="Montserrat"/>
                <a:ea typeface="Montserrat"/>
                <a:cs typeface="Montserrat"/>
                <a:sym typeface="Montserrat"/>
              </a:defRPr>
            </a:lvl5pPr>
            <a:lvl6pPr lvl="5" algn="ctr" rtl="0">
              <a:spcBef>
                <a:spcPts val="0"/>
              </a:spcBef>
              <a:spcAft>
                <a:spcPts val="0"/>
              </a:spcAft>
              <a:buSzPts val="1600"/>
              <a:buFont typeface="Montserrat"/>
              <a:buNone/>
              <a:defRPr>
                <a:latin typeface="Montserrat"/>
                <a:ea typeface="Montserrat"/>
                <a:cs typeface="Montserrat"/>
                <a:sym typeface="Montserrat"/>
              </a:defRPr>
            </a:lvl6pPr>
            <a:lvl7pPr lvl="6" algn="ctr" rtl="0">
              <a:spcBef>
                <a:spcPts val="0"/>
              </a:spcBef>
              <a:spcAft>
                <a:spcPts val="0"/>
              </a:spcAft>
              <a:buSzPts val="1600"/>
              <a:buFont typeface="Montserrat"/>
              <a:buNone/>
              <a:defRPr>
                <a:latin typeface="Montserrat"/>
                <a:ea typeface="Montserrat"/>
                <a:cs typeface="Montserrat"/>
                <a:sym typeface="Montserrat"/>
              </a:defRPr>
            </a:lvl7pPr>
            <a:lvl8pPr lvl="7" algn="ctr" rtl="0">
              <a:spcBef>
                <a:spcPts val="0"/>
              </a:spcBef>
              <a:spcAft>
                <a:spcPts val="0"/>
              </a:spcAft>
              <a:buSzPts val="1600"/>
              <a:buFont typeface="Montserrat"/>
              <a:buNone/>
              <a:defRPr>
                <a:latin typeface="Montserrat"/>
                <a:ea typeface="Montserrat"/>
                <a:cs typeface="Montserrat"/>
                <a:sym typeface="Montserrat"/>
              </a:defRPr>
            </a:lvl8pPr>
            <a:lvl9pPr lvl="8" algn="ct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188" name="Google Shape;188;p20"/>
          <p:cNvSpPr txBox="1">
            <a:spLocks noGrp="1"/>
          </p:cNvSpPr>
          <p:nvPr>
            <p:ph type="subTitle" idx="6"/>
          </p:nvPr>
        </p:nvSpPr>
        <p:spPr>
          <a:xfrm>
            <a:off x="4492812" y="3623867"/>
            <a:ext cx="3206400" cy="5248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2"/>
              </a:buClr>
              <a:buSzPts val="1800"/>
              <a:buNone/>
              <a:defRPr sz="1825">
                <a:solidFill>
                  <a:schemeClr val="accent2"/>
                </a:solidFill>
              </a:defRPr>
            </a:lvl1pPr>
            <a:lvl2pPr lvl="1" algn="ctr" rtl="0">
              <a:spcBef>
                <a:spcPts val="0"/>
              </a:spcBef>
              <a:spcAft>
                <a:spcPts val="0"/>
              </a:spcAft>
              <a:buSzPts val="1600"/>
              <a:buNone/>
              <a:defRPr/>
            </a:lvl2pPr>
            <a:lvl3pPr lvl="2" algn="ctr" rtl="0">
              <a:spcBef>
                <a:spcPts val="0"/>
              </a:spcBef>
              <a:spcAft>
                <a:spcPts val="0"/>
              </a:spcAft>
              <a:buSzPts val="1600"/>
              <a:buNone/>
              <a:defRPr/>
            </a:lvl3pPr>
            <a:lvl4pPr lvl="3" algn="ctr" rtl="0">
              <a:spcBef>
                <a:spcPts val="0"/>
              </a:spcBef>
              <a:spcAft>
                <a:spcPts val="0"/>
              </a:spcAft>
              <a:buSzPts val="1600"/>
              <a:buNone/>
              <a:defRPr/>
            </a:lvl4pPr>
            <a:lvl5pPr lvl="4" algn="ctr" rtl="0">
              <a:spcBef>
                <a:spcPts val="0"/>
              </a:spcBef>
              <a:spcAft>
                <a:spcPts val="0"/>
              </a:spcAft>
              <a:buSzPts val="1600"/>
              <a:buNone/>
              <a:defRPr/>
            </a:lvl5pPr>
            <a:lvl6pPr lvl="5" algn="ctr" rtl="0">
              <a:spcBef>
                <a:spcPts val="0"/>
              </a:spcBef>
              <a:spcAft>
                <a:spcPts val="0"/>
              </a:spcAft>
              <a:buSzPts val="1600"/>
              <a:buNone/>
              <a:defRPr/>
            </a:lvl6pPr>
            <a:lvl7pPr lvl="6" algn="ctr" rtl="0">
              <a:spcBef>
                <a:spcPts val="0"/>
              </a:spcBef>
              <a:spcAft>
                <a:spcPts val="0"/>
              </a:spcAft>
              <a:buSzPts val="1600"/>
              <a:buNone/>
              <a:defRPr/>
            </a:lvl7pPr>
            <a:lvl8pPr lvl="7" algn="ctr" rtl="0">
              <a:spcBef>
                <a:spcPts val="0"/>
              </a:spcBef>
              <a:spcAft>
                <a:spcPts val="0"/>
              </a:spcAft>
              <a:buSzPts val="1600"/>
              <a:buNone/>
              <a:defRPr/>
            </a:lvl8pPr>
            <a:lvl9pPr lvl="8" algn="ctr" rtl="0">
              <a:spcBef>
                <a:spcPts val="0"/>
              </a:spcBef>
              <a:spcAft>
                <a:spcPts val="0"/>
              </a:spcAft>
              <a:buSzPts val="1600"/>
              <a:buNone/>
              <a:defRPr/>
            </a:lvl9pPr>
          </a:lstStyle>
          <a:p>
            <a:endParaRPr/>
          </a:p>
        </p:txBody>
      </p:sp>
      <p:sp>
        <p:nvSpPr>
          <p:cNvPr id="189" name="Google Shape;189;p20"/>
          <p:cNvSpPr txBox="1">
            <a:spLocks noGrp="1"/>
          </p:cNvSpPr>
          <p:nvPr>
            <p:ph type="title"/>
          </p:nvPr>
        </p:nvSpPr>
        <p:spPr>
          <a:xfrm>
            <a:off x="950967" y="593368"/>
            <a:ext cx="10290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extLst>
      <p:ext uri="{BB962C8B-B14F-4D97-AF65-F5344CB8AC3E}">
        <p14:creationId xmlns:p14="http://schemas.microsoft.com/office/powerpoint/2010/main" val="17485594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ext 1">
  <p:cSld name="Title and text 1">
    <p:spTree>
      <p:nvGrpSpPr>
        <p:cNvPr id="1" name="Shape 190"/>
        <p:cNvGrpSpPr/>
        <p:nvPr/>
      </p:nvGrpSpPr>
      <p:grpSpPr>
        <a:xfrm>
          <a:off x="0" y="0"/>
          <a:ext cx="0" cy="0"/>
          <a:chOff x="0" y="0"/>
          <a:chExt cx="0" cy="0"/>
        </a:xfrm>
      </p:grpSpPr>
      <p:sp>
        <p:nvSpPr>
          <p:cNvPr id="191" name="Google Shape;191;p21"/>
          <p:cNvSpPr/>
          <p:nvPr/>
        </p:nvSpPr>
        <p:spPr>
          <a:xfrm>
            <a:off x="2940134" y="2"/>
            <a:ext cx="6436000" cy="1097200"/>
          </a:xfrm>
          <a:prstGeom prst="rect">
            <a:avLst/>
          </a:prstGeom>
          <a:solidFill>
            <a:schemeClr val="accent4"/>
          </a:solidFill>
          <a:ln>
            <a:noFill/>
          </a:ln>
        </p:spPr>
        <p:txBody>
          <a:bodyPr spcFirstLastPara="1" wrap="square" lIns="92704" tIns="92704" rIns="92704" bIns="92704" anchor="ctr" anchorCtr="0">
            <a:noAutofit/>
          </a:bodyPr>
          <a:lstStyle/>
          <a:p>
            <a:pPr marL="0" lvl="0" indent="0" algn="l" rtl="0">
              <a:spcBef>
                <a:spcPts val="0"/>
              </a:spcBef>
              <a:spcAft>
                <a:spcPts val="0"/>
              </a:spcAft>
              <a:buNone/>
            </a:pPr>
            <a:endParaRPr sz="1886"/>
          </a:p>
        </p:txBody>
      </p:sp>
      <p:sp>
        <p:nvSpPr>
          <p:cNvPr id="192" name="Google Shape;192;p21"/>
          <p:cNvSpPr txBox="1">
            <a:spLocks noGrp="1"/>
          </p:cNvSpPr>
          <p:nvPr>
            <p:ph type="title"/>
          </p:nvPr>
        </p:nvSpPr>
        <p:spPr>
          <a:xfrm>
            <a:off x="950967" y="593368"/>
            <a:ext cx="10290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pic>
        <p:nvPicPr>
          <p:cNvPr id="193" name="Google Shape;193;p21"/>
          <p:cNvPicPr preferRelativeResize="0"/>
          <p:nvPr/>
        </p:nvPicPr>
        <p:blipFill>
          <a:blip r:embed="rId2">
            <a:alphaModFix/>
          </a:blip>
          <a:stretch>
            <a:fillRect/>
          </a:stretch>
        </p:blipFill>
        <p:spPr>
          <a:xfrm rot="4671843" flipH="1">
            <a:off x="399185" y="686941"/>
            <a:ext cx="925627" cy="648355"/>
          </a:xfrm>
          <a:prstGeom prst="rect">
            <a:avLst/>
          </a:prstGeom>
          <a:noFill/>
          <a:ln>
            <a:noFill/>
          </a:ln>
        </p:spPr>
      </p:pic>
      <p:pic>
        <p:nvPicPr>
          <p:cNvPr id="194" name="Google Shape;194;p21"/>
          <p:cNvPicPr preferRelativeResize="0"/>
          <p:nvPr/>
        </p:nvPicPr>
        <p:blipFill>
          <a:blip r:embed="rId3">
            <a:alphaModFix/>
          </a:blip>
          <a:stretch>
            <a:fillRect/>
          </a:stretch>
        </p:blipFill>
        <p:spPr>
          <a:xfrm flipH="1">
            <a:off x="203203" y="2939534"/>
            <a:ext cx="277867" cy="277333"/>
          </a:xfrm>
          <a:prstGeom prst="rect">
            <a:avLst/>
          </a:prstGeom>
          <a:noFill/>
          <a:ln>
            <a:noFill/>
          </a:ln>
        </p:spPr>
      </p:pic>
      <p:pic>
        <p:nvPicPr>
          <p:cNvPr id="195" name="Google Shape;195;p21"/>
          <p:cNvPicPr preferRelativeResize="0"/>
          <p:nvPr/>
        </p:nvPicPr>
        <p:blipFill>
          <a:blip r:embed="rId4">
            <a:alphaModFix/>
          </a:blip>
          <a:stretch>
            <a:fillRect/>
          </a:stretch>
        </p:blipFill>
        <p:spPr>
          <a:xfrm rot="-1010734" flipH="1">
            <a:off x="11486771" y="5849488"/>
            <a:ext cx="495558" cy="639632"/>
          </a:xfrm>
          <a:prstGeom prst="rect">
            <a:avLst/>
          </a:prstGeom>
          <a:noFill/>
          <a:ln>
            <a:noFill/>
          </a:ln>
        </p:spPr>
      </p:pic>
      <p:pic>
        <p:nvPicPr>
          <p:cNvPr id="196" name="Google Shape;196;p21"/>
          <p:cNvPicPr preferRelativeResize="0"/>
          <p:nvPr/>
        </p:nvPicPr>
        <p:blipFill>
          <a:blip r:embed="rId3">
            <a:alphaModFix/>
          </a:blip>
          <a:stretch>
            <a:fillRect/>
          </a:stretch>
        </p:blipFill>
        <p:spPr>
          <a:xfrm flipH="1">
            <a:off x="11808538" y="4036470"/>
            <a:ext cx="200485" cy="200100"/>
          </a:xfrm>
          <a:prstGeom prst="rect">
            <a:avLst/>
          </a:prstGeom>
          <a:noFill/>
          <a:ln>
            <a:noFill/>
          </a:ln>
        </p:spPr>
      </p:pic>
    </p:spTree>
    <p:extLst>
      <p:ext uri="{BB962C8B-B14F-4D97-AF65-F5344CB8AC3E}">
        <p14:creationId xmlns:p14="http://schemas.microsoft.com/office/powerpoint/2010/main" val="29172414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Section header 2">
  <p:cSld name="Section header 2">
    <p:spTree>
      <p:nvGrpSpPr>
        <p:cNvPr id="1" name="Shape 197"/>
        <p:cNvGrpSpPr/>
        <p:nvPr/>
      </p:nvGrpSpPr>
      <p:grpSpPr>
        <a:xfrm>
          <a:off x="0" y="0"/>
          <a:ext cx="0" cy="0"/>
          <a:chOff x="0" y="0"/>
          <a:chExt cx="0" cy="0"/>
        </a:xfrm>
      </p:grpSpPr>
      <p:sp>
        <p:nvSpPr>
          <p:cNvPr id="198" name="Google Shape;198;p22"/>
          <p:cNvSpPr/>
          <p:nvPr/>
        </p:nvSpPr>
        <p:spPr>
          <a:xfrm>
            <a:off x="6544468" y="2458861"/>
            <a:ext cx="5647600" cy="1122400"/>
          </a:xfrm>
          <a:prstGeom prst="rect">
            <a:avLst/>
          </a:prstGeom>
          <a:solidFill>
            <a:srgbClr val="B9E8F2"/>
          </a:solidFill>
          <a:ln>
            <a:noFill/>
          </a:ln>
        </p:spPr>
        <p:txBody>
          <a:bodyPr spcFirstLastPara="1" wrap="square" lIns="92704" tIns="92704" rIns="92704" bIns="92704" anchor="ctr" anchorCtr="0">
            <a:noAutofit/>
          </a:bodyPr>
          <a:lstStyle/>
          <a:p>
            <a:pPr marL="0" lvl="0" indent="0" algn="l" rtl="0">
              <a:spcBef>
                <a:spcPts val="0"/>
              </a:spcBef>
              <a:spcAft>
                <a:spcPts val="0"/>
              </a:spcAft>
              <a:buNone/>
            </a:pPr>
            <a:endParaRPr sz="1886"/>
          </a:p>
        </p:txBody>
      </p:sp>
      <p:pic>
        <p:nvPicPr>
          <p:cNvPr id="199" name="Google Shape;199;p22"/>
          <p:cNvPicPr preferRelativeResize="0"/>
          <p:nvPr/>
        </p:nvPicPr>
        <p:blipFill rotWithShape="1">
          <a:blip r:embed="rId2">
            <a:alphaModFix/>
          </a:blip>
          <a:srcRect r="9926" b="6620"/>
          <a:stretch/>
        </p:blipFill>
        <p:spPr>
          <a:xfrm>
            <a:off x="6543119" y="5338251"/>
            <a:ext cx="5647531" cy="1588635"/>
          </a:xfrm>
          <a:prstGeom prst="rect">
            <a:avLst/>
          </a:prstGeom>
          <a:noFill/>
          <a:ln>
            <a:noFill/>
          </a:ln>
        </p:spPr>
      </p:pic>
      <p:pic>
        <p:nvPicPr>
          <p:cNvPr id="200" name="Google Shape;200;p22"/>
          <p:cNvPicPr preferRelativeResize="0"/>
          <p:nvPr/>
        </p:nvPicPr>
        <p:blipFill>
          <a:blip r:embed="rId3">
            <a:alphaModFix/>
          </a:blip>
          <a:stretch>
            <a:fillRect/>
          </a:stretch>
        </p:blipFill>
        <p:spPr>
          <a:xfrm rot="-1293739">
            <a:off x="9400077" y="323145"/>
            <a:ext cx="1552711" cy="1087577"/>
          </a:xfrm>
          <a:prstGeom prst="rect">
            <a:avLst/>
          </a:prstGeom>
          <a:noFill/>
          <a:ln>
            <a:noFill/>
          </a:ln>
        </p:spPr>
      </p:pic>
      <p:pic>
        <p:nvPicPr>
          <p:cNvPr id="201" name="Google Shape;201;p22"/>
          <p:cNvPicPr preferRelativeResize="0"/>
          <p:nvPr/>
        </p:nvPicPr>
        <p:blipFill>
          <a:blip r:embed="rId4">
            <a:alphaModFix/>
          </a:blip>
          <a:stretch>
            <a:fillRect/>
          </a:stretch>
        </p:blipFill>
        <p:spPr>
          <a:xfrm>
            <a:off x="9988599" y="2234927"/>
            <a:ext cx="609201" cy="564978"/>
          </a:xfrm>
          <a:prstGeom prst="rect">
            <a:avLst/>
          </a:prstGeom>
          <a:noFill/>
          <a:ln>
            <a:noFill/>
          </a:ln>
        </p:spPr>
      </p:pic>
      <p:sp>
        <p:nvSpPr>
          <p:cNvPr id="202" name="Google Shape;202;p22"/>
          <p:cNvSpPr txBox="1">
            <a:spLocks noGrp="1"/>
          </p:cNvSpPr>
          <p:nvPr>
            <p:ph type="title"/>
          </p:nvPr>
        </p:nvSpPr>
        <p:spPr>
          <a:xfrm>
            <a:off x="6543134" y="1898461"/>
            <a:ext cx="4832000" cy="22432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6084"/>
            </a:lvl1pPr>
            <a:lvl2pPr lvl="1" algn="ctr" rtl="0">
              <a:spcBef>
                <a:spcPts val="0"/>
              </a:spcBef>
              <a:spcAft>
                <a:spcPts val="0"/>
              </a:spcAft>
              <a:buSzPts val="3600"/>
              <a:buNone/>
              <a:defRPr sz="3651"/>
            </a:lvl2pPr>
            <a:lvl3pPr lvl="2" algn="ctr" rtl="0">
              <a:spcBef>
                <a:spcPts val="0"/>
              </a:spcBef>
              <a:spcAft>
                <a:spcPts val="0"/>
              </a:spcAft>
              <a:buSzPts val="3600"/>
              <a:buNone/>
              <a:defRPr sz="3651"/>
            </a:lvl3pPr>
            <a:lvl4pPr lvl="3" algn="ctr" rtl="0">
              <a:spcBef>
                <a:spcPts val="0"/>
              </a:spcBef>
              <a:spcAft>
                <a:spcPts val="0"/>
              </a:spcAft>
              <a:buSzPts val="3600"/>
              <a:buNone/>
              <a:defRPr sz="3651"/>
            </a:lvl4pPr>
            <a:lvl5pPr lvl="4" algn="ctr" rtl="0">
              <a:spcBef>
                <a:spcPts val="0"/>
              </a:spcBef>
              <a:spcAft>
                <a:spcPts val="0"/>
              </a:spcAft>
              <a:buSzPts val="3600"/>
              <a:buNone/>
              <a:defRPr sz="3651"/>
            </a:lvl5pPr>
            <a:lvl6pPr lvl="5" algn="ctr" rtl="0">
              <a:spcBef>
                <a:spcPts val="0"/>
              </a:spcBef>
              <a:spcAft>
                <a:spcPts val="0"/>
              </a:spcAft>
              <a:buSzPts val="3600"/>
              <a:buNone/>
              <a:defRPr sz="3651"/>
            </a:lvl6pPr>
            <a:lvl7pPr lvl="6" algn="ctr" rtl="0">
              <a:spcBef>
                <a:spcPts val="0"/>
              </a:spcBef>
              <a:spcAft>
                <a:spcPts val="0"/>
              </a:spcAft>
              <a:buSzPts val="3600"/>
              <a:buNone/>
              <a:defRPr sz="3651"/>
            </a:lvl7pPr>
            <a:lvl8pPr lvl="7" algn="ctr" rtl="0">
              <a:spcBef>
                <a:spcPts val="0"/>
              </a:spcBef>
              <a:spcAft>
                <a:spcPts val="0"/>
              </a:spcAft>
              <a:buSzPts val="3600"/>
              <a:buNone/>
              <a:defRPr sz="3651"/>
            </a:lvl8pPr>
            <a:lvl9pPr lvl="8" algn="ctr" rtl="0">
              <a:spcBef>
                <a:spcPts val="0"/>
              </a:spcBef>
              <a:spcAft>
                <a:spcPts val="0"/>
              </a:spcAft>
              <a:buSzPts val="3600"/>
              <a:buNone/>
              <a:defRPr sz="3651"/>
            </a:lvl9pPr>
          </a:lstStyle>
          <a:p>
            <a:endParaRPr/>
          </a:p>
        </p:txBody>
      </p:sp>
      <p:sp>
        <p:nvSpPr>
          <p:cNvPr id="203" name="Google Shape;203;p22"/>
          <p:cNvSpPr txBox="1">
            <a:spLocks noGrp="1"/>
          </p:cNvSpPr>
          <p:nvPr>
            <p:ph type="title" idx="2" hasCustomPrompt="1"/>
          </p:nvPr>
        </p:nvSpPr>
        <p:spPr>
          <a:xfrm>
            <a:off x="4310733" y="1990305"/>
            <a:ext cx="2255600" cy="18288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4"/>
              </a:buClr>
              <a:buSzPts val="9000"/>
              <a:buNone/>
              <a:defRPr sz="9126">
                <a:solidFill>
                  <a:schemeClr val="accent4"/>
                </a:solidFill>
              </a:defRPr>
            </a:lvl1pPr>
            <a:lvl2pPr lvl="1" algn="ctr" rtl="0">
              <a:spcBef>
                <a:spcPts val="0"/>
              </a:spcBef>
              <a:spcAft>
                <a:spcPts val="0"/>
              </a:spcAft>
              <a:buSzPts val="7500"/>
              <a:buFont typeface="Poppins"/>
              <a:buNone/>
              <a:defRPr sz="7605">
                <a:latin typeface="Poppins"/>
                <a:ea typeface="Poppins"/>
                <a:cs typeface="Poppins"/>
                <a:sym typeface="Poppins"/>
              </a:defRPr>
            </a:lvl2pPr>
            <a:lvl3pPr lvl="2" algn="ctr" rtl="0">
              <a:spcBef>
                <a:spcPts val="0"/>
              </a:spcBef>
              <a:spcAft>
                <a:spcPts val="0"/>
              </a:spcAft>
              <a:buSzPts val="7500"/>
              <a:buFont typeface="Poppins"/>
              <a:buNone/>
              <a:defRPr sz="7605">
                <a:latin typeface="Poppins"/>
                <a:ea typeface="Poppins"/>
                <a:cs typeface="Poppins"/>
                <a:sym typeface="Poppins"/>
              </a:defRPr>
            </a:lvl3pPr>
            <a:lvl4pPr lvl="3" algn="ctr" rtl="0">
              <a:spcBef>
                <a:spcPts val="0"/>
              </a:spcBef>
              <a:spcAft>
                <a:spcPts val="0"/>
              </a:spcAft>
              <a:buSzPts val="7500"/>
              <a:buFont typeface="Poppins"/>
              <a:buNone/>
              <a:defRPr sz="7605">
                <a:latin typeface="Poppins"/>
                <a:ea typeface="Poppins"/>
                <a:cs typeface="Poppins"/>
                <a:sym typeface="Poppins"/>
              </a:defRPr>
            </a:lvl4pPr>
            <a:lvl5pPr lvl="4" algn="ctr" rtl="0">
              <a:spcBef>
                <a:spcPts val="0"/>
              </a:spcBef>
              <a:spcAft>
                <a:spcPts val="0"/>
              </a:spcAft>
              <a:buSzPts val="7500"/>
              <a:buFont typeface="Poppins"/>
              <a:buNone/>
              <a:defRPr sz="7605">
                <a:latin typeface="Poppins"/>
                <a:ea typeface="Poppins"/>
                <a:cs typeface="Poppins"/>
                <a:sym typeface="Poppins"/>
              </a:defRPr>
            </a:lvl5pPr>
            <a:lvl6pPr lvl="5" algn="ctr" rtl="0">
              <a:spcBef>
                <a:spcPts val="0"/>
              </a:spcBef>
              <a:spcAft>
                <a:spcPts val="0"/>
              </a:spcAft>
              <a:buSzPts val="7500"/>
              <a:buFont typeface="Poppins"/>
              <a:buNone/>
              <a:defRPr sz="7605">
                <a:latin typeface="Poppins"/>
                <a:ea typeface="Poppins"/>
                <a:cs typeface="Poppins"/>
                <a:sym typeface="Poppins"/>
              </a:defRPr>
            </a:lvl6pPr>
            <a:lvl7pPr lvl="6" algn="ctr" rtl="0">
              <a:spcBef>
                <a:spcPts val="0"/>
              </a:spcBef>
              <a:spcAft>
                <a:spcPts val="0"/>
              </a:spcAft>
              <a:buSzPts val="7500"/>
              <a:buFont typeface="Poppins"/>
              <a:buNone/>
              <a:defRPr sz="7605">
                <a:latin typeface="Poppins"/>
                <a:ea typeface="Poppins"/>
                <a:cs typeface="Poppins"/>
                <a:sym typeface="Poppins"/>
              </a:defRPr>
            </a:lvl7pPr>
            <a:lvl8pPr lvl="7" algn="ctr" rtl="0">
              <a:spcBef>
                <a:spcPts val="0"/>
              </a:spcBef>
              <a:spcAft>
                <a:spcPts val="0"/>
              </a:spcAft>
              <a:buSzPts val="7500"/>
              <a:buFont typeface="Poppins"/>
              <a:buNone/>
              <a:defRPr sz="7605">
                <a:latin typeface="Poppins"/>
                <a:ea typeface="Poppins"/>
                <a:cs typeface="Poppins"/>
                <a:sym typeface="Poppins"/>
              </a:defRPr>
            </a:lvl8pPr>
            <a:lvl9pPr lvl="8" algn="ctr" rtl="0">
              <a:spcBef>
                <a:spcPts val="0"/>
              </a:spcBef>
              <a:spcAft>
                <a:spcPts val="0"/>
              </a:spcAft>
              <a:buSzPts val="7500"/>
              <a:buFont typeface="Poppins"/>
              <a:buNone/>
              <a:defRPr sz="7605">
                <a:latin typeface="Poppins"/>
                <a:ea typeface="Poppins"/>
                <a:cs typeface="Poppins"/>
                <a:sym typeface="Poppins"/>
              </a:defRPr>
            </a:lvl9pPr>
          </a:lstStyle>
          <a:p>
            <a:r>
              <a:t>xx%</a:t>
            </a:r>
          </a:p>
        </p:txBody>
      </p:sp>
      <p:sp>
        <p:nvSpPr>
          <p:cNvPr id="204" name="Google Shape;204;p22"/>
          <p:cNvSpPr txBox="1">
            <a:spLocks noGrp="1"/>
          </p:cNvSpPr>
          <p:nvPr>
            <p:ph type="subTitle" idx="1"/>
          </p:nvPr>
        </p:nvSpPr>
        <p:spPr>
          <a:xfrm>
            <a:off x="6543135" y="4115539"/>
            <a:ext cx="4220800" cy="844000"/>
          </a:xfrm>
          <a:prstGeom prst="rect">
            <a:avLst/>
          </a:prstGeom>
        </p:spPr>
        <p:txBody>
          <a:bodyPr spcFirstLastPara="1" wrap="square" lIns="91425" tIns="91425" rIns="91425" bIns="91425" anchor="t" anchorCtr="0">
            <a:noAutofit/>
          </a:bodyPr>
          <a:lstStyle>
            <a:lvl1pPr lvl="0"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Tree>
    <p:extLst>
      <p:ext uri="{BB962C8B-B14F-4D97-AF65-F5344CB8AC3E}">
        <p14:creationId xmlns:p14="http://schemas.microsoft.com/office/powerpoint/2010/main" val="34623488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two columns 1">
  <p:cSld name="Title and two columns 1">
    <p:spTree>
      <p:nvGrpSpPr>
        <p:cNvPr id="1" name="Shape 205"/>
        <p:cNvGrpSpPr/>
        <p:nvPr/>
      </p:nvGrpSpPr>
      <p:grpSpPr>
        <a:xfrm>
          <a:off x="0" y="0"/>
          <a:ext cx="0" cy="0"/>
          <a:chOff x="0" y="0"/>
          <a:chExt cx="0" cy="0"/>
        </a:xfrm>
      </p:grpSpPr>
      <p:pic>
        <p:nvPicPr>
          <p:cNvPr id="206" name="Google Shape;206;p23"/>
          <p:cNvPicPr preferRelativeResize="0"/>
          <p:nvPr/>
        </p:nvPicPr>
        <p:blipFill>
          <a:blip r:embed="rId2">
            <a:alphaModFix/>
          </a:blip>
          <a:stretch>
            <a:fillRect/>
          </a:stretch>
        </p:blipFill>
        <p:spPr>
          <a:xfrm flipH="1">
            <a:off x="-101600" y="5625043"/>
            <a:ext cx="4964435" cy="1346983"/>
          </a:xfrm>
          <a:prstGeom prst="rect">
            <a:avLst/>
          </a:prstGeom>
          <a:noFill/>
          <a:ln>
            <a:noFill/>
          </a:ln>
        </p:spPr>
      </p:pic>
      <p:pic>
        <p:nvPicPr>
          <p:cNvPr id="207" name="Google Shape;207;p23"/>
          <p:cNvPicPr preferRelativeResize="0"/>
          <p:nvPr/>
        </p:nvPicPr>
        <p:blipFill>
          <a:blip r:embed="rId3">
            <a:alphaModFix/>
          </a:blip>
          <a:stretch>
            <a:fillRect/>
          </a:stretch>
        </p:blipFill>
        <p:spPr>
          <a:xfrm rot="-1293750">
            <a:off x="10566116" y="383642"/>
            <a:ext cx="1349839" cy="945485"/>
          </a:xfrm>
          <a:prstGeom prst="rect">
            <a:avLst/>
          </a:prstGeom>
          <a:noFill/>
          <a:ln>
            <a:noFill/>
          </a:ln>
        </p:spPr>
      </p:pic>
      <p:pic>
        <p:nvPicPr>
          <p:cNvPr id="208" name="Google Shape;208;p23"/>
          <p:cNvPicPr preferRelativeResize="0"/>
          <p:nvPr/>
        </p:nvPicPr>
        <p:blipFill>
          <a:blip r:embed="rId4">
            <a:alphaModFix/>
          </a:blip>
          <a:stretch>
            <a:fillRect/>
          </a:stretch>
        </p:blipFill>
        <p:spPr>
          <a:xfrm>
            <a:off x="153669" y="690869"/>
            <a:ext cx="919966" cy="853234"/>
          </a:xfrm>
          <a:prstGeom prst="rect">
            <a:avLst/>
          </a:prstGeom>
          <a:noFill/>
          <a:ln>
            <a:noFill/>
          </a:ln>
        </p:spPr>
      </p:pic>
      <p:pic>
        <p:nvPicPr>
          <p:cNvPr id="209" name="Google Shape;209;p23"/>
          <p:cNvPicPr preferRelativeResize="0"/>
          <p:nvPr/>
        </p:nvPicPr>
        <p:blipFill>
          <a:blip r:embed="rId5">
            <a:alphaModFix/>
          </a:blip>
          <a:stretch>
            <a:fillRect/>
          </a:stretch>
        </p:blipFill>
        <p:spPr>
          <a:xfrm>
            <a:off x="10888036" y="6148839"/>
            <a:ext cx="365080" cy="364334"/>
          </a:xfrm>
          <a:prstGeom prst="rect">
            <a:avLst/>
          </a:prstGeom>
          <a:noFill/>
          <a:ln>
            <a:noFill/>
          </a:ln>
        </p:spPr>
      </p:pic>
      <p:sp>
        <p:nvSpPr>
          <p:cNvPr id="210" name="Google Shape;210;p23"/>
          <p:cNvSpPr/>
          <p:nvPr/>
        </p:nvSpPr>
        <p:spPr>
          <a:xfrm>
            <a:off x="2940134" y="2"/>
            <a:ext cx="6436000" cy="1097200"/>
          </a:xfrm>
          <a:prstGeom prst="rect">
            <a:avLst/>
          </a:prstGeom>
          <a:solidFill>
            <a:schemeClr val="accent4"/>
          </a:solidFill>
          <a:ln>
            <a:noFill/>
          </a:ln>
        </p:spPr>
        <p:txBody>
          <a:bodyPr spcFirstLastPara="1" wrap="square" lIns="92704" tIns="92704" rIns="92704" bIns="92704" anchor="ctr" anchorCtr="0">
            <a:noAutofit/>
          </a:bodyPr>
          <a:lstStyle/>
          <a:p>
            <a:pPr marL="0" lvl="0" indent="0" algn="l" rtl="0">
              <a:spcBef>
                <a:spcPts val="0"/>
              </a:spcBef>
              <a:spcAft>
                <a:spcPts val="0"/>
              </a:spcAft>
              <a:buNone/>
            </a:pPr>
            <a:endParaRPr sz="1886"/>
          </a:p>
        </p:txBody>
      </p:sp>
      <p:sp>
        <p:nvSpPr>
          <p:cNvPr id="211" name="Google Shape;211;p23"/>
          <p:cNvSpPr txBox="1">
            <a:spLocks noGrp="1"/>
          </p:cNvSpPr>
          <p:nvPr>
            <p:ph type="subTitle" idx="1"/>
          </p:nvPr>
        </p:nvSpPr>
        <p:spPr>
          <a:xfrm>
            <a:off x="950967" y="1267761"/>
            <a:ext cx="4962000" cy="4864800"/>
          </a:xfrm>
          <a:prstGeom prst="rect">
            <a:avLst/>
          </a:prstGeom>
        </p:spPr>
        <p:txBody>
          <a:bodyPr spcFirstLastPara="1" wrap="square" lIns="91425" tIns="91425" rIns="91425" bIns="91425" anchor="t" anchorCtr="0">
            <a:noAutofit/>
          </a:bodyPr>
          <a:lstStyle>
            <a:lvl1pPr lvl="0" rtl="0">
              <a:spcBef>
                <a:spcPts val="0"/>
              </a:spcBef>
              <a:spcAft>
                <a:spcPts val="0"/>
              </a:spcAft>
              <a:buSzPts val="1600"/>
              <a:buFont typeface="Montserrat"/>
              <a:buNone/>
              <a:defRPr>
                <a:latin typeface="Montserrat"/>
                <a:ea typeface="Montserrat"/>
                <a:cs typeface="Montserrat"/>
                <a:sym typeface="Montserrat"/>
              </a:defRPr>
            </a:lvl1pPr>
            <a:lvl2pPr lvl="1" rtl="0">
              <a:spcBef>
                <a:spcPts val="0"/>
              </a:spcBef>
              <a:spcAft>
                <a:spcPts val="0"/>
              </a:spcAft>
              <a:buSzPts val="1600"/>
              <a:buFont typeface="Montserrat"/>
              <a:buNone/>
              <a:defRPr>
                <a:latin typeface="Montserrat"/>
                <a:ea typeface="Montserrat"/>
                <a:cs typeface="Montserrat"/>
                <a:sym typeface="Montserrat"/>
              </a:defRPr>
            </a:lvl2pPr>
            <a:lvl3pPr lvl="2" rtl="0">
              <a:spcBef>
                <a:spcPts val="0"/>
              </a:spcBef>
              <a:spcAft>
                <a:spcPts val="0"/>
              </a:spcAft>
              <a:buSzPts val="1600"/>
              <a:buFont typeface="Montserrat"/>
              <a:buNone/>
              <a:defRPr>
                <a:latin typeface="Montserrat"/>
                <a:ea typeface="Montserrat"/>
                <a:cs typeface="Montserrat"/>
                <a:sym typeface="Montserrat"/>
              </a:defRPr>
            </a:lvl3pPr>
            <a:lvl4pPr lvl="3" rtl="0">
              <a:spcBef>
                <a:spcPts val="0"/>
              </a:spcBef>
              <a:spcAft>
                <a:spcPts val="0"/>
              </a:spcAft>
              <a:buSzPts val="1600"/>
              <a:buFont typeface="Montserrat"/>
              <a:buNone/>
              <a:defRPr>
                <a:latin typeface="Montserrat"/>
                <a:ea typeface="Montserrat"/>
                <a:cs typeface="Montserrat"/>
                <a:sym typeface="Montserrat"/>
              </a:defRPr>
            </a:lvl4pPr>
            <a:lvl5pPr lvl="4" rtl="0">
              <a:spcBef>
                <a:spcPts val="0"/>
              </a:spcBef>
              <a:spcAft>
                <a:spcPts val="0"/>
              </a:spcAft>
              <a:buSzPts val="1600"/>
              <a:buFont typeface="Montserrat"/>
              <a:buNone/>
              <a:defRPr>
                <a:latin typeface="Montserrat"/>
                <a:ea typeface="Montserrat"/>
                <a:cs typeface="Montserrat"/>
                <a:sym typeface="Montserrat"/>
              </a:defRPr>
            </a:lvl5pPr>
            <a:lvl6pPr lvl="5" rtl="0">
              <a:spcBef>
                <a:spcPts val="0"/>
              </a:spcBef>
              <a:spcAft>
                <a:spcPts val="0"/>
              </a:spcAft>
              <a:buSzPts val="1600"/>
              <a:buFont typeface="Montserrat"/>
              <a:buNone/>
              <a:defRPr>
                <a:latin typeface="Montserrat"/>
                <a:ea typeface="Montserrat"/>
                <a:cs typeface="Montserrat"/>
                <a:sym typeface="Montserrat"/>
              </a:defRPr>
            </a:lvl6pPr>
            <a:lvl7pPr lvl="6" rtl="0">
              <a:spcBef>
                <a:spcPts val="0"/>
              </a:spcBef>
              <a:spcAft>
                <a:spcPts val="0"/>
              </a:spcAft>
              <a:buSzPts val="1600"/>
              <a:buFont typeface="Montserrat"/>
              <a:buNone/>
              <a:defRPr>
                <a:latin typeface="Montserrat"/>
                <a:ea typeface="Montserrat"/>
                <a:cs typeface="Montserrat"/>
                <a:sym typeface="Montserrat"/>
              </a:defRPr>
            </a:lvl7pPr>
            <a:lvl8pPr lvl="7" rtl="0">
              <a:spcBef>
                <a:spcPts val="0"/>
              </a:spcBef>
              <a:spcAft>
                <a:spcPts val="0"/>
              </a:spcAft>
              <a:buSzPts val="1600"/>
              <a:buFont typeface="Montserrat"/>
              <a:buNone/>
              <a:defRPr>
                <a:latin typeface="Montserrat"/>
                <a:ea typeface="Montserrat"/>
                <a:cs typeface="Montserrat"/>
                <a:sym typeface="Montserrat"/>
              </a:defRPr>
            </a:lvl8pPr>
            <a:lvl9pPr lvl="8"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212" name="Google Shape;212;p23"/>
          <p:cNvSpPr txBox="1">
            <a:spLocks noGrp="1"/>
          </p:cNvSpPr>
          <p:nvPr>
            <p:ph type="subTitle" idx="2"/>
          </p:nvPr>
        </p:nvSpPr>
        <p:spPr>
          <a:xfrm>
            <a:off x="6278966" y="1267761"/>
            <a:ext cx="4962000" cy="4864800"/>
          </a:xfrm>
          <a:prstGeom prst="rect">
            <a:avLst/>
          </a:prstGeom>
        </p:spPr>
        <p:txBody>
          <a:bodyPr spcFirstLastPara="1" wrap="square" lIns="91425" tIns="91425" rIns="91425" bIns="91425" anchor="t" anchorCtr="0">
            <a:noAutofit/>
          </a:bodyPr>
          <a:lstStyle>
            <a:lvl1pPr lvl="0" rtl="0">
              <a:spcBef>
                <a:spcPts val="0"/>
              </a:spcBef>
              <a:spcAft>
                <a:spcPts val="0"/>
              </a:spcAft>
              <a:buSzPts val="1600"/>
              <a:buFont typeface="Montserrat"/>
              <a:buNone/>
              <a:defRPr>
                <a:latin typeface="Montserrat"/>
                <a:ea typeface="Montserrat"/>
                <a:cs typeface="Montserrat"/>
                <a:sym typeface="Montserrat"/>
              </a:defRPr>
            </a:lvl1pPr>
            <a:lvl2pPr lvl="1" rtl="0">
              <a:spcBef>
                <a:spcPts val="0"/>
              </a:spcBef>
              <a:spcAft>
                <a:spcPts val="0"/>
              </a:spcAft>
              <a:buSzPts val="1600"/>
              <a:buFont typeface="Montserrat"/>
              <a:buNone/>
              <a:defRPr>
                <a:latin typeface="Montserrat"/>
                <a:ea typeface="Montserrat"/>
                <a:cs typeface="Montserrat"/>
                <a:sym typeface="Montserrat"/>
              </a:defRPr>
            </a:lvl2pPr>
            <a:lvl3pPr lvl="2" rtl="0">
              <a:spcBef>
                <a:spcPts val="0"/>
              </a:spcBef>
              <a:spcAft>
                <a:spcPts val="0"/>
              </a:spcAft>
              <a:buSzPts val="1600"/>
              <a:buFont typeface="Montserrat"/>
              <a:buNone/>
              <a:defRPr>
                <a:latin typeface="Montserrat"/>
                <a:ea typeface="Montserrat"/>
                <a:cs typeface="Montserrat"/>
                <a:sym typeface="Montserrat"/>
              </a:defRPr>
            </a:lvl3pPr>
            <a:lvl4pPr lvl="3" rtl="0">
              <a:spcBef>
                <a:spcPts val="0"/>
              </a:spcBef>
              <a:spcAft>
                <a:spcPts val="0"/>
              </a:spcAft>
              <a:buSzPts val="1600"/>
              <a:buFont typeface="Montserrat"/>
              <a:buNone/>
              <a:defRPr>
                <a:latin typeface="Montserrat"/>
                <a:ea typeface="Montserrat"/>
                <a:cs typeface="Montserrat"/>
                <a:sym typeface="Montserrat"/>
              </a:defRPr>
            </a:lvl4pPr>
            <a:lvl5pPr lvl="4" rtl="0">
              <a:spcBef>
                <a:spcPts val="0"/>
              </a:spcBef>
              <a:spcAft>
                <a:spcPts val="0"/>
              </a:spcAft>
              <a:buSzPts val="1600"/>
              <a:buFont typeface="Montserrat"/>
              <a:buNone/>
              <a:defRPr>
                <a:latin typeface="Montserrat"/>
                <a:ea typeface="Montserrat"/>
                <a:cs typeface="Montserrat"/>
                <a:sym typeface="Montserrat"/>
              </a:defRPr>
            </a:lvl5pPr>
            <a:lvl6pPr lvl="5" rtl="0">
              <a:spcBef>
                <a:spcPts val="0"/>
              </a:spcBef>
              <a:spcAft>
                <a:spcPts val="0"/>
              </a:spcAft>
              <a:buSzPts val="1600"/>
              <a:buFont typeface="Montserrat"/>
              <a:buNone/>
              <a:defRPr>
                <a:latin typeface="Montserrat"/>
                <a:ea typeface="Montserrat"/>
                <a:cs typeface="Montserrat"/>
                <a:sym typeface="Montserrat"/>
              </a:defRPr>
            </a:lvl6pPr>
            <a:lvl7pPr lvl="6" rtl="0">
              <a:spcBef>
                <a:spcPts val="0"/>
              </a:spcBef>
              <a:spcAft>
                <a:spcPts val="0"/>
              </a:spcAft>
              <a:buSzPts val="1600"/>
              <a:buFont typeface="Montserrat"/>
              <a:buNone/>
              <a:defRPr>
                <a:latin typeface="Montserrat"/>
                <a:ea typeface="Montserrat"/>
                <a:cs typeface="Montserrat"/>
                <a:sym typeface="Montserrat"/>
              </a:defRPr>
            </a:lvl7pPr>
            <a:lvl8pPr lvl="7" rtl="0">
              <a:spcBef>
                <a:spcPts val="0"/>
              </a:spcBef>
              <a:spcAft>
                <a:spcPts val="0"/>
              </a:spcAft>
              <a:buSzPts val="1600"/>
              <a:buFont typeface="Montserrat"/>
              <a:buNone/>
              <a:defRPr>
                <a:latin typeface="Montserrat"/>
                <a:ea typeface="Montserrat"/>
                <a:cs typeface="Montserrat"/>
                <a:sym typeface="Montserrat"/>
              </a:defRPr>
            </a:lvl8pPr>
            <a:lvl9pPr lvl="8"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213" name="Google Shape;213;p23"/>
          <p:cNvSpPr txBox="1">
            <a:spLocks noGrp="1"/>
          </p:cNvSpPr>
          <p:nvPr>
            <p:ph type="title"/>
          </p:nvPr>
        </p:nvSpPr>
        <p:spPr>
          <a:xfrm>
            <a:off x="950967" y="593368"/>
            <a:ext cx="10290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extLst>
      <p:ext uri="{BB962C8B-B14F-4D97-AF65-F5344CB8AC3E}">
        <p14:creationId xmlns:p14="http://schemas.microsoft.com/office/powerpoint/2010/main" val="19130036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One-column text 1">
  <p:cSld name="One-column text 1">
    <p:spTree>
      <p:nvGrpSpPr>
        <p:cNvPr id="1" name="Shape 214"/>
        <p:cNvGrpSpPr/>
        <p:nvPr/>
      </p:nvGrpSpPr>
      <p:grpSpPr>
        <a:xfrm>
          <a:off x="0" y="0"/>
          <a:ext cx="0" cy="0"/>
          <a:chOff x="0" y="0"/>
          <a:chExt cx="0" cy="0"/>
        </a:xfrm>
      </p:grpSpPr>
      <p:sp>
        <p:nvSpPr>
          <p:cNvPr id="215" name="Google Shape;215;p24"/>
          <p:cNvSpPr/>
          <p:nvPr/>
        </p:nvSpPr>
        <p:spPr>
          <a:xfrm flipH="1">
            <a:off x="8530335" y="2127566"/>
            <a:ext cx="3771600" cy="596000"/>
          </a:xfrm>
          <a:prstGeom prst="rect">
            <a:avLst/>
          </a:prstGeom>
          <a:solidFill>
            <a:schemeClr val="accent4"/>
          </a:solidFill>
          <a:ln>
            <a:noFill/>
          </a:ln>
        </p:spPr>
        <p:txBody>
          <a:bodyPr spcFirstLastPara="1" wrap="square" lIns="92704" tIns="92704" rIns="92704" bIns="92704" anchor="ctr" anchorCtr="0">
            <a:noAutofit/>
          </a:bodyPr>
          <a:lstStyle/>
          <a:p>
            <a:pPr marL="0" lvl="0" indent="0" algn="l" rtl="0">
              <a:spcBef>
                <a:spcPts val="0"/>
              </a:spcBef>
              <a:spcAft>
                <a:spcPts val="0"/>
              </a:spcAft>
              <a:buNone/>
            </a:pPr>
            <a:endParaRPr sz="1886"/>
          </a:p>
        </p:txBody>
      </p:sp>
      <p:pic>
        <p:nvPicPr>
          <p:cNvPr id="216" name="Google Shape;216;p24"/>
          <p:cNvPicPr preferRelativeResize="0"/>
          <p:nvPr/>
        </p:nvPicPr>
        <p:blipFill>
          <a:blip r:embed="rId2">
            <a:alphaModFix/>
          </a:blip>
          <a:stretch>
            <a:fillRect/>
          </a:stretch>
        </p:blipFill>
        <p:spPr>
          <a:xfrm flipH="1">
            <a:off x="-101600" y="5612607"/>
            <a:ext cx="4964435" cy="1346983"/>
          </a:xfrm>
          <a:prstGeom prst="rect">
            <a:avLst/>
          </a:prstGeom>
          <a:noFill/>
          <a:ln>
            <a:noFill/>
          </a:ln>
        </p:spPr>
      </p:pic>
      <p:pic>
        <p:nvPicPr>
          <p:cNvPr id="217" name="Google Shape;217;p24"/>
          <p:cNvPicPr preferRelativeResize="0"/>
          <p:nvPr/>
        </p:nvPicPr>
        <p:blipFill>
          <a:blip r:embed="rId3">
            <a:alphaModFix/>
          </a:blip>
          <a:stretch>
            <a:fillRect/>
          </a:stretch>
        </p:blipFill>
        <p:spPr>
          <a:xfrm rot="1890362" flipH="1">
            <a:off x="393330" y="520098"/>
            <a:ext cx="1075804" cy="753540"/>
          </a:xfrm>
          <a:prstGeom prst="rect">
            <a:avLst/>
          </a:prstGeom>
          <a:noFill/>
          <a:ln>
            <a:noFill/>
          </a:ln>
        </p:spPr>
      </p:pic>
      <p:pic>
        <p:nvPicPr>
          <p:cNvPr id="218" name="Google Shape;218;p24"/>
          <p:cNvPicPr preferRelativeResize="0"/>
          <p:nvPr/>
        </p:nvPicPr>
        <p:blipFill>
          <a:blip r:embed="rId4">
            <a:alphaModFix/>
          </a:blip>
          <a:stretch>
            <a:fillRect/>
          </a:stretch>
        </p:blipFill>
        <p:spPr>
          <a:xfrm rot="-1006852" flipH="1">
            <a:off x="6671021" y="4761214"/>
            <a:ext cx="1381356" cy="1782937"/>
          </a:xfrm>
          <a:prstGeom prst="rect">
            <a:avLst/>
          </a:prstGeom>
          <a:noFill/>
          <a:ln>
            <a:noFill/>
          </a:ln>
        </p:spPr>
      </p:pic>
      <p:sp>
        <p:nvSpPr>
          <p:cNvPr id="219" name="Google Shape;219;p24"/>
          <p:cNvSpPr txBox="1">
            <a:spLocks noGrp="1"/>
          </p:cNvSpPr>
          <p:nvPr>
            <p:ph type="title"/>
          </p:nvPr>
        </p:nvSpPr>
        <p:spPr>
          <a:xfrm flipH="1">
            <a:off x="7870633" y="1773874"/>
            <a:ext cx="3364800" cy="1347200"/>
          </a:xfrm>
          <a:prstGeom prst="rect">
            <a:avLst/>
          </a:prstGeom>
        </p:spPr>
        <p:txBody>
          <a:bodyPr spcFirstLastPara="1" wrap="square" lIns="91425" tIns="91425" rIns="91425" bIns="91425" anchor="b" anchorCtr="0">
            <a:noAutofit/>
          </a:bodyPr>
          <a:lstStyle>
            <a:lvl1pPr lvl="0" algn="r" rtl="0">
              <a:spcBef>
                <a:spcPts val="0"/>
              </a:spcBef>
              <a:spcAft>
                <a:spcPts val="0"/>
              </a:spcAft>
              <a:buSzPts val="2800"/>
              <a:buNone/>
              <a:defRPr/>
            </a:lvl1pPr>
            <a:lvl2pPr lvl="1" algn="r" rtl="0">
              <a:spcBef>
                <a:spcPts val="0"/>
              </a:spcBef>
              <a:spcAft>
                <a:spcPts val="0"/>
              </a:spcAft>
              <a:buSzPts val="2400"/>
              <a:buNone/>
              <a:defRPr sz="2434"/>
            </a:lvl2pPr>
            <a:lvl3pPr lvl="2" algn="r" rtl="0">
              <a:spcBef>
                <a:spcPts val="0"/>
              </a:spcBef>
              <a:spcAft>
                <a:spcPts val="0"/>
              </a:spcAft>
              <a:buSzPts val="2400"/>
              <a:buNone/>
              <a:defRPr sz="2434"/>
            </a:lvl3pPr>
            <a:lvl4pPr lvl="3" algn="r" rtl="0">
              <a:spcBef>
                <a:spcPts val="0"/>
              </a:spcBef>
              <a:spcAft>
                <a:spcPts val="0"/>
              </a:spcAft>
              <a:buSzPts val="2400"/>
              <a:buNone/>
              <a:defRPr sz="2434"/>
            </a:lvl4pPr>
            <a:lvl5pPr lvl="4" algn="r" rtl="0">
              <a:spcBef>
                <a:spcPts val="0"/>
              </a:spcBef>
              <a:spcAft>
                <a:spcPts val="0"/>
              </a:spcAft>
              <a:buSzPts val="2400"/>
              <a:buNone/>
              <a:defRPr sz="2434"/>
            </a:lvl5pPr>
            <a:lvl6pPr lvl="5" algn="r" rtl="0">
              <a:spcBef>
                <a:spcPts val="0"/>
              </a:spcBef>
              <a:spcAft>
                <a:spcPts val="0"/>
              </a:spcAft>
              <a:buSzPts val="2400"/>
              <a:buNone/>
              <a:defRPr sz="2434"/>
            </a:lvl6pPr>
            <a:lvl7pPr lvl="6" algn="r" rtl="0">
              <a:spcBef>
                <a:spcPts val="0"/>
              </a:spcBef>
              <a:spcAft>
                <a:spcPts val="0"/>
              </a:spcAft>
              <a:buSzPts val="2400"/>
              <a:buNone/>
              <a:defRPr sz="2434"/>
            </a:lvl7pPr>
            <a:lvl8pPr lvl="7" algn="r" rtl="0">
              <a:spcBef>
                <a:spcPts val="0"/>
              </a:spcBef>
              <a:spcAft>
                <a:spcPts val="0"/>
              </a:spcAft>
              <a:buSzPts val="2400"/>
              <a:buNone/>
              <a:defRPr sz="2434"/>
            </a:lvl8pPr>
            <a:lvl9pPr lvl="8" algn="r" rtl="0">
              <a:spcBef>
                <a:spcPts val="0"/>
              </a:spcBef>
              <a:spcAft>
                <a:spcPts val="0"/>
              </a:spcAft>
              <a:buSzPts val="2400"/>
              <a:buNone/>
              <a:defRPr sz="2434"/>
            </a:lvl9pPr>
          </a:lstStyle>
          <a:p>
            <a:endParaRPr/>
          </a:p>
        </p:txBody>
      </p:sp>
      <p:sp>
        <p:nvSpPr>
          <p:cNvPr id="220" name="Google Shape;220;p24"/>
          <p:cNvSpPr txBox="1">
            <a:spLocks noGrp="1"/>
          </p:cNvSpPr>
          <p:nvPr>
            <p:ph type="subTitle" idx="1"/>
          </p:nvPr>
        </p:nvSpPr>
        <p:spPr>
          <a:xfrm flipH="1">
            <a:off x="6345433" y="3051608"/>
            <a:ext cx="4890000" cy="20132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600"/>
              <a:buFont typeface="Montserrat"/>
              <a:buNone/>
              <a:defRPr>
                <a:latin typeface="Montserrat"/>
                <a:ea typeface="Montserrat"/>
                <a:cs typeface="Montserrat"/>
                <a:sym typeface="Montserrat"/>
              </a:defRPr>
            </a:lvl1pPr>
            <a:lvl2pPr lvl="1" algn="r" rtl="0">
              <a:spcBef>
                <a:spcPts val="0"/>
              </a:spcBef>
              <a:spcAft>
                <a:spcPts val="0"/>
              </a:spcAft>
              <a:buSzPts val="1600"/>
              <a:buFont typeface="Montserrat"/>
              <a:buNone/>
              <a:defRPr>
                <a:latin typeface="Montserrat"/>
                <a:ea typeface="Montserrat"/>
                <a:cs typeface="Montserrat"/>
                <a:sym typeface="Montserrat"/>
              </a:defRPr>
            </a:lvl2pPr>
            <a:lvl3pPr lvl="2" algn="r" rtl="0">
              <a:spcBef>
                <a:spcPts val="0"/>
              </a:spcBef>
              <a:spcAft>
                <a:spcPts val="0"/>
              </a:spcAft>
              <a:buSzPts val="1600"/>
              <a:buFont typeface="Montserrat"/>
              <a:buNone/>
              <a:defRPr>
                <a:latin typeface="Montserrat"/>
                <a:ea typeface="Montserrat"/>
                <a:cs typeface="Montserrat"/>
                <a:sym typeface="Montserrat"/>
              </a:defRPr>
            </a:lvl3pPr>
            <a:lvl4pPr lvl="3" algn="r" rtl="0">
              <a:spcBef>
                <a:spcPts val="0"/>
              </a:spcBef>
              <a:spcAft>
                <a:spcPts val="0"/>
              </a:spcAft>
              <a:buSzPts val="1600"/>
              <a:buFont typeface="Montserrat"/>
              <a:buNone/>
              <a:defRPr>
                <a:latin typeface="Montserrat"/>
                <a:ea typeface="Montserrat"/>
                <a:cs typeface="Montserrat"/>
                <a:sym typeface="Montserrat"/>
              </a:defRPr>
            </a:lvl4pPr>
            <a:lvl5pPr lvl="4" algn="r" rtl="0">
              <a:spcBef>
                <a:spcPts val="0"/>
              </a:spcBef>
              <a:spcAft>
                <a:spcPts val="0"/>
              </a:spcAft>
              <a:buSzPts val="1600"/>
              <a:buFont typeface="Montserrat"/>
              <a:buNone/>
              <a:defRPr>
                <a:latin typeface="Montserrat"/>
                <a:ea typeface="Montserrat"/>
                <a:cs typeface="Montserrat"/>
                <a:sym typeface="Montserrat"/>
              </a:defRPr>
            </a:lvl5pPr>
            <a:lvl6pPr lvl="5" algn="r" rtl="0">
              <a:spcBef>
                <a:spcPts val="0"/>
              </a:spcBef>
              <a:spcAft>
                <a:spcPts val="0"/>
              </a:spcAft>
              <a:buSzPts val="1600"/>
              <a:buFont typeface="Montserrat"/>
              <a:buNone/>
              <a:defRPr>
                <a:latin typeface="Montserrat"/>
                <a:ea typeface="Montserrat"/>
                <a:cs typeface="Montserrat"/>
                <a:sym typeface="Montserrat"/>
              </a:defRPr>
            </a:lvl6pPr>
            <a:lvl7pPr lvl="6" algn="r" rtl="0">
              <a:spcBef>
                <a:spcPts val="0"/>
              </a:spcBef>
              <a:spcAft>
                <a:spcPts val="0"/>
              </a:spcAft>
              <a:buSzPts val="1600"/>
              <a:buFont typeface="Montserrat"/>
              <a:buNone/>
              <a:defRPr>
                <a:latin typeface="Montserrat"/>
                <a:ea typeface="Montserrat"/>
                <a:cs typeface="Montserrat"/>
                <a:sym typeface="Montserrat"/>
              </a:defRPr>
            </a:lvl7pPr>
            <a:lvl8pPr lvl="7" algn="r" rtl="0">
              <a:spcBef>
                <a:spcPts val="0"/>
              </a:spcBef>
              <a:spcAft>
                <a:spcPts val="0"/>
              </a:spcAft>
              <a:buSzPts val="1600"/>
              <a:buFont typeface="Montserrat"/>
              <a:buNone/>
              <a:defRPr>
                <a:latin typeface="Montserrat"/>
                <a:ea typeface="Montserrat"/>
                <a:cs typeface="Montserrat"/>
                <a:sym typeface="Montserrat"/>
              </a:defRPr>
            </a:lvl8pPr>
            <a:lvl9pPr lvl="8" algn="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Tree>
    <p:extLst>
      <p:ext uri="{BB962C8B-B14F-4D97-AF65-F5344CB8AC3E}">
        <p14:creationId xmlns:p14="http://schemas.microsoft.com/office/powerpoint/2010/main" val="36200461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2"/>
        <p:cNvGrpSpPr/>
        <p:nvPr/>
      </p:nvGrpSpPr>
      <p:grpSpPr>
        <a:xfrm>
          <a:off x="0" y="0"/>
          <a:ext cx="0" cy="0"/>
          <a:chOff x="0" y="0"/>
          <a:chExt cx="0" cy="0"/>
        </a:xfrm>
      </p:grpSpPr>
      <p:sp>
        <p:nvSpPr>
          <p:cNvPr id="23" name="Google Shape;23;p4"/>
          <p:cNvSpPr/>
          <p:nvPr/>
        </p:nvSpPr>
        <p:spPr>
          <a:xfrm>
            <a:off x="2940134" y="2"/>
            <a:ext cx="6436000" cy="1097200"/>
          </a:xfrm>
          <a:prstGeom prst="rect">
            <a:avLst/>
          </a:prstGeom>
          <a:solidFill>
            <a:schemeClr val="accent4"/>
          </a:solidFill>
          <a:ln>
            <a:noFill/>
          </a:ln>
        </p:spPr>
        <p:txBody>
          <a:bodyPr spcFirstLastPara="1" wrap="square" lIns="92704" tIns="92704" rIns="92704" bIns="92704" anchor="ctr" anchorCtr="0">
            <a:noAutofit/>
          </a:bodyPr>
          <a:lstStyle/>
          <a:p>
            <a:pPr marL="0" lvl="0" indent="0" algn="l" rtl="0">
              <a:spcBef>
                <a:spcPts val="0"/>
              </a:spcBef>
              <a:spcAft>
                <a:spcPts val="0"/>
              </a:spcAft>
              <a:buNone/>
            </a:pPr>
            <a:endParaRPr sz="1886"/>
          </a:p>
        </p:txBody>
      </p:sp>
      <p:pic>
        <p:nvPicPr>
          <p:cNvPr id="24" name="Google Shape;24;p4"/>
          <p:cNvPicPr preferRelativeResize="0"/>
          <p:nvPr/>
        </p:nvPicPr>
        <p:blipFill rotWithShape="1">
          <a:blip r:embed="rId2">
            <a:alphaModFix/>
          </a:blip>
          <a:srcRect r="10394"/>
          <a:stretch/>
        </p:blipFill>
        <p:spPr>
          <a:xfrm>
            <a:off x="7743502" y="5628967"/>
            <a:ext cx="4448498" cy="1347000"/>
          </a:xfrm>
          <a:prstGeom prst="rect">
            <a:avLst/>
          </a:prstGeom>
          <a:noFill/>
          <a:ln>
            <a:noFill/>
          </a:ln>
        </p:spPr>
      </p:pic>
      <p:pic>
        <p:nvPicPr>
          <p:cNvPr id="25" name="Google Shape;25;p4"/>
          <p:cNvPicPr preferRelativeResize="0"/>
          <p:nvPr/>
        </p:nvPicPr>
        <p:blipFill>
          <a:blip r:embed="rId3">
            <a:alphaModFix/>
          </a:blip>
          <a:stretch>
            <a:fillRect/>
          </a:stretch>
        </p:blipFill>
        <p:spPr>
          <a:xfrm rot="-1293750">
            <a:off x="10315199" y="449692"/>
            <a:ext cx="1349839" cy="945485"/>
          </a:xfrm>
          <a:prstGeom prst="rect">
            <a:avLst/>
          </a:prstGeom>
          <a:noFill/>
          <a:ln>
            <a:noFill/>
          </a:ln>
        </p:spPr>
      </p:pic>
      <p:pic>
        <p:nvPicPr>
          <p:cNvPr id="26" name="Google Shape;26;p4"/>
          <p:cNvPicPr preferRelativeResize="0"/>
          <p:nvPr/>
        </p:nvPicPr>
        <p:blipFill>
          <a:blip r:embed="rId4">
            <a:alphaModFix/>
          </a:blip>
          <a:stretch>
            <a:fillRect/>
          </a:stretch>
        </p:blipFill>
        <p:spPr>
          <a:xfrm>
            <a:off x="11513701" y="2634734"/>
            <a:ext cx="277867" cy="277333"/>
          </a:xfrm>
          <a:prstGeom prst="rect">
            <a:avLst/>
          </a:prstGeom>
          <a:noFill/>
          <a:ln>
            <a:noFill/>
          </a:ln>
        </p:spPr>
      </p:pic>
      <p:pic>
        <p:nvPicPr>
          <p:cNvPr id="27" name="Google Shape;27;p4"/>
          <p:cNvPicPr preferRelativeResize="0"/>
          <p:nvPr/>
        </p:nvPicPr>
        <p:blipFill>
          <a:blip r:embed="rId5">
            <a:alphaModFix/>
          </a:blip>
          <a:stretch>
            <a:fillRect/>
          </a:stretch>
        </p:blipFill>
        <p:spPr>
          <a:xfrm rot="1010695">
            <a:off x="152273" y="5048138"/>
            <a:ext cx="919791" cy="1187162"/>
          </a:xfrm>
          <a:prstGeom prst="rect">
            <a:avLst/>
          </a:prstGeom>
          <a:noFill/>
          <a:ln>
            <a:noFill/>
          </a:ln>
        </p:spPr>
      </p:pic>
      <p:pic>
        <p:nvPicPr>
          <p:cNvPr id="28" name="Google Shape;28;p4"/>
          <p:cNvPicPr preferRelativeResize="0"/>
          <p:nvPr/>
        </p:nvPicPr>
        <p:blipFill>
          <a:blip r:embed="rId4">
            <a:alphaModFix/>
          </a:blip>
          <a:stretch>
            <a:fillRect/>
          </a:stretch>
        </p:blipFill>
        <p:spPr>
          <a:xfrm>
            <a:off x="590049" y="4372603"/>
            <a:ext cx="200485" cy="200100"/>
          </a:xfrm>
          <a:prstGeom prst="rect">
            <a:avLst/>
          </a:prstGeom>
          <a:noFill/>
          <a:ln>
            <a:noFill/>
          </a:ln>
        </p:spPr>
      </p:pic>
      <p:sp>
        <p:nvSpPr>
          <p:cNvPr id="29" name="Google Shape;29;p4"/>
          <p:cNvSpPr txBox="1">
            <a:spLocks noGrp="1"/>
          </p:cNvSpPr>
          <p:nvPr>
            <p:ph type="title"/>
          </p:nvPr>
        </p:nvSpPr>
        <p:spPr>
          <a:xfrm>
            <a:off x="950967" y="593368"/>
            <a:ext cx="10290000" cy="763600"/>
          </a:xfrm>
          <a:prstGeom prst="rect">
            <a:avLst/>
          </a:prstGeom>
        </p:spPr>
        <p:txBody>
          <a:bodyPr spcFirstLastPara="1" wrap="square" lIns="91425" tIns="91425" rIns="91425" bIns="91425" anchor="t" anchorCtr="0">
            <a:noAutofit/>
          </a:bodyPr>
          <a:lstStyle>
            <a:lvl1pPr lvl="0" algn="ctr">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0" name="Google Shape;30;p4"/>
          <p:cNvSpPr txBox="1">
            <a:spLocks noGrp="1"/>
          </p:cNvSpPr>
          <p:nvPr>
            <p:ph type="subTitle" idx="1"/>
          </p:nvPr>
        </p:nvSpPr>
        <p:spPr>
          <a:xfrm>
            <a:off x="951035" y="1367270"/>
            <a:ext cx="10290000" cy="4765200"/>
          </a:xfrm>
          <a:prstGeom prst="rect">
            <a:avLst/>
          </a:prstGeom>
        </p:spPr>
        <p:txBody>
          <a:bodyPr spcFirstLastPara="1" wrap="square" lIns="91425" tIns="91425" rIns="91425" bIns="91425" anchor="t" anchorCtr="0">
            <a:noAutofit/>
          </a:bodyPr>
          <a:lstStyle>
            <a:lvl1pPr lvl="0">
              <a:spcBef>
                <a:spcPts val="0"/>
              </a:spcBef>
              <a:spcAft>
                <a:spcPts val="0"/>
              </a:spcAft>
              <a:buClr>
                <a:srgbClr val="434343"/>
              </a:buClr>
              <a:buSzPts val="1200"/>
              <a:buFont typeface="Rokkitt"/>
              <a:buAutoNum type="arabicPeriod"/>
              <a:defRPr sz="1217">
                <a:latin typeface="Montserrat"/>
                <a:ea typeface="Montserrat"/>
                <a:cs typeface="Montserrat"/>
                <a:sym typeface="Montserrat"/>
              </a:defRPr>
            </a:lvl1pPr>
            <a:lvl2pPr lvl="1">
              <a:spcBef>
                <a:spcPts val="0"/>
              </a:spcBef>
              <a:spcAft>
                <a:spcPts val="0"/>
              </a:spcAft>
              <a:buClr>
                <a:srgbClr val="434343"/>
              </a:buClr>
              <a:buSzPts val="1200"/>
              <a:buFont typeface="Roboto Condensed Light"/>
              <a:buAutoNum type="alphaLcPeriod"/>
              <a:defRPr/>
            </a:lvl2pPr>
            <a:lvl3pPr lvl="2">
              <a:spcBef>
                <a:spcPts val="0"/>
              </a:spcBef>
              <a:spcAft>
                <a:spcPts val="0"/>
              </a:spcAft>
              <a:buClr>
                <a:srgbClr val="434343"/>
              </a:buClr>
              <a:buSzPts val="1200"/>
              <a:buFont typeface="Roboto Condensed Light"/>
              <a:buAutoNum type="romanLcPeriod"/>
              <a:defRPr/>
            </a:lvl3pPr>
            <a:lvl4pPr lvl="3">
              <a:spcBef>
                <a:spcPts val="0"/>
              </a:spcBef>
              <a:spcAft>
                <a:spcPts val="0"/>
              </a:spcAft>
              <a:buClr>
                <a:srgbClr val="434343"/>
              </a:buClr>
              <a:buSzPts val="1200"/>
              <a:buFont typeface="Roboto Condensed Light"/>
              <a:buAutoNum type="arabicPeriod"/>
              <a:defRPr/>
            </a:lvl4pPr>
            <a:lvl5pPr lvl="4">
              <a:spcBef>
                <a:spcPts val="0"/>
              </a:spcBef>
              <a:spcAft>
                <a:spcPts val="0"/>
              </a:spcAft>
              <a:buClr>
                <a:srgbClr val="434343"/>
              </a:buClr>
              <a:buSzPts val="1200"/>
              <a:buFont typeface="Roboto Condensed Light"/>
              <a:buAutoNum type="alphaLcPeriod"/>
              <a:defRPr/>
            </a:lvl5pPr>
            <a:lvl6pPr lvl="5">
              <a:spcBef>
                <a:spcPts val="0"/>
              </a:spcBef>
              <a:spcAft>
                <a:spcPts val="0"/>
              </a:spcAft>
              <a:buClr>
                <a:srgbClr val="434343"/>
              </a:buClr>
              <a:buSzPts val="1200"/>
              <a:buFont typeface="Roboto Condensed Light"/>
              <a:buAutoNum type="romanLcPeriod"/>
              <a:defRPr/>
            </a:lvl6pPr>
            <a:lvl7pPr lvl="6">
              <a:spcBef>
                <a:spcPts val="0"/>
              </a:spcBef>
              <a:spcAft>
                <a:spcPts val="0"/>
              </a:spcAft>
              <a:buClr>
                <a:srgbClr val="434343"/>
              </a:buClr>
              <a:buSzPts val="1200"/>
              <a:buFont typeface="Roboto Condensed Light"/>
              <a:buAutoNum type="arabicPeriod"/>
              <a:defRPr/>
            </a:lvl7pPr>
            <a:lvl8pPr lvl="7">
              <a:spcBef>
                <a:spcPts val="0"/>
              </a:spcBef>
              <a:spcAft>
                <a:spcPts val="0"/>
              </a:spcAft>
              <a:buClr>
                <a:srgbClr val="434343"/>
              </a:buClr>
              <a:buSzPts val="1200"/>
              <a:buFont typeface="Roboto Condensed Light"/>
              <a:buAutoNum type="alphaLcPeriod"/>
              <a:defRPr/>
            </a:lvl8pPr>
            <a:lvl9pPr lvl="8">
              <a:spcBef>
                <a:spcPts val="0"/>
              </a:spcBef>
              <a:spcAft>
                <a:spcPts val="0"/>
              </a:spcAft>
              <a:buClr>
                <a:srgbClr val="434343"/>
              </a:buClr>
              <a:buSzPts val="1200"/>
              <a:buFont typeface="Roboto Condensed Light"/>
              <a:buAutoNum type="romanLcPeriod"/>
              <a:defRPr/>
            </a:lvl9pPr>
          </a:lstStyle>
          <a:p>
            <a:endParaRPr/>
          </a:p>
        </p:txBody>
      </p:sp>
    </p:spTree>
    <p:extLst>
      <p:ext uri="{BB962C8B-B14F-4D97-AF65-F5344CB8AC3E}">
        <p14:creationId xmlns:p14="http://schemas.microsoft.com/office/powerpoint/2010/main" val="237114322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four columns">
  <p:cSld name="Title and four columns">
    <p:spTree>
      <p:nvGrpSpPr>
        <p:cNvPr id="1" name="Shape 221"/>
        <p:cNvGrpSpPr/>
        <p:nvPr/>
      </p:nvGrpSpPr>
      <p:grpSpPr>
        <a:xfrm>
          <a:off x="0" y="0"/>
          <a:ext cx="0" cy="0"/>
          <a:chOff x="0" y="0"/>
          <a:chExt cx="0" cy="0"/>
        </a:xfrm>
      </p:grpSpPr>
      <p:pic>
        <p:nvPicPr>
          <p:cNvPr id="222" name="Google Shape;222;p25"/>
          <p:cNvPicPr preferRelativeResize="0"/>
          <p:nvPr/>
        </p:nvPicPr>
        <p:blipFill>
          <a:blip r:embed="rId2">
            <a:alphaModFix/>
          </a:blip>
          <a:stretch>
            <a:fillRect/>
          </a:stretch>
        </p:blipFill>
        <p:spPr>
          <a:xfrm flipH="1">
            <a:off x="-101600" y="5625043"/>
            <a:ext cx="4964435" cy="1346983"/>
          </a:xfrm>
          <a:prstGeom prst="rect">
            <a:avLst/>
          </a:prstGeom>
          <a:noFill/>
          <a:ln>
            <a:noFill/>
          </a:ln>
        </p:spPr>
      </p:pic>
      <p:pic>
        <p:nvPicPr>
          <p:cNvPr id="223" name="Google Shape;223;p25"/>
          <p:cNvPicPr preferRelativeResize="0"/>
          <p:nvPr/>
        </p:nvPicPr>
        <p:blipFill>
          <a:blip r:embed="rId3">
            <a:alphaModFix/>
          </a:blip>
          <a:stretch>
            <a:fillRect/>
          </a:stretch>
        </p:blipFill>
        <p:spPr>
          <a:xfrm rot="-1293750">
            <a:off x="10283749" y="746375"/>
            <a:ext cx="1349839" cy="945485"/>
          </a:xfrm>
          <a:prstGeom prst="rect">
            <a:avLst/>
          </a:prstGeom>
          <a:noFill/>
          <a:ln>
            <a:noFill/>
          </a:ln>
        </p:spPr>
      </p:pic>
      <p:pic>
        <p:nvPicPr>
          <p:cNvPr id="224" name="Google Shape;224;p25"/>
          <p:cNvPicPr preferRelativeResize="0"/>
          <p:nvPr/>
        </p:nvPicPr>
        <p:blipFill>
          <a:blip r:embed="rId4">
            <a:alphaModFix/>
          </a:blip>
          <a:stretch>
            <a:fillRect/>
          </a:stretch>
        </p:blipFill>
        <p:spPr>
          <a:xfrm>
            <a:off x="966469" y="1097269"/>
            <a:ext cx="919966" cy="853234"/>
          </a:xfrm>
          <a:prstGeom prst="rect">
            <a:avLst/>
          </a:prstGeom>
          <a:noFill/>
          <a:ln>
            <a:noFill/>
          </a:ln>
        </p:spPr>
      </p:pic>
      <p:pic>
        <p:nvPicPr>
          <p:cNvPr id="225" name="Google Shape;225;p25"/>
          <p:cNvPicPr preferRelativeResize="0"/>
          <p:nvPr/>
        </p:nvPicPr>
        <p:blipFill>
          <a:blip r:embed="rId5">
            <a:alphaModFix/>
          </a:blip>
          <a:stretch>
            <a:fillRect/>
          </a:stretch>
        </p:blipFill>
        <p:spPr>
          <a:xfrm>
            <a:off x="10380035" y="5742439"/>
            <a:ext cx="365080" cy="364334"/>
          </a:xfrm>
          <a:prstGeom prst="rect">
            <a:avLst/>
          </a:prstGeom>
          <a:noFill/>
          <a:ln>
            <a:noFill/>
          </a:ln>
        </p:spPr>
      </p:pic>
      <p:sp>
        <p:nvSpPr>
          <p:cNvPr id="226" name="Google Shape;226;p25"/>
          <p:cNvSpPr/>
          <p:nvPr/>
        </p:nvSpPr>
        <p:spPr>
          <a:xfrm>
            <a:off x="2940134" y="2"/>
            <a:ext cx="6436000" cy="1097200"/>
          </a:xfrm>
          <a:prstGeom prst="rect">
            <a:avLst/>
          </a:prstGeom>
          <a:solidFill>
            <a:schemeClr val="accent4"/>
          </a:solidFill>
          <a:ln>
            <a:noFill/>
          </a:ln>
        </p:spPr>
        <p:txBody>
          <a:bodyPr spcFirstLastPara="1" wrap="square" lIns="92704" tIns="92704" rIns="92704" bIns="92704" anchor="ctr" anchorCtr="0">
            <a:noAutofit/>
          </a:bodyPr>
          <a:lstStyle/>
          <a:p>
            <a:pPr marL="0" lvl="0" indent="0" algn="l" rtl="0">
              <a:spcBef>
                <a:spcPts val="0"/>
              </a:spcBef>
              <a:spcAft>
                <a:spcPts val="0"/>
              </a:spcAft>
              <a:buNone/>
            </a:pPr>
            <a:endParaRPr sz="1886"/>
          </a:p>
        </p:txBody>
      </p:sp>
      <p:sp>
        <p:nvSpPr>
          <p:cNvPr id="227" name="Google Shape;227;p25"/>
          <p:cNvSpPr txBox="1">
            <a:spLocks noGrp="1"/>
          </p:cNvSpPr>
          <p:nvPr>
            <p:ph type="subTitle" idx="1"/>
          </p:nvPr>
        </p:nvSpPr>
        <p:spPr>
          <a:xfrm>
            <a:off x="1629668" y="2459903"/>
            <a:ext cx="3950400" cy="1425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algn="ctr" rtl="0">
              <a:spcBef>
                <a:spcPts val="0"/>
              </a:spcBef>
              <a:spcAft>
                <a:spcPts val="0"/>
              </a:spcAft>
              <a:buSzPts val="1600"/>
              <a:buFont typeface="Montserrat"/>
              <a:buNone/>
              <a:defRPr>
                <a:latin typeface="Montserrat"/>
                <a:ea typeface="Montserrat"/>
                <a:cs typeface="Montserrat"/>
                <a:sym typeface="Montserrat"/>
              </a:defRPr>
            </a:lvl2pPr>
            <a:lvl3pPr lvl="2" algn="ctr" rtl="0">
              <a:spcBef>
                <a:spcPts val="0"/>
              </a:spcBef>
              <a:spcAft>
                <a:spcPts val="0"/>
              </a:spcAft>
              <a:buSzPts val="1600"/>
              <a:buFont typeface="Montserrat"/>
              <a:buNone/>
              <a:defRPr>
                <a:latin typeface="Montserrat"/>
                <a:ea typeface="Montserrat"/>
                <a:cs typeface="Montserrat"/>
                <a:sym typeface="Montserrat"/>
              </a:defRPr>
            </a:lvl3pPr>
            <a:lvl4pPr lvl="3" algn="ctr" rtl="0">
              <a:spcBef>
                <a:spcPts val="0"/>
              </a:spcBef>
              <a:spcAft>
                <a:spcPts val="0"/>
              </a:spcAft>
              <a:buSzPts val="1600"/>
              <a:buFont typeface="Montserrat"/>
              <a:buNone/>
              <a:defRPr>
                <a:latin typeface="Montserrat"/>
                <a:ea typeface="Montserrat"/>
                <a:cs typeface="Montserrat"/>
                <a:sym typeface="Montserrat"/>
              </a:defRPr>
            </a:lvl4pPr>
            <a:lvl5pPr lvl="4" algn="ctr" rtl="0">
              <a:spcBef>
                <a:spcPts val="0"/>
              </a:spcBef>
              <a:spcAft>
                <a:spcPts val="0"/>
              </a:spcAft>
              <a:buSzPts val="1600"/>
              <a:buFont typeface="Montserrat"/>
              <a:buNone/>
              <a:defRPr>
                <a:latin typeface="Montserrat"/>
                <a:ea typeface="Montserrat"/>
                <a:cs typeface="Montserrat"/>
                <a:sym typeface="Montserrat"/>
              </a:defRPr>
            </a:lvl5pPr>
            <a:lvl6pPr lvl="5" algn="ctr" rtl="0">
              <a:spcBef>
                <a:spcPts val="0"/>
              </a:spcBef>
              <a:spcAft>
                <a:spcPts val="0"/>
              </a:spcAft>
              <a:buSzPts val="1600"/>
              <a:buFont typeface="Montserrat"/>
              <a:buNone/>
              <a:defRPr>
                <a:latin typeface="Montserrat"/>
                <a:ea typeface="Montserrat"/>
                <a:cs typeface="Montserrat"/>
                <a:sym typeface="Montserrat"/>
              </a:defRPr>
            </a:lvl6pPr>
            <a:lvl7pPr lvl="6" algn="ctr" rtl="0">
              <a:spcBef>
                <a:spcPts val="0"/>
              </a:spcBef>
              <a:spcAft>
                <a:spcPts val="0"/>
              </a:spcAft>
              <a:buSzPts val="1600"/>
              <a:buFont typeface="Montserrat"/>
              <a:buNone/>
              <a:defRPr>
                <a:latin typeface="Montserrat"/>
                <a:ea typeface="Montserrat"/>
                <a:cs typeface="Montserrat"/>
                <a:sym typeface="Montserrat"/>
              </a:defRPr>
            </a:lvl7pPr>
            <a:lvl8pPr lvl="7" algn="ctr" rtl="0">
              <a:spcBef>
                <a:spcPts val="0"/>
              </a:spcBef>
              <a:spcAft>
                <a:spcPts val="0"/>
              </a:spcAft>
              <a:buSzPts val="1600"/>
              <a:buFont typeface="Montserrat"/>
              <a:buNone/>
              <a:defRPr>
                <a:latin typeface="Montserrat"/>
                <a:ea typeface="Montserrat"/>
                <a:cs typeface="Montserrat"/>
                <a:sym typeface="Montserrat"/>
              </a:defRPr>
            </a:lvl8pPr>
            <a:lvl9pPr lvl="8" algn="ct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228" name="Google Shape;228;p25"/>
          <p:cNvSpPr txBox="1">
            <a:spLocks noGrp="1"/>
          </p:cNvSpPr>
          <p:nvPr>
            <p:ph type="subTitle" idx="2"/>
          </p:nvPr>
        </p:nvSpPr>
        <p:spPr>
          <a:xfrm>
            <a:off x="6611932" y="2476273"/>
            <a:ext cx="3950400" cy="1425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algn="ctr" rtl="0">
              <a:spcBef>
                <a:spcPts val="0"/>
              </a:spcBef>
              <a:spcAft>
                <a:spcPts val="0"/>
              </a:spcAft>
              <a:buSzPts val="1600"/>
              <a:buFont typeface="Montserrat"/>
              <a:buNone/>
              <a:defRPr>
                <a:latin typeface="Montserrat"/>
                <a:ea typeface="Montserrat"/>
                <a:cs typeface="Montserrat"/>
                <a:sym typeface="Montserrat"/>
              </a:defRPr>
            </a:lvl2pPr>
            <a:lvl3pPr lvl="2" algn="ctr" rtl="0">
              <a:spcBef>
                <a:spcPts val="0"/>
              </a:spcBef>
              <a:spcAft>
                <a:spcPts val="0"/>
              </a:spcAft>
              <a:buSzPts val="1600"/>
              <a:buFont typeface="Montserrat"/>
              <a:buNone/>
              <a:defRPr>
                <a:latin typeface="Montserrat"/>
                <a:ea typeface="Montserrat"/>
                <a:cs typeface="Montserrat"/>
                <a:sym typeface="Montserrat"/>
              </a:defRPr>
            </a:lvl3pPr>
            <a:lvl4pPr lvl="3" algn="ctr" rtl="0">
              <a:spcBef>
                <a:spcPts val="0"/>
              </a:spcBef>
              <a:spcAft>
                <a:spcPts val="0"/>
              </a:spcAft>
              <a:buSzPts val="1600"/>
              <a:buFont typeface="Montserrat"/>
              <a:buNone/>
              <a:defRPr>
                <a:latin typeface="Montserrat"/>
                <a:ea typeface="Montserrat"/>
                <a:cs typeface="Montserrat"/>
                <a:sym typeface="Montserrat"/>
              </a:defRPr>
            </a:lvl4pPr>
            <a:lvl5pPr lvl="4" algn="ctr" rtl="0">
              <a:spcBef>
                <a:spcPts val="0"/>
              </a:spcBef>
              <a:spcAft>
                <a:spcPts val="0"/>
              </a:spcAft>
              <a:buSzPts val="1600"/>
              <a:buFont typeface="Montserrat"/>
              <a:buNone/>
              <a:defRPr>
                <a:latin typeface="Montserrat"/>
                <a:ea typeface="Montserrat"/>
                <a:cs typeface="Montserrat"/>
                <a:sym typeface="Montserrat"/>
              </a:defRPr>
            </a:lvl5pPr>
            <a:lvl6pPr lvl="5" algn="ctr" rtl="0">
              <a:spcBef>
                <a:spcPts val="0"/>
              </a:spcBef>
              <a:spcAft>
                <a:spcPts val="0"/>
              </a:spcAft>
              <a:buSzPts val="1600"/>
              <a:buFont typeface="Montserrat"/>
              <a:buNone/>
              <a:defRPr>
                <a:latin typeface="Montserrat"/>
                <a:ea typeface="Montserrat"/>
                <a:cs typeface="Montserrat"/>
                <a:sym typeface="Montserrat"/>
              </a:defRPr>
            </a:lvl6pPr>
            <a:lvl7pPr lvl="6" algn="ctr" rtl="0">
              <a:spcBef>
                <a:spcPts val="0"/>
              </a:spcBef>
              <a:spcAft>
                <a:spcPts val="0"/>
              </a:spcAft>
              <a:buSzPts val="1600"/>
              <a:buFont typeface="Montserrat"/>
              <a:buNone/>
              <a:defRPr>
                <a:latin typeface="Montserrat"/>
                <a:ea typeface="Montserrat"/>
                <a:cs typeface="Montserrat"/>
                <a:sym typeface="Montserrat"/>
              </a:defRPr>
            </a:lvl7pPr>
            <a:lvl8pPr lvl="7" algn="ctr" rtl="0">
              <a:spcBef>
                <a:spcPts val="0"/>
              </a:spcBef>
              <a:spcAft>
                <a:spcPts val="0"/>
              </a:spcAft>
              <a:buSzPts val="1600"/>
              <a:buFont typeface="Montserrat"/>
              <a:buNone/>
              <a:defRPr>
                <a:latin typeface="Montserrat"/>
                <a:ea typeface="Montserrat"/>
                <a:cs typeface="Montserrat"/>
                <a:sym typeface="Montserrat"/>
              </a:defRPr>
            </a:lvl8pPr>
            <a:lvl9pPr lvl="8" algn="ct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229" name="Google Shape;229;p25"/>
          <p:cNvSpPr txBox="1">
            <a:spLocks noGrp="1"/>
          </p:cNvSpPr>
          <p:nvPr>
            <p:ph type="subTitle" idx="3"/>
          </p:nvPr>
        </p:nvSpPr>
        <p:spPr>
          <a:xfrm>
            <a:off x="1629670" y="1998267"/>
            <a:ext cx="3950400" cy="5248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2"/>
              </a:buClr>
              <a:buSzPts val="1800"/>
              <a:buNone/>
              <a:defRPr sz="1825">
                <a:solidFill>
                  <a:schemeClr val="accent2"/>
                </a:solidFill>
              </a:defRPr>
            </a:lvl1pPr>
            <a:lvl2pPr lvl="1" algn="ctr" rtl="0">
              <a:spcBef>
                <a:spcPts val="0"/>
              </a:spcBef>
              <a:spcAft>
                <a:spcPts val="0"/>
              </a:spcAft>
              <a:buSzPts val="1600"/>
              <a:buNone/>
              <a:defRPr/>
            </a:lvl2pPr>
            <a:lvl3pPr lvl="2" algn="ctr" rtl="0">
              <a:spcBef>
                <a:spcPts val="0"/>
              </a:spcBef>
              <a:spcAft>
                <a:spcPts val="0"/>
              </a:spcAft>
              <a:buSzPts val="1600"/>
              <a:buNone/>
              <a:defRPr/>
            </a:lvl3pPr>
            <a:lvl4pPr lvl="3" algn="ctr" rtl="0">
              <a:spcBef>
                <a:spcPts val="0"/>
              </a:spcBef>
              <a:spcAft>
                <a:spcPts val="0"/>
              </a:spcAft>
              <a:buSzPts val="1600"/>
              <a:buNone/>
              <a:defRPr/>
            </a:lvl4pPr>
            <a:lvl5pPr lvl="4" algn="ctr" rtl="0">
              <a:spcBef>
                <a:spcPts val="0"/>
              </a:spcBef>
              <a:spcAft>
                <a:spcPts val="0"/>
              </a:spcAft>
              <a:buSzPts val="1600"/>
              <a:buNone/>
              <a:defRPr/>
            </a:lvl5pPr>
            <a:lvl6pPr lvl="5" algn="ctr" rtl="0">
              <a:spcBef>
                <a:spcPts val="0"/>
              </a:spcBef>
              <a:spcAft>
                <a:spcPts val="0"/>
              </a:spcAft>
              <a:buSzPts val="1600"/>
              <a:buNone/>
              <a:defRPr/>
            </a:lvl6pPr>
            <a:lvl7pPr lvl="6" algn="ctr" rtl="0">
              <a:spcBef>
                <a:spcPts val="0"/>
              </a:spcBef>
              <a:spcAft>
                <a:spcPts val="0"/>
              </a:spcAft>
              <a:buSzPts val="1600"/>
              <a:buNone/>
              <a:defRPr/>
            </a:lvl7pPr>
            <a:lvl8pPr lvl="7" algn="ctr" rtl="0">
              <a:spcBef>
                <a:spcPts val="0"/>
              </a:spcBef>
              <a:spcAft>
                <a:spcPts val="0"/>
              </a:spcAft>
              <a:buSzPts val="1600"/>
              <a:buNone/>
              <a:defRPr/>
            </a:lvl8pPr>
            <a:lvl9pPr lvl="8" algn="ctr" rtl="0">
              <a:spcBef>
                <a:spcPts val="0"/>
              </a:spcBef>
              <a:spcAft>
                <a:spcPts val="0"/>
              </a:spcAft>
              <a:buSzPts val="1600"/>
              <a:buNone/>
              <a:defRPr/>
            </a:lvl9pPr>
          </a:lstStyle>
          <a:p>
            <a:endParaRPr/>
          </a:p>
        </p:txBody>
      </p:sp>
      <p:sp>
        <p:nvSpPr>
          <p:cNvPr id="230" name="Google Shape;230;p25"/>
          <p:cNvSpPr txBox="1">
            <a:spLocks noGrp="1"/>
          </p:cNvSpPr>
          <p:nvPr>
            <p:ph type="subTitle" idx="4"/>
          </p:nvPr>
        </p:nvSpPr>
        <p:spPr>
          <a:xfrm>
            <a:off x="6611930" y="1998267"/>
            <a:ext cx="3950400" cy="5248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2"/>
              </a:buClr>
              <a:buSzPts val="1800"/>
              <a:buNone/>
              <a:defRPr sz="1825">
                <a:solidFill>
                  <a:schemeClr val="accent2"/>
                </a:solidFill>
              </a:defRPr>
            </a:lvl1pPr>
            <a:lvl2pPr lvl="1" algn="ctr" rtl="0">
              <a:spcBef>
                <a:spcPts val="0"/>
              </a:spcBef>
              <a:spcAft>
                <a:spcPts val="0"/>
              </a:spcAft>
              <a:buSzPts val="1600"/>
              <a:buNone/>
              <a:defRPr/>
            </a:lvl2pPr>
            <a:lvl3pPr lvl="2" algn="ctr" rtl="0">
              <a:spcBef>
                <a:spcPts val="0"/>
              </a:spcBef>
              <a:spcAft>
                <a:spcPts val="0"/>
              </a:spcAft>
              <a:buSzPts val="1600"/>
              <a:buNone/>
              <a:defRPr/>
            </a:lvl3pPr>
            <a:lvl4pPr lvl="3" algn="ctr" rtl="0">
              <a:spcBef>
                <a:spcPts val="0"/>
              </a:spcBef>
              <a:spcAft>
                <a:spcPts val="0"/>
              </a:spcAft>
              <a:buSzPts val="1600"/>
              <a:buNone/>
              <a:defRPr/>
            </a:lvl4pPr>
            <a:lvl5pPr lvl="4" algn="ctr" rtl="0">
              <a:spcBef>
                <a:spcPts val="0"/>
              </a:spcBef>
              <a:spcAft>
                <a:spcPts val="0"/>
              </a:spcAft>
              <a:buSzPts val="1600"/>
              <a:buNone/>
              <a:defRPr/>
            </a:lvl5pPr>
            <a:lvl6pPr lvl="5" algn="ctr" rtl="0">
              <a:spcBef>
                <a:spcPts val="0"/>
              </a:spcBef>
              <a:spcAft>
                <a:spcPts val="0"/>
              </a:spcAft>
              <a:buSzPts val="1600"/>
              <a:buNone/>
              <a:defRPr/>
            </a:lvl6pPr>
            <a:lvl7pPr lvl="6" algn="ctr" rtl="0">
              <a:spcBef>
                <a:spcPts val="0"/>
              </a:spcBef>
              <a:spcAft>
                <a:spcPts val="0"/>
              </a:spcAft>
              <a:buSzPts val="1600"/>
              <a:buNone/>
              <a:defRPr/>
            </a:lvl7pPr>
            <a:lvl8pPr lvl="7" algn="ctr" rtl="0">
              <a:spcBef>
                <a:spcPts val="0"/>
              </a:spcBef>
              <a:spcAft>
                <a:spcPts val="0"/>
              </a:spcAft>
              <a:buSzPts val="1600"/>
              <a:buNone/>
              <a:defRPr/>
            </a:lvl8pPr>
            <a:lvl9pPr lvl="8" algn="ctr" rtl="0">
              <a:spcBef>
                <a:spcPts val="0"/>
              </a:spcBef>
              <a:spcAft>
                <a:spcPts val="0"/>
              </a:spcAft>
              <a:buSzPts val="1600"/>
              <a:buNone/>
              <a:defRPr/>
            </a:lvl9pPr>
          </a:lstStyle>
          <a:p>
            <a:endParaRPr/>
          </a:p>
        </p:txBody>
      </p:sp>
      <p:sp>
        <p:nvSpPr>
          <p:cNvPr id="231" name="Google Shape;231;p25"/>
          <p:cNvSpPr txBox="1">
            <a:spLocks noGrp="1"/>
          </p:cNvSpPr>
          <p:nvPr>
            <p:ph type="title"/>
          </p:nvPr>
        </p:nvSpPr>
        <p:spPr>
          <a:xfrm>
            <a:off x="950967" y="593368"/>
            <a:ext cx="10290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32" name="Google Shape;232;p25"/>
          <p:cNvSpPr txBox="1">
            <a:spLocks noGrp="1"/>
          </p:cNvSpPr>
          <p:nvPr>
            <p:ph type="subTitle" idx="5"/>
          </p:nvPr>
        </p:nvSpPr>
        <p:spPr>
          <a:xfrm>
            <a:off x="1629668" y="4341903"/>
            <a:ext cx="3950400" cy="1425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algn="ctr" rtl="0">
              <a:spcBef>
                <a:spcPts val="0"/>
              </a:spcBef>
              <a:spcAft>
                <a:spcPts val="0"/>
              </a:spcAft>
              <a:buSzPts val="1600"/>
              <a:buFont typeface="Montserrat"/>
              <a:buNone/>
              <a:defRPr>
                <a:latin typeface="Montserrat"/>
                <a:ea typeface="Montserrat"/>
                <a:cs typeface="Montserrat"/>
                <a:sym typeface="Montserrat"/>
              </a:defRPr>
            </a:lvl2pPr>
            <a:lvl3pPr lvl="2" algn="ctr" rtl="0">
              <a:spcBef>
                <a:spcPts val="0"/>
              </a:spcBef>
              <a:spcAft>
                <a:spcPts val="0"/>
              </a:spcAft>
              <a:buSzPts val="1600"/>
              <a:buFont typeface="Montserrat"/>
              <a:buNone/>
              <a:defRPr>
                <a:latin typeface="Montserrat"/>
                <a:ea typeface="Montserrat"/>
                <a:cs typeface="Montserrat"/>
                <a:sym typeface="Montserrat"/>
              </a:defRPr>
            </a:lvl3pPr>
            <a:lvl4pPr lvl="3" algn="ctr" rtl="0">
              <a:spcBef>
                <a:spcPts val="0"/>
              </a:spcBef>
              <a:spcAft>
                <a:spcPts val="0"/>
              </a:spcAft>
              <a:buSzPts val="1600"/>
              <a:buFont typeface="Montserrat"/>
              <a:buNone/>
              <a:defRPr>
                <a:latin typeface="Montserrat"/>
                <a:ea typeface="Montserrat"/>
                <a:cs typeface="Montserrat"/>
                <a:sym typeface="Montserrat"/>
              </a:defRPr>
            </a:lvl4pPr>
            <a:lvl5pPr lvl="4" algn="ctr" rtl="0">
              <a:spcBef>
                <a:spcPts val="0"/>
              </a:spcBef>
              <a:spcAft>
                <a:spcPts val="0"/>
              </a:spcAft>
              <a:buSzPts val="1600"/>
              <a:buFont typeface="Montserrat"/>
              <a:buNone/>
              <a:defRPr>
                <a:latin typeface="Montserrat"/>
                <a:ea typeface="Montserrat"/>
                <a:cs typeface="Montserrat"/>
                <a:sym typeface="Montserrat"/>
              </a:defRPr>
            </a:lvl5pPr>
            <a:lvl6pPr lvl="5" algn="ctr" rtl="0">
              <a:spcBef>
                <a:spcPts val="0"/>
              </a:spcBef>
              <a:spcAft>
                <a:spcPts val="0"/>
              </a:spcAft>
              <a:buSzPts val="1600"/>
              <a:buFont typeface="Montserrat"/>
              <a:buNone/>
              <a:defRPr>
                <a:latin typeface="Montserrat"/>
                <a:ea typeface="Montserrat"/>
                <a:cs typeface="Montserrat"/>
                <a:sym typeface="Montserrat"/>
              </a:defRPr>
            </a:lvl6pPr>
            <a:lvl7pPr lvl="6" algn="ctr" rtl="0">
              <a:spcBef>
                <a:spcPts val="0"/>
              </a:spcBef>
              <a:spcAft>
                <a:spcPts val="0"/>
              </a:spcAft>
              <a:buSzPts val="1600"/>
              <a:buFont typeface="Montserrat"/>
              <a:buNone/>
              <a:defRPr>
                <a:latin typeface="Montserrat"/>
                <a:ea typeface="Montserrat"/>
                <a:cs typeface="Montserrat"/>
                <a:sym typeface="Montserrat"/>
              </a:defRPr>
            </a:lvl7pPr>
            <a:lvl8pPr lvl="7" algn="ctr" rtl="0">
              <a:spcBef>
                <a:spcPts val="0"/>
              </a:spcBef>
              <a:spcAft>
                <a:spcPts val="0"/>
              </a:spcAft>
              <a:buSzPts val="1600"/>
              <a:buFont typeface="Montserrat"/>
              <a:buNone/>
              <a:defRPr>
                <a:latin typeface="Montserrat"/>
                <a:ea typeface="Montserrat"/>
                <a:cs typeface="Montserrat"/>
                <a:sym typeface="Montserrat"/>
              </a:defRPr>
            </a:lvl8pPr>
            <a:lvl9pPr lvl="8" algn="ct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233" name="Google Shape;233;p25"/>
          <p:cNvSpPr txBox="1">
            <a:spLocks noGrp="1"/>
          </p:cNvSpPr>
          <p:nvPr>
            <p:ph type="subTitle" idx="6"/>
          </p:nvPr>
        </p:nvSpPr>
        <p:spPr>
          <a:xfrm>
            <a:off x="6611932" y="4358273"/>
            <a:ext cx="3950400" cy="1425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algn="ctr" rtl="0">
              <a:spcBef>
                <a:spcPts val="0"/>
              </a:spcBef>
              <a:spcAft>
                <a:spcPts val="0"/>
              </a:spcAft>
              <a:buSzPts val="1600"/>
              <a:buFont typeface="Montserrat"/>
              <a:buNone/>
              <a:defRPr>
                <a:latin typeface="Montserrat"/>
                <a:ea typeface="Montserrat"/>
                <a:cs typeface="Montserrat"/>
                <a:sym typeface="Montserrat"/>
              </a:defRPr>
            </a:lvl2pPr>
            <a:lvl3pPr lvl="2" algn="ctr" rtl="0">
              <a:spcBef>
                <a:spcPts val="0"/>
              </a:spcBef>
              <a:spcAft>
                <a:spcPts val="0"/>
              </a:spcAft>
              <a:buSzPts val="1600"/>
              <a:buFont typeface="Montserrat"/>
              <a:buNone/>
              <a:defRPr>
                <a:latin typeface="Montserrat"/>
                <a:ea typeface="Montserrat"/>
                <a:cs typeface="Montserrat"/>
                <a:sym typeface="Montserrat"/>
              </a:defRPr>
            </a:lvl3pPr>
            <a:lvl4pPr lvl="3" algn="ctr" rtl="0">
              <a:spcBef>
                <a:spcPts val="0"/>
              </a:spcBef>
              <a:spcAft>
                <a:spcPts val="0"/>
              </a:spcAft>
              <a:buSzPts val="1600"/>
              <a:buFont typeface="Montserrat"/>
              <a:buNone/>
              <a:defRPr>
                <a:latin typeface="Montserrat"/>
                <a:ea typeface="Montserrat"/>
                <a:cs typeface="Montserrat"/>
                <a:sym typeface="Montserrat"/>
              </a:defRPr>
            </a:lvl4pPr>
            <a:lvl5pPr lvl="4" algn="ctr" rtl="0">
              <a:spcBef>
                <a:spcPts val="0"/>
              </a:spcBef>
              <a:spcAft>
                <a:spcPts val="0"/>
              </a:spcAft>
              <a:buSzPts val="1600"/>
              <a:buFont typeface="Montserrat"/>
              <a:buNone/>
              <a:defRPr>
                <a:latin typeface="Montserrat"/>
                <a:ea typeface="Montserrat"/>
                <a:cs typeface="Montserrat"/>
                <a:sym typeface="Montserrat"/>
              </a:defRPr>
            </a:lvl5pPr>
            <a:lvl6pPr lvl="5" algn="ctr" rtl="0">
              <a:spcBef>
                <a:spcPts val="0"/>
              </a:spcBef>
              <a:spcAft>
                <a:spcPts val="0"/>
              </a:spcAft>
              <a:buSzPts val="1600"/>
              <a:buFont typeface="Montserrat"/>
              <a:buNone/>
              <a:defRPr>
                <a:latin typeface="Montserrat"/>
                <a:ea typeface="Montserrat"/>
                <a:cs typeface="Montserrat"/>
                <a:sym typeface="Montserrat"/>
              </a:defRPr>
            </a:lvl6pPr>
            <a:lvl7pPr lvl="6" algn="ctr" rtl="0">
              <a:spcBef>
                <a:spcPts val="0"/>
              </a:spcBef>
              <a:spcAft>
                <a:spcPts val="0"/>
              </a:spcAft>
              <a:buSzPts val="1600"/>
              <a:buFont typeface="Montserrat"/>
              <a:buNone/>
              <a:defRPr>
                <a:latin typeface="Montserrat"/>
                <a:ea typeface="Montserrat"/>
                <a:cs typeface="Montserrat"/>
                <a:sym typeface="Montserrat"/>
              </a:defRPr>
            </a:lvl7pPr>
            <a:lvl8pPr lvl="7" algn="ctr" rtl="0">
              <a:spcBef>
                <a:spcPts val="0"/>
              </a:spcBef>
              <a:spcAft>
                <a:spcPts val="0"/>
              </a:spcAft>
              <a:buSzPts val="1600"/>
              <a:buFont typeface="Montserrat"/>
              <a:buNone/>
              <a:defRPr>
                <a:latin typeface="Montserrat"/>
                <a:ea typeface="Montserrat"/>
                <a:cs typeface="Montserrat"/>
                <a:sym typeface="Montserrat"/>
              </a:defRPr>
            </a:lvl8pPr>
            <a:lvl9pPr lvl="8" algn="ct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234" name="Google Shape;234;p25"/>
          <p:cNvSpPr txBox="1">
            <a:spLocks noGrp="1"/>
          </p:cNvSpPr>
          <p:nvPr>
            <p:ph type="subTitle" idx="7"/>
          </p:nvPr>
        </p:nvSpPr>
        <p:spPr>
          <a:xfrm>
            <a:off x="1629670" y="3880267"/>
            <a:ext cx="3950400" cy="5248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2"/>
              </a:buClr>
              <a:buSzPts val="1800"/>
              <a:buNone/>
              <a:defRPr sz="1825">
                <a:solidFill>
                  <a:schemeClr val="accent2"/>
                </a:solidFill>
              </a:defRPr>
            </a:lvl1pPr>
            <a:lvl2pPr lvl="1" algn="ctr" rtl="0">
              <a:spcBef>
                <a:spcPts val="0"/>
              </a:spcBef>
              <a:spcAft>
                <a:spcPts val="0"/>
              </a:spcAft>
              <a:buSzPts val="1600"/>
              <a:buNone/>
              <a:defRPr/>
            </a:lvl2pPr>
            <a:lvl3pPr lvl="2" algn="ctr" rtl="0">
              <a:spcBef>
                <a:spcPts val="0"/>
              </a:spcBef>
              <a:spcAft>
                <a:spcPts val="0"/>
              </a:spcAft>
              <a:buSzPts val="1600"/>
              <a:buNone/>
              <a:defRPr/>
            </a:lvl3pPr>
            <a:lvl4pPr lvl="3" algn="ctr" rtl="0">
              <a:spcBef>
                <a:spcPts val="0"/>
              </a:spcBef>
              <a:spcAft>
                <a:spcPts val="0"/>
              </a:spcAft>
              <a:buSzPts val="1600"/>
              <a:buNone/>
              <a:defRPr/>
            </a:lvl4pPr>
            <a:lvl5pPr lvl="4" algn="ctr" rtl="0">
              <a:spcBef>
                <a:spcPts val="0"/>
              </a:spcBef>
              <a:spcAft>
                <a:spcPts val="0"/>
              </a:spcAft>
              <a:buSzPts val="1600"/>
              <a:buNone/>
              <a:defRPr/>
            </a:lvl5pPr>
            <a:lvl6pPr lvl="5" algn="ctr" rtl="0">
              <a:spcBef>
                <a:spcPts val="0"/>
              </a:spcBef>
              <a:spcAft>
                <a:spcPts val="0"/>
              </a:spcAft>
              <a:buSzPts val="1600"/>
              <a:buNone/>
              <a:defRPr/>
            </a:lvl6pPr>
            <a:lvl7pPr lvl="6" algn="ctr" rtl="0">
              <a:spcBef>
                <a:spcPts val="0"/>
              </a:spcBef>
              <a:spcAft>
                <a:spcPts val="0"/>
              </a:spcAft>
              <a:buSzPts val="1600"/>
              <a:buNone/>
              <a:defRPr/>
            </a:lvl7pPr>
            <a:lvl8pPr lvl="7" algn="ctr" rtl="0">
              <a:spcBef>
                <a:spcPts val="0"/>
              </a:spcBef>
              <a:spcAft>
                <a:spcPts val="0"/>
              </a:spcAft>
              <a:buSzPts val="1600"/>
              <a:buNone/>
              <a:defRPr/>
            </a:lvl8pPr>
            <a:lvl9pPr lvl="8" algn="ctr" rtl="0">
              <a:spcBef>
                <a:spcPts val="0"/>
              </a:spcBef>
              <a:spcAft>
                <a:spcPts val="0"/>
              </a:spcAft>
              <a:buSzPts val="1600"/>
              <a:buNone/>
              <a:defRPr/>
            </a:lvl9pPr>
          </a:lstStyle>
          <a:p>
            <a:endParaRPr/>
          </a:p>
        </p:txBody>
      </p:sp>
      <p:sp>
        <p:nvSpPr>
          <p:cNvPr id="235" name="Google Shape;235;p25"/>
          <p:cNvSpPr txBox="1">
            <a:spLocks noGrp="1"/>
          </p:cNvSpPr>
          <p:nvPr>
            <p:ph type="subTitle" idx="8"/>
          </p:nvPr>
        </p:nvSpPr>
        <p:spPr>
          <a:xfrm>
            <a:off x="6611930" y="3880267"/>
            <a:ext cx="3950400" cy="5248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2"/>
              </a:buClr>
              <a:buSzPts val="1800"/>
              <a:buNone/>
              <a:defRPr sz="1825">
                <a:solidFill>
                  <a:schemeClr val="accent2"/>
                </a:solidFill>
              </a:defRPr>
            </a:lvl1pPr>
            <a:lvl2pPr lvl="1" algn="ctr" rtl="0">
              <a:spcBef>
                <a:spcPts val="0"/>
              </a:spcBef>
              <a:spcAft>
                <a:spcPts val="0"/>
              </a:spcAft>
              <a:buSzPts val="1600"/>
              <a:buNone/>
              <a:defRPr/>
            </a:lvl2pPr>
            <a:lvl3pPr lvl="2" algn="ctr" rtl="0">
              <a:spcBef>
                <a:spcPts val="0"/>
              </a:spcBef>
              <a:spcAft>
                <a:spcPts val="0"/>
              </a:spcAft>
              <a:buSzPts val="1600"/>
              <a:buNone/>
              <a:defRPr/>
            </a:lvl3pPr>
            <a:lvl4pPr lvl="3" algn="ctr" rtl="0">
              <a:spcBef>
                <a:spcPts val="0"/>
              </a:spcBef>
              <a:spcAft>
                <a:spcPts val="0"/>
              </a:spcAft>
              <a:buSzPts val="1600"/>
              <a:buNone/>
              <a:defRPr/>
            </a:lvl4pPr>
            <a:lvl5pPr lvl="4" algn="ctr" rtl="0">
              <a:spcBef>
                <a:spcPts val="0"/>
              </a:spcBef>
              <a:spcAft>
                <a:spcPts val="0"/>
              </a:spcAft>
              <a:buSzPts val="1600"/>
              <a:buNone/>
              <a:defRPr/>
            </a:lvl5pPr>
            <a:lvl6pPr lvl="5" algn="ctr" rtl="0">
              <a:spcBef>
                <a:spcPts val="0"/>
              </a:spcBef>
              <a:spcAft>
                <a:spcPts val="0"/>
              </a:spcAft>
              <a:buSzPts val="1600"/>
              <a:buNone/>
              <a:defRPr/>
            </a:lvl6pPr>
            <a:lvl7pPr lvl="6" algn="ctr" rtl="0">
              <a:spcBef>
                <a:spcPts val="0"/>
              </a:spcBef>
              <a:spcAft>
                <a:spcPts val="0"/>
              </a:spcAft>
              <a:buSzPts val="1600"/>
              <a:buNone/>
              <a:defRPr/>
            </a:lvl7pPr>
            <a:lvl8pPr lvl="7" algn="ctr" rtl="0">
              <a:spcBef>
                <a:spcPts val="0"/>
              </a:spcBef>
              <a:spcAft>
                <a:spcPts val="0"/>
              </a:spcAft>
              <a:buSzPts val="1600"/>
              <a:buNone/>
              <a:defRPr/>
            </a:lvl8pPr>
            <a:lvl9pPr lvl="8" algn="ctr" rtl="0">
              <a:spcBef>
                <a:spcPts val="0"/>
              </a:spcBef>
              <a:spcAft>
                <a:spcPts val="0"/>
              </a:spcAft>
              <a:buSzPts val="1600"/>
              <a:buNone/>
              <a:defRPr/>
            </a:lvl9pPr>
          </a:lstStyle>
          <a:p>
            <a:endParaRPr/>
          </a:p>
        </p:txBody>
      </p:sp>
    </p:spTree>
    <p:extLst>
      <p:ext uri="{BB962C8B-B14F-4D97-AF65-F5344CB8AC3E}">
        <p14:creationId xmlns:p14="http://schemas.microsoft.com/office/powerpoint/2010/main" val="20011694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numbers 1">
  <p:cSld name="Title and numbers 1">
    <p:spTree>
      <p:nvGrpSpPr>
        <p:cNvPr id="1" name="Shape 236"/>
        <p:cNvGrpSpPr/>
        <p:nvPr/>
      </p:nvGrpSpPr>
      <p:grpSpPr>
        <a:xfrm>
          <a:off x="0" y="0"/>
          <a:ext cx="0" cy="0"/>
          <a:chOff x="0" y="0"/>
          <a:chExt cx="0" cy="0"/>
        </a:xfrm>
      </p:grpSpPr>
      <p:sp>
        <p:nvSpPr>
          <p:cNvPr id="237" name="Google Shape;237;p26"/>
          <p:cNvSpPr txBox="1">
            <a:spLocks noGrp="1"/>
          </p:cNvSpPr>
          <p:nvPr>
            <p:ph type="title" hasCustomPrompt="1"/>
          </p:nvPr>
        </p:nvSpPr>
        <p:spPr>
          <a:xfrm>
            <a:off x="6096000" y="2557769"/>
            <a:ext cx="3728400" cy="17364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3"/>
              </a:buClr>
              <a:buSzPts val="9000"/>
              <a:buNone/>
              <a:defRPr sz="9126">
                <a:solidFill>
                  <a:schemeClr val="accent3"/>
                </a:solidFill>
              </a:defRPr>
            </a:lvl1pPr>
            <a:lvl2pPr lvl="1" algn="ctr" rtl="0">
              <a:spcBef>
                <a:spcPts val="0"/>
              </a:spcBef>
              <a:spcAft>
                <a:spcPts val="0"/>
              </a:spcAft>
              <a:buClr>
                <a:schemeClr val="accent3"/>
              </a:buClr>
              <a:buSzPts val="12000"/>
              <a:buNone/>
              <a:defRPr sz="12168">
                <a:solidFill>
                  <a:schemeClr val="accent3"/>
                </a:solidFill>
              </a:defRPr>
            </a:lvl2pPr>
            <a:lvl3pPr lvl="2" algn="ctr" rtl="0">
              <a:spcBef>
                <a:spcPts val="0"/>
              </a:spcBef>
              <a:spcAft>
                <a:spcPts val="0"/>
              </a:spcAft>
              <a:buClr>
                <a:schemeClr val="accent3"/>
              </a:buClr>
              <a:buSzPts val="12000"/>
              <a:buNone/>
              <a:defRPr sz="12168">
                <a:solidFill>
                  <a:schemeClr val="accent3"/>
                </a:solidFill>
              </a:defRPr>
            </a:lvl3pPr>
            <a:lvl4pPr lvl="3" algn="ctr" rtl="0">
              <a:spcBef>
                <a:spcPts val="0"/>
              </a:spcBef>
              <a:spcAft>
                <a:spcPts val="0"/>
              </a:spcAft>
              <a:buClr>
                <a:schemeClr val="accent3"/>
              </a:buClr>
              <a:buSzPts val="12000"/>
              <a:buNone/>
              <a:defRPr sz="12168">
                <a:solidFill>
                  <a:schemeClr val="accent3"/>
                </a:solidFill>
              </a:defRPr>
            </a:lvl4pPr>
            <a:lvl5pPr lvl="4" algn="ctr" rtl="0">
              <a:spcBef>
                <a:spcPts val="0"/>
              </a:spcBef>
              <a:spcAft>
                <a:spcPts val="0"/>
              </a:spcAft>
              <a:buClr>
                <a:schemeClr val="accent3"/>
              </a:buClr>
              <a:buSzPts val="12000"/>
              <a:buNone/>
              <a:defRPr sz="12168">
                <a:solidFill>
                  <a:schemeClr val="accent3"/>
                </a:solidFill>
              </a:defRPr>
            </a:lvl5pPr>
            <a:lvl6pPr lvl="5" algn="ctr" rtl="0">
              <a:spcBef>
                <a:spcPts val="0"/>
              </a:spcBef>
              <a:spcAft>
                <a:spcPts val="0"/>
              </a:spcAft>
              <a:buClr>
                <a:schemeClr val="accent3"/>
              </a:buClr>
              <a:buSzPts val="12000"/>
              <a:buNone/>
              <a:defRPr sz="12168">
                <a:solidFill>
                  <a:schemeClr val="accent3"/>
                </a:solidFill>
              </a:defRPr>
            </a:lvl6pPr>
            <a:lvl7pPr lvl="6" algn="ctr" rtl="0">
              <a:spcBef>
                <a:spcPts val="0"/>
              </a:spcBef>
              <a:spcAft>
                <a:spcPts val="0"/>
              </a:spcAft>
              <a:buClr>
                <a:schemeClr val="accent3"/>
              </a:buClr>
              <a:buSzPts val="12000"/>
              <a:buNone/>
              <a:defRPr sz="12168">
                <a:solidFill>
                  <a:schemeClr val="accent3"/>
                </a:solidFill>
              </a:defRPr>
            </a:lvl7pPr>
            <a:lvl8pPr lvl="7" algn="ctr" rtl="0">
              <a:spcBef>
                <a:spcPts val="0"/>
              </a:spcBef>
              <a:spcAft>
                <a:spcPts val="0"/>
              </a:spcAft>
              <a:buClr>
                <a:schemeClr val="accent3"/>
              </a:buClr>
              <a:buSzPts val="12000"/>
              <a:buNone/>
              <a:defRPr sz="12168">
                <a:solidFill>
                  <a:schemeClr val="accent3"/>
                </a:solidFill>
              </a:defRPr>
            </a:lvl8pPr>
            <a:lvl9pPr lvl="8" algn="ctr" rtl="0">
              <a:spcBef>
                <a:spcPts val="0"/>
              </a:spcBef>
              <a:spcAft>
                <a:spcPts val="0"/>
              </a:spcAft>
              <a:buClr>
                <a:schemeClr val="accent3"/>
              </a:buClr>
              <a:buSzPts val="12000"/>
              <a:buNone/>
              <a:defRPr sz="12168">
                <a:solidFill>
                  <a:schemeClr val="accent3"/>
                </a:solidFill>
              </a:defRPr>
            </a:lvl9pPr>
          </a:lstStyle>
          <a:p>
            <a:r>
              <a:t>xx%</a:t>
            </a:r>
          </a:p>
        </p:txBody>
      </p:sp>
      <p:sp>
        <p:nvSpPr>
          <p:cNvPr id="238" name="Google Shape;238;p26"/>
          <p:cNvSpPr txBox="1">
            <a:spLocks noGrp="1"/>
          </p:cNvSpPr>
          <p:nvPr>
            <p:ph type="subTitle" idx="1"/>
          </p:nvPr>
        </p:nvSpPr>
        <p:spPr>
          <a:xfrm>
            <a:off x="6096001" y="3989733"/>
            <a:ext cx="4670000" cy="1956000"/>
          </a:xfrm>
          <a:prstGeom prst="rect">
            <a:avLst/>
          </a:prstGeom>
        </p:spPr>
        <p:txBody>
          <a:bodyPr spcFirstLastPara="1" wrap="square" lIns="91425" tIns="91425" rIns="91425" bIns="91425" anchor="t" anchorCtr="0">
            <a:noAutofit/>
          </a:bodyPr>
          <a:lstStyle>
            <a:lvl1pPr lvl="0" rtl="0">
              <a:spcBef>
                <a:spcPts val="0"/>
              </a:spcBef>
              <a:spcAft>
                <a:spcPts val="0"/>
              </a:spcAft>
              <a:buSzPts val="1600"/>
              <a:buFont typeface="Montserrat"/>
              <a:buNone/>
              <a:defRPr>
                <a:latin typeface="Montserrat"/>
                <a:ea typeface="Montserrat"/>
                <a:cs typeface="Montserrat"/>
                <a:sym typeface="Montserrat"/>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239" name="Google Shape;239;p26"/>
          <p:cNvSpPr/>
          <p:nvPr/>
        </p:nvSpPr>
        <p:spPr>
          <a:xfrm>
            <a:off x="2940134" y="2"/>
            <a:ext cx="6436000" cy="1097200"/>
          </a:xfrm>
          <a:prstGeom prst="rect">
            <a:avLst/>
          </a:prstGeom>
          <a:solidFill>
            <a:schemeClr val="accent4"/>
          </a:solidFill>
          <a:ln>
            <a:noFill/>
          </a:ln>
        </p:spPr>
        <p:txBody>
          <a:bodyPr spcFirstLastPara="1" wrap="square" lIns="92704" tIns="92704" rIns="92704" bIns="92704" anchor="ctr" anchorCtr="0">
            <a:noAutofit/>
          </a:bodyPr>
          <a:lstStyle/>
          <a:p>
            <a:pPr marL="0" lvl="0" indent="0" algn="l" rtl="0">
              <a:spcBef>
                <a:spcPts val="0"/>
              </a:spcBef>
              <a:spcAft>
                <a:spcPts val="0"/>
              </a:spcAft>
              <a:buNone/>
            </a:pPr>
            <a:endParaRPr sz="1886"/>
          </a:p>
        </p:txBody>
      </p:sp>
      <p:sp>
        <p:nvSpPr>
          <p:cNvPr id="240" name="Google Shape;240;p26"/>
          <p:cNvSpPr txBox="1">
            <a:spLocks noGrp="1"/>
          </p:cNvSpPr>
          <p:nvPr>
            <p:ph type="title" idx="2"/>
          </p:nvPr>
        </p:nvSpPr>
        <p:spPr>
          <a:xfrm>
            <a:off x="950967" y="593368"/>
            <a:ext cx="10290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extLst>
      <p:ext uri="{BB962C8B-B14F-4D97-AF65-F5344CB8AC3E}">
        <p14:creationId xmlns:p14="http://schemas.microsoft.com/office/powerpoint/2010/main" val="19921234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hanks ">
  <p:cSld name="Thanks ">
    <p:spTree>
      <p:nvGrpSpPr>
        <p:cNvPr id="1" name="Shape 241"/>
        <p:cNvGrpSpPr/>
        <p:nvPr/>
      </p:nvGrpSpPr>
      <p:grpSpPr>
        <a:xfrm>
          <a:off x="0" y="0"/>
          <a:ext cx="0" cy="0"/>
          <a:chOff x="0" y="0"/>
          <a:chExt cx="0" cy="0"/>
        </a:xfrm>
      </p:grpSpPr>
      <p:sp>
        <p:nvSpPr>
          <p:cNvPr id="242" name="Google Shape;242;p27"/>
          <p:cNvSpPr/>
          <p:nvPr/>
        </p:nvSpPr>
        <p:spPr>
          <a:xfrm>
            <a:off x="-15" y="2252967"/>
            <a:ext cx="4778800" cy="992800"/>
          </a:xfrm>
          <a:prstGeom prst="rect">
            <a:avLst/>
          </a:prstGeom>
          <a:solidFill>
            <a:schemeClr val="accent4"/>
          </a:solidFill>
          <a:ln>
            <a:noFill/>
          </a:ln>
        </p:spPr>
        <p:txBody>
          <a:bodyPr spcFirstLastPara="1" wrap="square" lIns="92704" tIns="92704" rIns="92704" bIns="92704" anchor="ctr" anchorCtr="0">
            <a:noAutofit/>
          </a:bodyPr>
          <a:lstStyle/>
          <a:p>
            <a:pPr marL="0" lvl="0" indent="0" algn="l" rtl="0">
              <a:spcBef>
                <a:spcPts val="0"/>
              </a:spcBef>
              <a:spcAft>
                <a:spcPts val="0"/>
              </a:spcAft>
              <a:buNone/>
            </a:pPr>
            <a:endParaRPr sz="1886"/>
          </a:p>
        </p:txBody>
      </p:sp>
      <p:pic>
        <p:nvPicPr>
          <p:cNvPr id="243" name="Google Shape;243;p27"/>
          <p:cNvPicPr preferRelativeResize="0"/>
          <p:nvPr/>
        </p:nvPicPr>
        <p:blipFill>
          <a:blip r:embed="rId2">
            <a:alphaModFix/>
          </a:blip>
          <a:stretch>
            <a:fillRect/>
          </a:stretch>
        </p:blipFill>
        <p:spPr>
          <a:xfrm rot="10800000" flipH="1">
            <a:off x="1055901" y="648699"/>
            <a:ext cx="741133" cy="687367"/>
          </a:xfrm>
          <a:prstGeom prst="rect">
            <a:avLst/>
          </a:prstGeom>
          <a:noFill/>
          <a:ln>
            <a:noFill/>
          </a:ln>
        </p:spPr>
      </p:pic>
      <p:pic>
        <p:nvPicPr>
          <p:cNvPr id="244" name="Google Shape;244;p27"/>
          <p:cNvPicPr preferRelativeResize="0"/>
          <p:nvPr/>
        </p:nvPicPr>
        <p:blipFill>
          <a:blip r:embed="rId3">
            <a:alphaModFix/>
          </a:blip>
          <a:stretch>
            <a:fillRect/>
          </a:stretch>
        </p:blipFill>
        <p:spPr>
          <a:xfrm flipH="1">
            <a:off x="4501685" y="4081886"/>
            <a:ext cx="616788" cy="615601"/>
          </a:xfrm>
          <a:prstGeom prst="rect">
            <a:avLst/>
          </a:prstGeom>
          <a:noFill/>
          <a:ln>
            <a:noFill/>
          </a:ln>
        </p:spPr>
      </p:pic>
      <p:pic>
        <p:nvPicPr>
          <p:cNvPr id="245" name="Google Shape;245;p27"/>
          <p:cNvPicPr preferRelativeResize="0"/>
          <p:nvPr/>
        </p:nvPicPr>
        <p:blipFill>
          <a:blip r:embed="rId4">
            <a:alphaModFix/>
          </a:blip>
          <a:stretch>
            <a:fillRect/>
          </a:stretch>
        </p:blipFill>
        <p:spPr>
          <a:xfrm rot="1263832">
            <a:off x="1971280" y="4338912"/>
            <a:ext cx="1518574" cy="1960008"/>
          </a:xfrm>
          <a:prstGeom prst="rect">
            <a:avLst/>
          </a:prstGeom>
          <a:noFill/>
          <a:ln>
            <a:noFill/>
          </a:ln>
        </p:spPr>
      </p:pic>
      <p:pic>
        <p:nvPicPr>
          <p:cNvPr id="246" name="Google Shape;246;p27"/>
          <p:cNvPicPr preferRelativeResize="0"/>
          <p:nvPr/>
        </p:nvPicPr>
        <p:blipFill>
          <a:blip r:embed="rId5">
            <a:alphaModFix/>
          </a:blip>
          <a:stretch>
            <a:fillRect/>
          </a:stretch>
        </p:blipFill>
        <p:spPr>
          <a:xfrm rot="10800000" flipH="1">
            <a:off x="9169534" y="-101599"/>
            <a:ext cx="3124070" cy="847634"/>
          </a:xfrm>
          <a:prstGeom prst="rect">
            <a:avLst/>
          </a:prstGeom>
          <a:noFill/>
          <a:ln>
            <a:noFill/>
          </a:ln>
        </p:spPr>
      </p:pic>
      <p:sp>
        <p:nvSpPr>
          <p:cNvPr id="247" name="Google Shape;247;p27"/>
          <p:cNvSpPr txBox="1">
            <a:spLocks noGrp="1"/>
          </p:cNvSpPr>
          <p:nvPr>
            <p:ph type="title"/>
          </p:nvPr>
        </p:nvSpPr>
        <p:spPr>
          <a:xfrm>
            <a:off x="950968" y="2444011"/>
            <a:ext cx="5292000" cy="19600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2"/>
              </a:buClr>
              <a:buSzPts val="6000"/>
              <a:buNone/>
              <a:defRPr sz="6084">
                <a:solidFill>
                  <a:schemeClr val="accent2"/>
                </a:solidFill>
              </a:defRPr>
            </a:lvl1pPr>
            <a:lvl2pPr lvl="1" rtl="0">
              <a:spcBef>
                <a:spcPts val="0"/>
              </a:spcBef>
              <a:spcAft>
                <a:spcPts val="0"/>
              </a:spcAft>
              <a:buSzPts val="6000"/>
              <a:buNone/>
              <a:defRPr sz="6084"/>
            </a:lvl2pPr>
            <a:lvl3pPr lvl="2" rtl="0">
              <a:spcBef>
                <a:spcPts val="0"/>
              </a:spcBef>
              <a:spcAft>
                <a:spcPts val="0"/>
              </a:spcAft>
              <a:buSzPts val="6000"/>
              <a:buNone/>
              <a:defRPr sz="6084"/>
            </a:lvl3pPr>
            <a:lvl4pPr lvl="3" rtl="0">
              <a:spcBef>
                <a:spcPts val="0"/>
              </a:spcBef>
              <a:spcAft>
                <a:spcPts val="0"/>
              </a:spcAft>
              <a:buSzPts val="6000"/>
              <a:buNone/>
              <a:defRPr sz="6084"/>
            </a:lvl4pPr>
            <a:lvl5pPr lvl="4" rtl="0">
              <a:spcBef>
                <a:spcPts val="0"/>
              </a:spcBef>
              <a:spcAft>
                <a:spcPts val="0"/>
              </a:spcAft>
              <a:buSzPts val="6000"/>
              <a:buNone/>
              <a:defRPr sz="6084"/>
            </a:lvl5pPr>
            <a:lvl6pPr lvl="5" rtl="0">
              <a:spcBef>
                <a:spcPts val="0"/>
              </a:spcBef>
              <a:spcAft>
                <a:spcPts val="0"/>
              </a:spcAft>
              <a:buSzPts val="6000"/>
              <a:buNone/>
              <a:defRPr sz="6084"/>
            </a:lvl6pPr>
            <a:lvl7pPr lvl="6" rtl="0">
              <a:spcBef>
                <a:spcPts val="0"/>
              </a:spcBef>
              <a:spcAft>
                <a:spcPts val="0"/>
              </a:spcAft>
              <a:buSzPts val="6000"/>
              <a:buNone/>
              <a:defRPr sz="6084"/>
            </a:lvl7pPr>
            <a:lvl8pPr lvl="7" rtl="0">
              <a:spcBef>
                <a:spcPts val="0"/>
              </a:spcBef>
              <a:spcAft>
                <a:spcPts val="0"/>
              </a:spcAft>
              <a:buSzPts val="6000"/>
              <a:buNone/>
              <a:defRPr sz="6084"/>
            </a:lvl8pPr>
            <a:lvl9pPr lvl="8" rtl="0">
              <a:spcBef>
                <a:spcPts val="0"/>
              </a:spcBef>
              <a:spcAft>
                <a:spcPts val="0"/>
              </a:spcAft>
              <a:buSzPts val="6000"/>
              <a:buNone/>
              <a:defRPr sz="6084"/>
            </a:lvl9pPr>
          </a:lstStyle>
          <a:p>
            <a:endParaRPr/>
          </a:p>
        </p:txBody>
      </p:sp>
      <p:sp>
        <p:nvSpPr>
          <p:cNvPr id="248" name="Google Shape;248;p27"/>
          <p:cNvSpPr txBox="1">
            <a:spLocks noGrp="1"/>
          </p:cNvSpPr>
          <p:nvPr>
            <p:ph type="subTitle" idx="1"/>
          </p:nvPr>
        </p:nvSpPr>
        <p:spPr>
          <a:xfrm>
            <a:off x="6096101" y="1097270"/>
            <a:ext cx="5145200" cy="615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rtl="0">
              <a:spcBef>
                <a:spcPts val="0"/>
              </a:spcBef>
              <a:spcAft>
                <a:spcPts val="0"/>
              </a:spcAft>
              <a:buSzPts val="1600"/>
              <a:buFont typeface="Montserrat"/>
              <a:buNone/>
              <a:defRPr>
                <a:latin typeface="Montserrat"/>
                <a:ea typeface="Montserrat"/>
                <a:cs typeface="Montserrat"/>
                <a:sym typeface="Montserrat"/>
              </a:defRPr>
            </a:lvl2pPr>
            <a:lvl3pPr lvl="2" rtl="0">
              <a:spcBef>
                <a:spcPts val="0"/>
              </a:spcBef>
              <a:spcAft>
                <a:spcPts val="0"/>
              </a:spcAft>
              <a:buSzPts val="1600"/>
              <a:buFont typeface="Montserrat"/>
              <a:buNone/>
              <a:defRPr>
                <a:latin typeface="Montserrat"/>
                <a:ea typeface="Montserrat"/>
                <a:cs typeface="Montserrat"/>
                <a:sym typeface="Montserrat"/>
              </a:defRPr>
            </a:lvl3pPr>
            <a:lvl4pPr lvl="3" rtl="0">
              <a:spcBef>
                <a:spcPts val="0"/>
              </a:spcBef>
              <a:spcAft>
                <a:spcPts val="0"/>
              </a:spcAft>
              <a:buSzPts val="1600"/>
              <a:buFont typeface="Montserrat"/>
              <a:buNone/>
              <a:defRPr>
                <a:latin typeface="Montserrat"/>
                <a:ea typeface="Montserrat"/>
                <a:cs typeface="Montserrat"/>
                <a:sym typeface="Montserrat"/>
              </a:defRPr>
            </a:lvl4pPr>
            <a:lvl5pPr lvl="4" rtl="0">
              <a:spcBef>
                <a:spcPts val="0"/>
              </a:spcBef>
              <a:spcAft>
                <a:spcPts val="0"/>
              </a:spcAft>
              <a:buSzPts val="1600"/>
              <a:buFont typeface="Montserrat"/>
              <a:buNone/>
              <a:defRPr>
                <a:latin typeface="Montserrat"/>
                <a:ea typeface="Montserrat"/>
                <a:cs typeface="Montserrat"/>
                <a:sym typeface="Montserrat"/>
              </a:defRPr>
            </a:lvl5pPr>
            <a:lvl6pPr lvl="5" rtl="0">
              <a:spcBef>
                <a:spcPts val="0"/>
              </a:spcBef>
              <a:spcAft>
                <a:spcPts val="0"/>
              </a:spcAft>
              <a:buSzPts val="1600"/>
              <a:buFont typeface="Montserrat"/>
              <a:buNone/>
              <a:defRPr>
                <a:latin typeface="Montserrat"/>
                <a:ea typeface="Montserrat"/>
                <a:cs typeface="Montserrat"/>
                <a:sym typeface="Montserrat"/>
              </a:defRPr>
            </a:lvl6pPr>
            <a:lvl7pPr lvl="6" rtl="0">
              <a:spcBef>
                <a:spcPts val="0"/>
              </a:spcBef>
              <a:spcAft>
                <a:spcPts val="0"/>
              </a:spcAft>
              <a:buSzPts val="1600"/>
              <a:buFont typeface="Montserrat"/>
              <a:buNone/>
              <a:defRPr>
                <a:latin typeface="Montserrat"/>
                <a:ea typeface="Montserrat"/>
                <a:cs typeface="Montserrat"/>
                <a:sym typeface="Montserrat"/>
              </a:defRPr>
            </a:lvl7pPr>
            <a:lvl8pPr lvl="7" rtl="0">
              <a:spcBef>
                <a:spcPts val="0"/>
              </a:spcBef>
              <a:spcAft>
                <a:spcPts val="0"/>
              </a:spcAft>
              <a:buSzPts val="1600"/>
              <a:buFont typeface="Montserrat"/>
              <a:buNone/>
              <a:defRPr>
                <a:latin typeface="Montserrat"/>
                <a:ea typeface="Montserrat"/>
                <a:cs typeface="Montserrat"/>
                <a:sym typeface="Montserrat"/>
              </a:defRPr>
            </a:lvl8pPr>
            <a:lvl9pPr lvl="8"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249" name="Google Shape;249;p27"/>
          <p:cNvSpPr txBox="1">
            <a:spLocks noGrp="1"/>
          </p:cNvSpPr>
          <p:nvPr>
            <p:ph type="subTitle" idx="2"/>
          </p:nvPr>
        </p:nvSpPr>
        <p:spPr>
          <a:xfrm>
            <a:off x="6627301" y="3036569"/>
            <a:ext cx="4122000" cy="1292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rtl="0">
              <a:spcBef>
                <a:spcPts val="0"/>
              </a:spcBef>
              <a:spcAft>
                <a:spcPts val="0"/>
              </a:spcAft>
              <a:buSzPts val="1600"/>
              <a:buFont typeface="Montserrat"/>
              <a:buNone/>
              <a:defRPr>
                <a:latin typeface="Montserrat"/>
                <a:ea typeface="Montserrat"/>
                <a:cs typeface="Montserrat"/>
                <a:sym typeface="Montserrat"/>
              </a:defRPr>
            </a:lvl2pPr>
            <a:lvl3pPr lvl="2" rtl="0">
              <a:spcBef>
                <a:spcPts val="0"/>
              </a:spcBef>
              <a:spcAft>
                <a:spcPts val="0"/>
              </a:spcAft>
              <a:buSzPts val="1600"/>
              <a:buFont typeface="Montserrat"/>
              <a:buNone/>
              <a:defRPr>
                <a:latin typeface="Montserrat"/>
                <a:ea typeface="Montserrat"/>
                <a:cs typeface="Montserrat"/>
                <a:sym typeface="Montserrat"/>
              </a:defRPr>
            </a:lvl3pPr>
            <a:lvl4pPr lvl="3" rtl="0">
              <a:spcBef>
                <a:spcPts val="0"/>
              </a:spcBef>
              <a:spcAft>
                <a:spcPts val="0"/>
              </a:spcAft>
              <a:buSzPts val="1600"/>
              <a:buFont typeface="Montserrat"/>
              <a:buNone/>
              <a:defRPr>
                <a:latin typeface="Montserrat"/>
                <a:ea typeface="Montserrat"/>
                <a:cs typeface="Montserrat"/>
                <a:sym typeface="Montserrat"/>
              </a:defRPr>
            </a:lvl4pPr>
            <a:lvl5pPr lvl="4" rtl="0">
              <a:spcBef>
                <a:spcPts val="0"/>
              </a:spcBef>
              <a:spcAft>
                <a:spcPts val="0"/>
              </a:spcAft>
              <a:buSzPts val="1600"/>
              <a:buFont typeface="Montserrat"/>
              <a:buNone/>
              <a:defRPr>
                <a:latin typeface="Montserrat"/>
                <a:ea typeface="Montserrat"/>
                <a:cs typeface="Montserrat"/>
                <a:sym typeface="Montserrat"/>
              </a:defRPr>
            </a:lvl5pPr>
            <a:lvl6pPr lvl="5" rtl="0">
              <a:spcBef>
                <a:spcPts val="0"/>
              </a:spcBef>
              <a:spcAft>
                <a:spcPts val="0"/>
              </a:spcAft>
              <a:buSzPts val="1600"/>
              <a:buFont typeface="Montserrat"/>
              <a:buNone/>
              <a:defRPr>
                <a:latin typeface="Montserrat"/>
                <a:ea typeface="Montserrat"/>
                <a:cs typeface="Montserrat"/>
                <a:sym typeface="Montserrat"/>
              </a:defRPr>
            </a:lvl6pPr>
            <a:lvl7pPr lvl="6" rtl="0">
              <a:spcBef>
                <a:spcPts val="0"/>
              </a:spcBef>
              <a:spcAft>
                <a:spcPts val="0"/>
              </a:spcAft>
              <a:buSzPts val="1600"/>
              <a:buFont typeface="Montserrat"/>
              <a:buNone/>
              <a:defRPr>
                <a:latin typeface="Montserrat"/>
                <a:ea typeface="Montserrat"/>
                <a:cs typeface="Montserrat"/>
                <a:sym typeface="Montserrat"/>
              </a:defRPr>
            </a:lvl7pPr>
            <a:lvl8pPr lvl="7" rtl="0">
              <a:spcBef>
                <a:spcPts val="0"/>
              </a:spcBef>
              <a:spcAft>
                <a:spcPts val="0"/>
              </a:spcAft>
              <a:buSzPts val="1600"/>
              <a:buFont typeface="Montserrat"/>
              <a:buNone/>
              <a:defRPr>
                <a:latin typeface="Montserrat"/>
                <a:ea typeface="Montserrat"/>
                <a:cs typeface="Montserrat"/>
                <a:sym typeface="Montserrat"/>
              </a:defRPr>
            </a:lvl8pPr>
            <a:lvl9pPr lvl="8"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250" name="Google Shape;250;p27"/>
          <p:cNvSpPr txBox="1"/>
          <p:nvPr/>
        </p:nvSpPr>
        <p:spPr>
          <a:xfrm>
            <a:off x="6096101" y="4567767"/>
            <a:ext cx="5145200" cy="1158400"/>
          </a:xfrm>
          <a:prstGeom prst="rect">
            <a:avLst/>
          </a:prstGeom>
          <a:noFill/>
          <a:ln>
            <a:noFill/>
          </a:ln>
        </p:spPr>
        <p:txBody>
          <a:bodyPr spcFirstLastPara="1" wrap="square" lIns="92704" tIns="92704" rIns="92704" bIns="92704" anchor="t" anchorCtr="0">
            <a:noAutofit/>
          </a:bodyPr>
          <a:lstStyle/>
          <a:p>
            <a:pPr marL="0" lvl="0" indent="0" algn="ctr" rtl="0">
              <a:lnSpc>
                <a:spcPct val="115000"/>
              </a:lnSpc>
              <a:spcBef>
                <a:spcPts val="304"/>
              </a:spcBef>
              <a:spcAft>
                <a:spcPts val="0"/>
              </a:spcAft>
              <a:buNone/>
            </a:pPr>
            <a:r>
              <a:rPr lang="en" sz="1217" b="1">
                <a:solidFill>
                  <a:schemeClr val="accent1"/>
                </a:solidFill>
                <a:latin typeface="Montserrat"/>
                <a:ea typeface="Montserrat"/>
                <a:cs typeface="Montserrat"/>
                <a:sym typeface="Montserrat"/>
              </a:rPr>
              <a:t>CREDITS:</a:t>
            </a:r>
            <a:r>
              <a:rPr lang="en" sz="1217">
                <a:solidFill>
                  <a:schemeClr val="accent1"/>
                </a:solidFill>
                <a:latin typeface="Montserrat"/>
                <a:ea typeface="Montserrat"/>
                <a:cs typeface="Montserrat"/>
                <a:sym typeface="Montserrat"/>
              </a:rPr>
              <a:t> This presentation template was created by </a:t>
            </a:r>
            <a:r>
              <a:rPr lang="en" sz="1217" b="1">
                <a:solidFill>
                  <a:schemeClr val="accent1"/>
                </a:solidFill>
                <a:uFill>
                  <a:noFill/>
                </a:uFill>
                <a:latin typeface="Montserrat"/>
                <a:ea typeface="Montserrat"/>
                <a:cs typeface="Montserrat"/>
                <a:sym typeface="Montserrat"/>
                <a:hlinkClick r:id="rId6">
                  <a:extLst>
                    <a:ext uri="{A12FA001-AC4F-418D-AE19-62706E023703}">
                      <ahyp:hlinkClr xmlns:ahyp="http://schemas.microsoft.com/office/drawing/2018/hyperlinkcolor" val="tx"/>
                    </a:ext>
                  </a:extLst>
                </a:hlinkClick>
              </a:rPr>
              <a:t>Slidesgo</a:t>
            </a:r>
            <a:r>
              <a:rPr lang="en" sz="1217">
                <a:solidFill>
                  <a:schemeClr val="accent1"/>
                </a:solidFill>
                <a:latin typeface="Montserrat"/>
                <a:ea typeface="Montserrat"/>
                <a:cs typeface="Montserrat"/>
                <a:sym typeface="Montserrat"/>
              </a:rPr>
              <a:t>, including icons by </a:t>
            </a:r>
            <a:r>
              <a:rPr lang="en" sz="1217" b="1">
                <a:solidFill>
                  <a:schemeClr val="accent1"/>
                </a:solidFill>
                <a:uFill>
                  <a:noFill/>
                </a:uFill>
                <a:latin typeface="Montserrat"/>
                <a:ea typeface="Montserrat"/>
                <a:cs typeface="Montserrat"/>
                <a:sym typeface="Montserrat"/>
                <a:hlinkClick r:id="rId7">
                  <a:extLst>
                    <a:ext uri="{A12FA001-AC4F-418D-AE19-62706E023703}">
                      <ahyp:hlinkClr xmlns:ahyp="http://schemas.microsoft.com/office/drawing/2018/hyperlinkcolor" val="tx"/>
                    </a:ext>
                  </a:extLst>
                </a:hlinkClick>
              </a:rPr>
              <a:t>Flaticon</a:t>
            </a:r>
            <a:r>
              <a:rPr lang="en" sz="1217">
                <a:solidFill>
                  <a:schemeClr val="accent1"/>
                </a:solidFill>
                <a:latin typeface="Montserrat"/>
                <a:ea typeface="Montserrat"/>
                <a:cs typeface="Montserrat"/>
                <a:sym typeface="Montserrat"/>
              </a:rPr>
              <a:t>, and infographics &amp; images by</a:t>
            </a:r>
            <a:r>
              <a:rPr lang="en" sz="1217" b="1">
                <a:solidFill>
                  <a:schemeClr val="accent1"/>
                </a:solidFill>
                <a:latin typeface="Montserrat"/>
                <a:ea typeface="Montserrat"/>
                <a:cs typeface="Montserrat"/>
                <a:sym typeface="Montserrat"/>
              </a:rPr>
              <a:t> </a:t>
            </a:r>
            <a:r>
              <a:rPr lang="en" sz="1217" b="1">
                <a:solidFill>
                  <a:schemeClr val="accent1"/>
                </a:solidFill>
                <a:uFill>
                  <a:noFill/>
                </a:uFill>
                <a:latin typeface="Montserrat"/>
                <a:ea typeface="Montserrat"/>
                <a:cs typeface="Montserrat"/>
                <a:sym typeface="Montserrat"/>
                <a:hlinkClick r:id="rId8">
                  <a:extLst>
                    <a:ext uri="{A12FA001-AC4F-418D-AE19-62706E023703}">
                      <ahyp:hlinkClr xmlns:ahyp="http://schemas.microsoft.com/office/drawing/2018/hyperlinkcolor" val="tx"/>
                    </a:ext>
                  </a:extLst>
                </a:hlinkClick>
              </a:rPr>
              <a:t>Freepik</a:t>
            </a:r>
            <a:endParaRPr sz="1217">
              <a:solidFill>
                <a:schemeClr val="accent1"/>
              </a:solidFill>
              <a:latin typeface="Montserrat"/>
              <a:ea typeface="Montserrat"/>
              <a:cs typeface="Montserrat"/>
              <a:sym typeface="Montserrat"/>
            </a:endParaRPr>
          </a:p>
        </p:txBody>
      </p:sp>
    </p:spTree>
    <p:extLst>
      <p:ext uri="{BB962C8B-B14F-4D97-AF65-F5344CB8AC3E}">
        <p14:creationId xmlns:p14="http://schemas.microsoft.com/office/powerpoint/2010/main" val="363780396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ackground">
  <p:cSld name="Background">
    <p:spTree>
      <p:nvGrpSpPr>
        <p:cNvPr id="1" name="Shape 251"/>
        <p:cNvGrpSpPr/>
        <p:nvPr/>
      </p:nvGrpSpPr>
      <p:grpSpPr>
        <a:xfrm>
          <a:off x="0" y="0"/>
          <a:ext cx="0" cy="0"/>
          <a:chOff x="0" y="0"/>
          <a:chExt cx="0" cy="0"/>
        </a:xfrm>
      </p:grpSpPr>
      <p:pic>
        <p:nvPicPr>
          <p:cNvPr id="252" name="Google Shape;252;p28"/>
          <p:cNvPicPr preferRelativeResize="0"/>
          <p:nvPr/>
        </p:nvPicPr>
        <p:blipFill rotWithShape="1">
          <a:blip r:embed="rId2">
            <a:alphaModFix/>
          </a:blip>
          <a:srcRect r="10394"/>
          <a:stretch/>
        </p:blipFill>
        <p:spPr>
          <a:xfrm>
            <a:off x="6809368" y="5346103"/>
            <a:ext cx="5382636" cy="1629868"/>
          </a:xfrm>
          <a:prstGeom prst="rect">
            <a:avLst/>
          </a:prstGeom>
          <a:noFill/>
          <a:ln>
            <a:noFill/>
          </a:ln>
        </p:spPr>
      </p:pic>
      <p:pic>
        <p:nvPicPr>
          <p:cNvPr id="253" name="Google Shape;253;p28"/>
          <p:cNvPicPr preferRelativeResize="0"/>
          <p:nvPr/>
        </p:nvPicPr>
        <p:blipFill>
          <a:blip r:embed="rId3">
            <a:alphaModFix/>
          </a:blip>
          <a:stretch>
            <a:fillRect/>
          </a:stretch>
        </p:blipFill>
        <p:spPr>
          <a:xfrm rot="-1293750">
            <a:off x="10266566" y="352426"/>
            <a:ext cx="1349839" cy="945485"/>
          </a:xfrm>
          <a:prstGeom prst="rect">
            <a:avLst/>
          </a:prstGeom>
          <a:noFill/>
          <a:ln>
            <a:noFill/>
          </a:ln>
        </p:spPr>
      </p:pic>
      <p:pic>
        <p:nvPicPr>
          <p:cNvPr id="254" name="Google Shape;254;p28"/>
          <p:cNvPicPr preferRelativeResize="0"/>
          <p:nvPr/>
        </p:nvPicPr>
        <p:blipFill>
          <a:blip r:embed="rId4">
            <a:alphaModFix/>
          </a:blip>
          <a:stretch>
            <a:fillRect/>
          </a:stretch>
        </p:blipFill>
        <p:spPr>
          <a:xfrm>
            <a:off x="11357768" y="2208567"/>
            <a:ext cx="277867" cy="277333"/>
          </a:xfrm>
          <a:prstGeom prst="rect">
            <a:avLst/>
          </a:prstGeom>
          <a:noFill/>
          <a:ln>
            <a:noFill/>
          </a:ln>
        </p:spPr>
      </p:pic>
      <p:pic>
        <p:nvPicPr>
          <p:cNvPr id="255" name="Google Shape;255;p28"/>
          <p:cNvPicPr preferRelativeResize="0"/>
          <p:nvPr/>
        </p:nvPicPr>
        <p:blipFill>
          <a:blip r:embed="rId5">
            <a:alphaModFix/>
          </a:blip>
          <a:stretch>
            <a:fillRect/>
          </a:stretch>
        </p:blipFill>
        <p:spPr>
          <a:xfrm rot="1010700">
            <a:off x="1223824" y="4400655"/>
            <a:ext cx="1340521" cy="1730205"/>
          </a:xfrm>
          <a:prstGeom prst="rect">
            <a:avLst/>
          </a:prstGeom>
          <a:noFill/>
          <a:ln>
            <a:noFill/>
          </a:ln>
        </p:spPr>
      </p:pic>
      <p:pic>
        <p:nvPicPr>
          <p:cNvPr id="256" name="Google Shape;256;p28"/>
          <p:cNvPicPr preferRelativeResize="0"/>
          <p:nvPr/>
        </p:nvPicPr>
        <p:blipFill>
          <a:blip r:embed="rId4">
            <a:alphaModFix/>
          </a:blip>
          <a:stretch>
            <a:fillRect/>
          </a:stretch>
        </p:blipFill>
        <p:spPr>
          <a:xfrm>
            <a:off x="719791" y="2792287"/>
            <a:ext cx="360934" cy="360213"/>
          </a:xfrm>
          <a:prstGeom prst="rect">
            <a:avLst/>
          </a:prstGeom>
          <a:noFill/>
          <a:ln>
            <a:noFill/>
          </a:ln>
        </p:spPr>
      </p:pic>
      <p:pic>
        <p:nvPicPr>
          <p:cNvPr id="257" name="Google Shape;257;p28"/>
          <p:cNvPicPr preferRelativeResize="0"/>
          <p:nvPr/>
        </p:nvPicPr>
        <p:blipFill>
          <a:blip r:embed="rId6">
            <a:alphaModFix/>
          </a:blip>
          <a:stretch>
            <a:fillRect/>
          </a:stretch>
        </p:blipFill>
        <p:spPr>
          <a:xfrm rot="10800000" flipH="1">
            <a:off x="1181468" y="667482"/>
            <a:ext cx="741133" cy="687367"/>
          </a:xfrm>
          <a:prstGeom prst="rect">
            <a:avLst/>
          </a:prstGeom>
          <a:noFill/>
          <a:ln>
            <a:noFill/>
          </a:ln>
        </p:spPr>
      </p:pic>
      <p:pic>
        <p:nvPicPr>
          <p:cNvPr id="258" name="Google Shape;258;p28"/>
          <p:cNvPicPr preferRelativeResize="0"/>
          <p:nvPr/>
        </p:nvPicPr>
        <p:blipFill>
          <a:blip r:embed="rId6">
            <a:alphaModFix/>
          </a:blip>
          <a:stretch>
            <a:fillRect/>
          </a:stretch>
        </p:blipFill>
        <p:spPr>
          <a:xfrm rot="10800000" flipH="1">
            <a:off x="11742935" y="4051615"/>
            <a:ext cx="741133" cy="687367"/>
          </a:xfrm>
          <a:prstGeom prst="rect">
            <a:avLst/>
          </a:prstGeom>
          <a:noFill/>
          <a:ln>
            <a:noFill/>
          </a:ln>
        </p:spPr>
      </p:pic>
    </p:spTree>
    <p:extLst>
      <p:ext uri="{BB962C8B-B14F-4D97-AF65-F5344CB8AC3E}">
        <p14:creationId xmlns:p14="http://schemas.microsoft.com/office/powerpoint/2010/main" val="42771489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ackground 1">
  <p:cSld name="Background 1">
    <p:spTree>
      <p:nvGrpSpPr>
        <p:cNvPr id="1" name="Shape 259"/>
        <p:cNvGrpSpPr/>
        <p:nvPr/>
      </p:nvGrpSpPr>
      <p:grpSpPr>
        <a:xfrm>
          <a:off x="0" y="0"/>
          <a:ext cx="0" cy="0"/>
          <a:chOff x="0" y="0"/>
          <a:chExt cx="0" cy="0"/>
        </a:xfrm>
      </p:grpSpPr>
      <p:pic>
        <p:nvPicPr>
          <p:cNvPr id="260" name="Google Shape;260;p29"/>
          <p:cNvPicPr preferRelativeResize="0"/>
          <p:nvPr/>
        </p:nvPicPr>
        <p:blipFill rotWithShape="1">
          <a:blip r:embed="rId2">
            <a:alphaModFix/>
          </a:blip>
          <a:srcRect r="36684" b="10944"/>
          <a:stretch/>
        </p:blipFill>
        <p:spPr>
          <a:xfrm flipH="1">
            <a:off x="-82141" y="4077153"/>
            <a:ext cx="7476065" cy="2853267"/>
          </a:xfrm>
          <a:prstGeom prst="rect">
            <a:avLst/>
          </a:prstGeom>
          <a:noFill/>
          <a:ln>
            <a:noFill/>
          </a:ln>
        </p:spPr>
      </p:pic>
      <p:pic>
        <p:nvPicPr>
          <p:cNvPr id="261" name="Google Shape;261;p29"/>
          <p:cNvPicPr preferRelativeResize="0"/>
          <p:nvPr/>
        </p:nvPicPr>
        <p:blipFill>
          <a:blip r:embed="rId3">
            <a:alphaModFix/>
          </a:blip>
          <a:stretch>
            <a:fillRect/>
          </a:stretch>
        </p:blipFill>
        <p:spPr>
          <a:xfrm rot="-1382541">
            <a:off x="10490426" y="1547480"/>
            <a:ext cx="1501217" cy="1109484"/>
          </a:xfrm>
          <a:prstGeom prst="rect">
            <a:avLst/>
          </a:prstGeom>
          <a:noFill/>
          <a:ln>
            <a:noFill/>
          </a:ln>
        </p:spPr>
      </p:pic>
      <p:pic>
        <p:nvPicPr>
          <p:cNvPr id="262" name="Google Shape;262;p29"/>
          <p:cNvPicPr preferRelativeResize="0"/>
          <p:nvPr/>
        </p:nvPicPr>
        <p:blipFill>
          <a:blip r:embed="rId4">
            <a:alphaModFix/>
          </a:blip>
          <a:stretch>
            <a:fillRect/>
          </a:stretch>
        </p:blipFill>
        <p:spPr>
          <a:xfrm>
            <a:off x="695367" y="1364996"/>
            <a:ext cx="731099" cy="678035"/>
          </a:xfrm>
          <a:prstGeom prst="rect">
            <a:avLst/>
          </a:prstGeom>
          <a:noFill/>
          <a:ln>
            <a:noFill/>
          </a:ln>
        </p:spPr>
      </p:pic>
      <p:pic>
        <p:nvPicPr>
          <p:cNvPr id="263" name="Google Shape;263;p29"/>
          <p:cNvPicPr preferRelativeResize="0"/>
          <p:nvPr/>
        </p:nvPicPr>
        <p:blipFill rotWithShape="1">
          <a:blip r:embed="rId2">
            <a:alphaModFix/>
          </a:blip>
          <a:srcRect r="37170" b="10944"/>
          <a:stretch/>
        </p:blipFill>
        <p:spPr>
          <a:xfrm rot="10800000" flipH="1">
            <a:off x="7242784" y="-52961"/>
            <a:ext cx="4999566" cy="1922834"/>
          </a:xfrm>
          <a:prstGeom prst="rect">
            <a:avLst/>
          </a:prstGeom>
          <a:noFill/>
          <a:ln>
            <a:noFill/>
          </a:ln>
        </p:spPr>
      </p:pic>
      <p:pic>
        <p:nvPicPr>
          <p:cNvPr id="264" name="Google Shape;264;p29"/>
          <p:cNvPicPr preferRelativeResize="0"/>
          <p:nvPr/>
        </p:nvPicPr>
        <p:blipFill>
          <a:blip r:embed="rId5">
            <a:alphaModFix/>
          </a:blip>
          <a:stretch>
            <a:fillRect/>
          </a:stretch>
        </p:blipFill>
        <p:spPr>
          <a:xfrm rot="1248104">
            <a:off x="618375" y="3253782"/>
            <a:ext cx="1236985" cy="1596537"/>
          </a:xfrm>
          <a:prstGeom prst="rect">
            <a:avLst/>
          </a:prstGeom>
          <a:noFill/>
          <a:ln>
            <a:noFill/>
          </a:ln>
        </p:spPr>
      </p:pic>
      <p:pic>
        <p:nvPicPr>
          <p:cNvPr id="265" name="Google Shape;265;p29"/>
          <p:cNvPicPr preferRelativeResize="0"/>
          <p:nvPr/>
        </p:nvPicPr>
        <p:blipFill>
          <a:blip r:embed="rId4">
            <a:alphaModFix/>
          </a:blip>
          <a:stretch>
            <a:fillRect/>
          </a:stretch>
        </p:blipFill>
        <p:spPr>
          <a:xfrm>
            <a:off x="11396699" y="4027503"/>
            <a:ext cx="544734" cy="505200"/>
          </a:xfrm>
          <a:prstGeom prst="rect">
            <a:avLst/>
          </a:prstGeom>
          <a:noFill/>
          <a:ln>
            <a:noFill/>
          </a:ln>
        </p:spPr>
      </p:pic>
    </p:spTree>
    <p:extLst>
      <p:ext uri="{BB962C8B-B14F-4D97-AF65-F5344CB8AC3E}">
        <p14:creationId xmlns:p14="http://schemas.microsoft.com/office/powerpoint/2010/main" val="1182171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103"/>
        <p:cNvGrpSpPr/>
        <p:nvPr/>
      </p:nvGrpSpPr>
      <p:grpSpPr>
        <a:xfrm>
          <a:off x="0" y="0"/>
          <a:ext cx="0" cy="0"/>
          <a:chOff x="0" y="0"/>
          <a:chExt cx="0" cy="0"/>
        </a:xfrm>
      </p:grpSpPr>
      <p:sp>
        <p:nvSpPr>
          <p:cNvPr id="104" name="Google Shape;104;p14"/>
          <p:cNvSpPr txBox="1">
            <a:spLocks noGrp="1"/>
          </p:cNvSpPr>
          <p:nvPr>
            <p:ph type="title"/>
          </p:nvPr>
        </p:nvSpPr>
        <p:spPr>
          <a:xfrm>
            <a:off x="7010401" y="4292600"/>
            <a:ext cx="3755200" cy="853600"/>
          </a:xfrm>
          <a:prstGeom prst="rect">
            <a:avLst/>
          </a:prstGeom>
        </p:spPr>
        <p:txBody>
          <a:bodyPr spcFirstLastPara="1" wrap="square" lIns="91425" tIns="91425" rIns="91425" bIns="91425" anchor="b" anchorCtr="0">
            <a:noAutofit/>
          </a:bodyPr>
          <a:lstStyle>
            <a:lvl1pPr lvl="0" algn="r" rtl="0">
              <a:spcBef>
                <a:spcPts val="0"/>
              </a:spcBef>
              <a:spcAft>
                <a:spcPts val="0"/>
              </a:spcAft>
              <a:buSzPts val="1800"/>
              <a:buNone/>
              <a:defRPr sz="1825"/>
            </a:lvl1pPr>
            <a:lvl2pPr lvl="1" rtl="0">
              <a:spcBef>
                <a:spcPts val="0"/>
              </a:spcBef>
              <a:spcAft>
                <a:spcPts val="0"/>
              </a:spcAft>
              <a:buSzPts val="2400"/>
              <a:buNone/>
              <a:defRPr sz="2434"/>
            </a:lvl2pPr>
            <a:lvl3pPr lvl="2" rtl="0">
              <a:spcBef>
                <a:spcPts val="0"/>
              </a:spcBef>
              <a:spcAft>
                <a:spcPts val="0"/>
              </a:spcAft>
              <a:buSzPts val="2400"/>
              <a:buNone/>
              <a:defRPr sz="2434"/>
            </a:lvl3pPr>
            <a:lvl4pPr lvl="3" rtl="0">
              <a:spcBef>
                <a:spcPts val="0"/>
              </a:spcBef>
              <a:spcAft>
                <a:spcPts val="0"/>
              </a:spcAft>
              <a:buSzPts val="2400"/>
              <a:buNone/>
              <a:defRPr sz="2434"/>
            </a:lvl4pPr>
            <a:lvl5pPr lvl="4" rtl="0">
              <a:spcBef>
                <a:spcPts val="0"/>
              </a:spcBef>
              <a:spcAft>
                <a:spcPts val="0"/>
              </a:spcAft>
              <a:buSzPts val="2400"/>
              <a:buNone/>
              <a:defRPr sz="2434"/>
            </a:lvl5pPr>
            <a:lvl6pPr lvl="5" rtl="0">
              <a:spcBef>
                <a:spcPts val="0"/>
              </a:spcBef>
              <a:spcAft>
                <a:spcPts val="0"/>
              </a:spcAft>
              <a:buSzPts val="2400"/>
              <a:buNone/>
              <a:defRPr sz="2434"/>
            </a:lvl6pPr>
            <a:lvl7pPr lvl="6" rtl="0">
              <a:spcBef>
                <a:spcPts val="0"/>
              </a:spcBef>
              <a:spcAft>
                <a:spcPts val="0"/>
              </a:spcAft>
              <a:buSzPts val="2400"/>
              <a:buNone/>
              <a:defRPr sz="2434"/>
            </a:lvl7pPr>
            <a:lvl8pPr lvl="7" rtl="0">
              <a:spcBef>
                <a:spcPts val="0"/>
              </a:spcBef>
              <a:spcAft>
                <a:spcPts val="0"/>
              </a:spcAft>
              <a:buSzPts val="2400"/>
              <a:buNone/>
              <a:defRPr sz="2434"/>
            </a:lvl8pPr>
            <a:lvl9pPr lvl="8" rtl="0">
              <a:spcBef>
                <a:spcPts val="0"/>
              </a:spcBef>
              <a:spcAft>
                <a:spcPts val="0"/>
              </a:spcAft>
              <a:buSzPts val="2400"/>
              <a:buNone/>
              <a:defRPr sz="2434"/>
            </a:lvl9pPr>
          </a:lstStyle>
          <a:p>
            <a:endParaRPr/>
          </a:p>
        </p:txBody>
      </p:sp>
      <p:sp>
        <p:nvSpPr>
          <p:cNvPr id="105" name="Google Shape;105;p14"/>
          <p:cNvSpPr txBox="1">
            <a:spLocks noGrp="1"/>
          </p:cNvSpPr>
          <p:nvPr>
            <p:ph type="subTitle" idx="1"/>
          </p:nvPr>
        </p:nvSpPr>
        <p:spPr>
          <a:xfrm>
            <a:off x="5080000" y="2279670"/>
            <a:ext cx="5685600" cy="1860400"/>
          </a:xfrm>
          <a:prstGeom prst="rect">
            <a:avLst/>
          </a:prstGeom>
        </p:spPr>
        <p:txBody>
          <a:bodyPr spcFirstLastPara="1" wrap="square" lIns="91425" tIns="91425" rIns="91425" bIns="91425" anchor="t" anchorCtr="0">
            <a:noAutofit/>
          </a:bodyPr>
          <a:lstStyle>
            <a:lvl1pPr lvl="0" algn="r" rtl="0">
              <a:spcBef>
                <a:spcPts val="0"/>
              </a:spcBef>
              <a:spcAft>
                <a:spcPts val="0"/>
              </a:spcAft>
              <a:buSzPts val="2000"/>
              <a:buFont typeface="Montserrat"/>
              <a:buNone/>
              <a:defRPr sz="2028">
                <a:latin typeface="Montserrat"/>
                <a:ea typeface="Montserrat"/>
                <a:cs typeface="Montserrat"/>
                <a:sym typeface="Montserrat"/>
              </a:defRPr>
            </a:lvl1pPr>
            <a:lvl2pPr lvl="1" algn="r" rtl="0">
              <a:spcBef>
                <a:spcPts val="0"/>
              </a:spcBef>
              <a:spcAft>
                <a:spcPts val="0"/>
              </a:spcAft>
              <a:buSzPts val="2000"/>
              <a:buNone/>
              <a:defRPr sz="2028"/>
            </a:lvl2pPr>
            <a:lvl3pPr lvl="2" algn="r" rtl="0">
              <a:spcBef>
                <a:spcPts val="0"/>
              </a:spcBef>
              <a:spcAft>
                <a:spcPts val="0"/>
              </a:spcAft>
              <a:buSzPts val="2000"/>
              <a:buNone/>
              <a:defRPr sz="2028"/>
            </a:lvl3pPr>
            <a:lvl4pPr lvl="3" algn="r" rtl="0">
              <a:spcBef>
                <a:spcPts val="0"/>
              </a:spcBef>
              <a:spcAft>
                <a:spcPts val="0"/>
              </a:spcAft>
              <a:buSzPts val="2000"/>
              <a:buNone/>
              <a:defRPr sz="2028"/>
            </a:lvl4pPr>
            <a:lvl5pPr lvl="4" algn="r" rtl="0">
              <a:spcBef>
                <a:spcPts val="0"/>
              </a:spcBef>
              <a:spcAft>
                <a:spcPts val="0"/>
              </a:spcAft>
              <a:buSzPts val="2000"/>
              <a:buNone/>
              <a:defRPr sz="2028"/>
            </a:lvl5pPr>
            <a:lvl6pPr lvl="5" algn="r" rtl="0">
              <a:spcBef>
                <a:spcPts val="0"/>
              </a:spcBef>
              <a:spcAft>
                <a:spcPts val="0"/>
              </a:spcAft>
              <a:buSzPts val="2000"/>
              <a:buNone/>
              <a:defRPr sz="2028"/>
            </a:lvl6pPr>
            <a:lvl7pPr lvl="6" algn="r" rtl="0">
              <a:spcBef>
                <a:spcPts val="0"/>
              </a:spcBef>
              <a:spcAft>
                <a:spcPts val="0"/>
              </a:spcAft>
              <a:buSzPts val="2000"/>
              <a:buNone/>
              <a:defRPr sz="2028"/>
            </a:lvl7pPr>
            <a:lvl8pPr lvl="7" algn="r" rtl="0">
              <a:spcBef>
                <a:spcPts val="0"/>
              </a:spcBef>
              <a:spcAft>
                <a:spcPts val="0"/>
              </a:spcAft>
              <a:buSzPts val="2000"/>
              <a:buNone/>
              <a:defRPr sz="2028"/>
            </a:lvl8pPr>
            <a:lvl9pPr lvl="8" algn="r" rtl="0">
              <a:spcBef>
                <a:spcPts val="0"/>
              </a:spcBef>
              <a:spcAft>
                <a:spcPts val="0"/>
              </a:spcAft>
              <a:buSzPts val="2000"/>
              <a:buNone/>
              <a:defRPr sz="2028"/>
            </a:lvl9pPr>
          </a:lstStyle>
          <a:p>
            <a:endParaRPr/>
          </a:p>
        </p:txBody>
      </p:sp>
      <p:pic>
        <p:nvPicPr>
          <p:cNvPr id="106" name="Google Shape;106;p14"/>
          <p:cNvPicPr preferRelativeResize="0"/>
          <p:nvPr/>
        </p:nvPicPr>
        <p:blipFill>
          <a:blip r:embed="rId2">
            <a:alphaModFix/>
          </a:blip>
          <a:stretch>
            <a:fillRect/>
          </a:stretch>
        </p:blipFill>
        <p:spPr>
          <a:xfrm>
            <a:off x="416884" y="1900655"/>
            <a:ext cx="696832" cy="646286"/>
          </a:xfrm>
          <a:prstGeom prst="rect">
            <a:avLst/>
          </a:prstGeom>
          <a:noFill/>
          <a:ln>
            <a:noFill/>
          </a:ln>
        </p:spPr>
      </p:pic>
      <p:pic>
        <p:nvPicPr>
          <p:cNvPr id="107" name="Google Shape;107;p14"/>
          <p:cNvPicPr preferRelativeResize="0"/>
          <p:nvPr/>
        </p:nvPicPr>
        <p:blipFill>
          <a:blip r:embed="rId3">
            <a:alphaModFix/>
          </a:blip>
          <a:stretch>
            <a:fillRect/>
          </a:stretch>
        </p:blipFill>
        <p:spPr>
          <a:xfrm>
            <a:off x="5285451" y="962719"/>
            <a:ext cx="243833" cy="243355"/>
          </a:xfrm>
          <a:prstGeom prst="rect">
            <a:avLst/>
          </a:prstGeom>
          <a:noFill/>
          <a:ln>
            <a:noFill/>
          </a:ln>
        </p:spPr>
      </p:pic>
      <p:pic>
        <p:nvPicPr>
          <p:cNvPr id="108" name="Google Shape;108;p14"/>
          <p:cNvPicPr preferRelativeResize="0"/>
          <p:nvPr/>
        </p:nvPicPr>
        <p:blipFill>
          <a:blip r:embed="rId3">
            <a:alphaModFix/>
          </a:blip>
          <a:stretch>
            <a:fillRect/>
          </a:stretch>
        </p:blipFill>
        <p:spPr>
          <a:xfrm>
            <a:off x="10643617" y="719352"/>
            <a:ext cx="243833" cy="243355"/>
          </a:xfrm>
          <a:prstGeom prst="rect">
            <a:avLst/>
          </a:prstGeom>
          <a:noFill/>
          <a:ln>
            <a:noFill/>
          </a:ln>
        </p:spPr>
      </p:pic>
      <p:pic>
        <p:nvPicPr>
          <p:cNvPr id="109" name="Google Shape;109;p14"/>
          <p:cNvPicPr preferRelativeResize="0"/>
          <p:nvPr/>
        </p:nvPicPr>
        <p:blipFill>
          <a:blip r:embed="rId4">
            <a:alphaModFix/>
          </a:blip>
          <a:stretch>
            <a:fillRect/>
          </a:stretch>
        </p:blipFill>
        <p:spPr>
          <a:xfrm rot="-1890362">
            <a:off x="10604764" y="5016531"/>
            <a:ext cx="1075804" cy="753540"/>
          </a:xfrm>
          <a:prstGeom prst="rect">
            <a:avLst/>
          </a:prstGeom>
          <a:noFill/>
          <a:ln>
            <a:noFill/>
          </a:ln>
        </p:spPr>
      </p:pic>
    </p:spTree>
    <p:extLst>
      <p:ext uri="{BB962C8B-B14F-4D97-AF65-F5344CB8AC3E}">
        <p14:creationId xmlns:p14="http://schemas.microsoft.com/office/powerpoint/2010/main" val="37471213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8"/>
        <p:cNvGrpSpPr/>
        <p:nvPr/>
      </p:nvGrpSpPr>
      <p:grpSpPr>
        <a:xfrm>
          <a:off x="0" y="0"/>
          <a:ext cx="0" cy="0"/>
          <a:chOff x="0" y="0"/>
          <a:chExt cx="0" cy="0"/>
        </a:xfrm>
      </p:grpSpPr>
      <p:sp>
        <p:nvSpPr>
          <p:cNvPr id="9" name="Google Shape;9;p2"/>
          <p:cNvSpPr/>
          <p:nvPr/>
        </p:nvSpPr>
        <p:spPr>
          <a:xfrm>
            <a:off x="1" y="2903600"/>
            <a:ext cx="5186400" cy="1056800"/>
          </a:xfrm>
          <a:prstGeom prst="rect">
            <a:avLst/>
          </a:prstGeom>
          <a:solidFill>
            <a:schemeClr val="accent4"/>
          </a:solidFill>
          <a:ln>
            <a:noFill/>
          </a:ln>
        </p:spPr>
        <p:txBody>
          <a:bodyPr spcFirstLastPara="1" wrap="square" lIns="92704" tIns="92704" rIns="92704" bIns="92704" anchor="ctr" anchorCtr="0">
            <a:noAutofit/>
          </a:bodyPr>
          <a:lstStyle/>
          <a:p>
            <a:pPr marL="0" lvl="0" indent="0" algn="l" rtl="0">
              <a:spcBef>
                <a:spcPts val="0"/>
              </a:spcBef>
              <a:spcAft>
                <a:spcPts val="0"/>
              </a:spcAft>
              <a:buNone/>
            </a:pPr>
            <a:endParaRPr sz="1886"/>
          </a:p>
        </p:txBody>
      </p:sp>
      <p:pic>
        <p:nvPicPr>
          <p:cNvPr id="10" name="Google Shape;10;p2"/>
          <p:cNvPicPr preferRelativeResize="0"/>
          <p:nvPr/>
        </p:nvPicPr>
        <p:blipFill>
          <a:blip r:embed="rId2">
            <a:alphaModFix/>
          </a:blip>
          <a:stretch>
            <a:fillRect/>
          </a:stretch>
        </p:blipFill>
        <p:spPr>
          <a:xfrm rot="10800000" flipH="1">
            <a:off x="8200334" y="-101395"/>
            <a:ext cx="3991602" cy="1083033"/>
          </a:xfrm>
          <a:prstGeom prst="rect">
            <a:avLst/>
          </a:prstGeom>
          <a:noFill/>
          <a:ln>
            <a:noFill/>
          </a:ln>
        </p:spPr>
      </p:pic>
      <p:pic>
        <p:nvPicPr>
          <p:cNvPr id="11" name="Google Shape;11;p2"/>
          <p:cNvPicPr preferRelativeResize="0"/>
          <p:nvPr/>
        </p:nvPicPr>
        <p:blipFill>
          <a:blip r:embed="rId3">
            <a:alphaModFix/>
          </a:blip>
          <a:stretch>
            <a:fillRect/>
          </a:stretch>
        </p:blipFill>
        <p:spPr>
          <a:xfrm rot="838607">
            <a:off x="4366659" y="4781073"/>
            <a:ext cx="1232113" cy="1590259"/>
          </a:xfrm>
          <a:prstGeom prst="rect">
            <a:avLst/>
          </a:prstGeom>
          <a:noFill/>
          <a:ln>
            <a:noFill/>
          </a:ln>
        </p:spPr>
      </p:pic>
      <p:pic>
        <p:nvPicPr>
          <p:cNvPr id="12" name="Google Shape;12;p2"/>
          <p:cNvPicPr preferRelativeResize="0"/>
          <p:nvPr/>
        </p:nvPicPr>
        <p:blipFill>
          <a:blip r:embed="rId4">
            <a:alphaModFix/>
          </a:blip>
          <a:stretch>
            <a:fillRect/>
          </a:stretch>
        </p:blipFill>
        <p:spPr>
          <a:xfrm rot="-1410921">
            <a:off x="2857781" y="639536"/>
            <a:ext cx="1010880" cy="708064"/>
          </a:xfrm>
          <a:prstGeom prst="rect">
            <a:avLst/>
          </a:prstGeom>
          <a:noFill/>
          <a:ln>
            <a:noFill/>
          </a:ln>
        </p:spPr>
      </p:pic>
      <p:sp>
        <p:nvSpPr>
          <p:cNvPr id="13" name="Google Shape;13;p2"/>
          <p:cNvSpPr txBox="1">
            <a:spLocks noGrp="1"/>
          </p:cNvSpPr>
          <p:nvPr>
            <p:ph type="ctrTitle"/>
          </p:nvPr>
        </p:nvSpPr>
        <p:spPr>
          <a:xfrm>
            <a:off x="950967" y="2161035"/>
            <a:ext cx="5645600" cy="2174800"/>
          </a:xfrm>
          <a:prstGeom prst="rect">
            <a:avLst/>
          </a:prstGeom>
        </p:spPr>
        <p:txBody>
          <a:bodyPr spcFirstLastPara="1" wrap="square" lIns="91425" tIns="91425" rIns="91425" bIns="91425" anchor="ctr" anchorCtr="0">
            <a:noAutofit/>
          </a:bodyPr>
          <a:lstStyle>
            <a:lvl1pPr lvl="0" algn="just">
              <a:spcBef>
                <a:spcPts val="0"/>
              </a:spcBef>
              <a:spcAft>
                <a:spcPts val="0"/>
              </a:spcAft>
              <a:buSzPts val="3900"/>
              <a:buNone/>
              <a:defRPr sz="3955"/>
            </a:lvl1pPr>
            <a:lvl2pPr lvl="1">
              <a:spcBef>
                <a:spcPts val="0"/>
              </a:spcBef>
              <a:spcAft>
                <a:spcPts val="0"/>
              </a:spcAft>
              <a:buSzPts val="5200"/>
              <a:buNone/>
              <a:defRPr sz="5273"/>
            </a:lvl2pPr>
            <a:lvl3pPr lvl="2">
              <a:spcBef>
                <a:spcPts val="0"/>
              </a:spcBef>
              <a:spcAft>
                <a:spcPts val="0"/>
              </a:spcAft>
              <a:buSzPts val="5200"/>
              <a:buNone/>
              <a:defRPr sz="5273"/>
            </a:lvl3pPr>
            <a:lvl4pPr lvl="3">
              <a:spcBef>
                <a:spcPts val="0"/>
              </a:spcBef>
              <a:spcAft>
                <a:spcPts val="0"/>
              </a:spcAft>
              <a:buSzPts val="5200"/>
              <a:buNone/>
              <a:defRPr sz="5273"/>
            </a:lvl4pPr>
            <a:lvl5pPr lvl="4">
              <a:spcBef>
                <a:spcPts val="0"/>
              </a:spcBef>
              <a:spcAft>
                <a:spcPts val="0"/>
              </a:spcAft>
              <a:buSzPts val="5200"/>
              <a:buNone/>
              <a:defRPr sz="5273"/>
            </a:lvl5pPr>
            <a:lvl6pPr lvl="5">
              <a:spcBef>
                <a:spcPts val="0"/>
              </a:spcBef>
              <a:spcAft>
                <a:spcPts val="0"/>
              </a:spcAft>
              <a:buSzPts val="5200"/>
              <a:buNone/>
              <a:defRPr sz="5273"/>
            </a:lvl6pPr>
            <a:lvl7pPr lvl="6">
              <a:spcBef>
                <a:spcPts val="0"/>
              </a:spcBef>
              <a:spcAft>
                <a:spcPts val="0"/>
              </a:spcAft>
              <a:buSzPts val="5200"/>
              <a:buNone/>
              <a:defRPr sz="5273"/>
            </a:lvl7pPr>
            <a:lvl8pPr lvl="7">
              <a:spcBef>
                <a:spcPts val="0"/>
              </a:spcBef>
              <a:spcAft>
                <a:spcPts val="0"/>
              </a:spcAft>
              <a:buSzPts val="5200"/>
              <a:buNone/>
              <a:defRPr sz="5273"/>
            </a:lvl8pPr>
            <a:lvl9pPr lvl="8">
              <a:spcBef>
                <a:spcPts val="0"/>
              </a:spcBef>
              <a:spcAft>
                <a:spcPts val="0"/>
              </a:spcAft>
              <a:buSzPts val="5200"/>
              <a:buNone/>
              <a:defRPr sz="5273"/>
            </a:lvl9pPr>
          </a:lstStyle>
          <a:p>
            <a:endParaRPr/>
          </a:p>
        </p:txBody>
      </p:sp>
      <p:sp>
        <p:nvSpPr>
          <p:cNvPr id="14" name="Google Shape;14;p2"/>
          <p:cNvSpPr txBox="1">
            <a:spLocks noGrp="1"/>
          </p:cNvSpPr>
          <p:nvPr>
            <p:ph type="subTitle" idx="1"/>
          </p:nvPr>
        </p:nvSpPr>
        <p:spPr>
          <a:xfrm>
            <a:off x="950967" y="4339721"/>
            <a:ext cx="4120400" cy="1056800"/>
          </a:xfrm>
          <a:prstGeom prst="rect">
            <a:avLst/>
          </a:prstGeom>
        </p:spPr>
        <p:txBody>
          <a:bodyPr spcFirstLastPara="1" wrap="square" lIns="91425" tIns="91425" rIns="91425" bIns="91425" anchor="t" anchorCtr="0">
            <a:noAutofit/>
          </a:bodyPr>
          <a:lstStyle>
            <a:lvl1pPr lvl="0">
              <a:spcBef>
                <a:spcPts val="0"/>
              </a:spcBef>
              <a:spcAft>
                <a:spcPts val="0"/>
              </a:spcAft>
              <a:buSzPts val="1600"/>
              <a:buFont typeface="Montserrat"/>
              <a:buNone/>
              <a:defRPr sz="1623">
                <a:latin typeface="Montserrat"/>
                <a:ea typeface="Montserrat"/>
                <a:cs typeface="Montserrat"/>
                <a:sym typeface="Montserrat"/>
              </a:defRPr>
            </a:lvl1pPr>
            <a:lvl2pPr lvl="1">
              <a:lnSpc>
                <a:spcPct val="100000"/>
              </a:lnSpc>
              <a:spcBef>
                <a:spcPts val="0"/>
              </a:spcBef>
              <a:spcAft>
                <a:spcPts val="0"/>
              </a:spcAft>
              <a:buSzPts val="2800"/>
              <a:buNone/>
              <a:defRPr sz="2840"/>
            </a:lvl2pPr>
            <a:lvl3pPr lvl="2">
              <a:lnSpc>
                <a:spcPct val="100000"/>
              </a:lnSpc>
              <a:spcBef>
                <a:spcPts val="0"/>
              </a:spcBef>
              <a:spcAft>
                <a:spcPts val="0"/>
              </a:spcAft>
              <a:buSzPts val="2800"/>
              <a:buNone/>
              <a:defRPr sz="2840"/>
            </a:lvl3pPr>
            <a:lvl4pPr lvl="3">
              <a:lnSpc>
                <a:spcPct val="100000"/>
              </a:lnSpc>
              <a:spcBef>
                <a:spcPts val="0"/>
              </a:spcBef>
              <a:spcAft>
                <a:spcPts val="0"/>
              </a:spcAft>
              <a:buSzPts val="2800"/>
              <a:buNone/>
              <a:defRPr sz="2840"/>
            </a:lvl4pPr>
            <a:lvl5pPr lvl="4">
              <a:lnSpc>
                <a:spcPct val="100000"/>
              </a:lnSpc>
              <a:spcBef>
                <a:spcPts val="0"/>
              </a:spcBef>
              <a:spcAft>
                <a:spcPts val="0"/>
              </a:spcAft>
              <a:buSzPts val="2800"/>
              <a:buNone/>
              <a:defRPr sz="2840"/>
            </a:lvl5pPr>
            <a:lvl6pPr lvl="5">
              <a:lnSpc>
                <a:spcPct val="100000"/>
              </a:lnSpc>
              <a:spcBef>
                <a:spcPts val="0"/>
              </a:spcBef>
              <a:spcAft>
                <a:spcPts val="0"/>
              </a:spcAft>
              <a:buSzPts val="2800"/>
              <a:buNone/>
              <a:defRPr sz="2840"/>
            </a:lvl6pPr>
            <a:lvl7pPr lvl="6">
              <a:lnSpc>
                <a:spcPct val="100000"/>
              </a:lnSpc>
              <a:spcBef>
                <a:spcPts val="0"/>
              </a:spcBef>
              <a:spcAft>
                <a:spcPts val="0"/>
              </a:spcAft>
              <a:buSzPts val="2800"/>
              <a:buNone/>
              <a:defRPr sz="2840"/>
            </a:lvl7pPr>
            <a:lvl8pPr lvl="7">
              <a:lnSpc>
                <a:spcPct val="100000"/>
              </a:lnSpc>
              <a:spcBef>
                <a:spcPts val="0"/>
              </a:spcBef>
              <a:spcAft>
                <a:spcPts val="0"/>
              </a:spcAft>
              <a:buSzPts val="2800"/>
              <a:buNone/>
              <a:defRPr sz="2840"/>
            </a:lvl8pPr>
            <a:lvl9pPr lvl="8">
              <a:lnSpc>
                <a:spcPct val="100000"/>
              </a:lnSpc>
              <a:spcBef>
                <a:spcPts val="0"/>
              </a:spcBef>
              <a:spcAft>
                <a:spcPts val="0"/>
              </a:spcAft>
              <a:buSzPts val="2800"/>
              <a:buNone/>
              <a:defRPr sz="2840"/>
            </a:lvl9pPr>
          </a:lstStyle>
          <a:p>
            <a:endParaRPr/>
          </a:p>
        </p:txBody>
      </p:sp>
    </p:spTree>
    <p:extLst>
      <p:ext uri="{BB962C8B-B14F-4D97-AF65-F5344CB8AC3E}">
        <p14:creationId xmlns:p14="http://schemas.microsoft.com/office/powerpoint/2010/main" val="124396089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5"/>
        <p:cNvGrpSpPr/>
        <p:nvPr/>
      </p:nvGrpSpPr>
      <p:grpSpPr>
        <a:xfrm>
          <a:off x="0" y="0"/>
          <a:ext cx="0" cy="0"/>
          <a:chOff x="0" y="0"/>
          <a:chExt cx="0" cy="0"/>
        </a:xfrm>
      </p:grpSpPr>
      <p:sp>
        <p:nvSpPr>
          <p:cNvPr id="16" name="Google Shape;16;p3"/>
          <p:cNvSpPr/>
          <p:nvPr/>
        </p:nvSpPr>
        <p:spPr>
          <a:xfrm>
            <a:off x="6875601" y="2523417"/>
            <a:ext cx="5316400" cy="1122400"/>
          </a:xfrm>
          <a:prstGeom prst="rect">
            <a:avLst/>
          </a:prstGeom>
          <a:solidFill>
            <a:srgbClr val="B9E8F2"/>
          </a:solidFill>
          <a:ln>
            <a:noFill/>
          </a:ln>
        </p:spPr>
        <p:txBody>
          <a:bodyPr spcFirstLastPara="1" wrap="square" lIns="92704" tIns="92704" rIns="92704" bIns="92704" anchor="ctr" anchorCtr="0">
            <a:noAutofit/>
          </a:bodyPr>
          <a:lstStyle/>
          <a:p>
            <a:pPr marL="0" lvl="0" indent="0" algn="l" rtl="0">
              <a:spcBef>
                <a:spcPts val="0"/>
              </a:spcBef>
              <a:spcAft>
                <a:spcPts val="0"/>
              </a:spcAft>
              <a:buNone/>
            </a:pPr>
            <a:endParaRPr sz="1886"/>
          </a:p>
        </p:txBody>
      </p:sp>
      <p:pic>
        <p:nvPicPr>
          <p:cNvPr id="17" name="Google Shape;17;p3"/>
          <p:cNvPicPr preferRelativeResize="0"/>
          <p:nvPr/>
        </p:nvPicPr>
        <p:blipFill>
          <a:blip r:embed="rId2">
            <a:alphaModFix/>
          </a:blip>
          <a:stretch>
            <a:fillRect/>
          </a:stretch>
        </p:blipFill>
        <p:spPr>
          <a:xfrm rot="-1293739">
            <a:off x="9493261" y="519963"/>
            <a:ext cx="1552711" cy="1087577"/>
          </a:xfrm>
          <a:prstGeom prst="rect">
            <a:avLst/>
          </a:prstGeom>
          <a:noFill/>
          <a:ln>
            <a:noFill/>
          </a:ln>
        </p:spPr>
      </p:pic>
      <p:pic>
        <p:nvPicPr>
          <p:cNvPr id="18" name="Google Shape;18;p3"/>
          <p:cNvPicPr preferRelativeResize="0"/>
          <p:nvPr/>
        </p:nvPicPr>
        <p:blipFill rotWithShape="1">
          <a:blip r:embed="rId3">
            <a:alphaModFix/>
          </a:blip>
          <a:srcRect r="9926" b="6620"/>
          <a:stretch/>
        </p:blipFill>
        <p:spPr>
          <a:xfrm rot="10800000">
            <a:off x="-67731" y="-71968"/>
            <a:ext cx="5647531" cy="1588635"/>
          </a:xfrm>
          <a:prstGeom prst="rect">
            <a:avLst/>
          </a:prstGeom>
          <a:noFill/>
          <a:ln>
            <a:noFill/>
          </a:ln>
        </p:spPr>
      </p:pic>
      <p:sp>
        <p:nvSpPr>
          <p:cNvPr id="19" name="Google Shape;19;p3"/>
          <p:cNvSpPr txBox="1">
            <a:spLocks noGrp="1"/>
          </p:cNvSpPr>
          <p:nvPr>
            <p:ph type="title"/>
          </p:nvPr>
        </p:nvSpPr>
        <p:spPr>
          <a:xfrm>
            <a:off x="7034800" y="1842486"/>
            <a:ext cx="5157200" cy="2554000"/>
          </a:xfrm>
          <a:prstGeom prst="rect">
            <a:avLst/>
          </a:prstGeom>
        </p:spPr>
        <p:txBody>
          <a:bodyPr spcFirstLastPara="1" wrap="square" lIns="91425" tIns="91425" rIns="91425" bIns="91425" anchor="ctr" anchorCtr="0">
            <a:noAutofit/>
          </a:bodyPr>
          <a:lstStyle>
            <a:lvl1pPr lvl="0">
              <a:spcBef>
                <a:spcPts val="0"/>
              </a:spcBef>
              <a:spcAft>
                <a:spcPts val="0"/>
              </a:spcAft>
              <a:buSzPts val="6000"/>
              <a:buNone/>
              <a:defRPr sz="6084"/>
            </a:lvl1pPr>
            <a:lvl2pPr lvl="1" algn="ctr">
              <a:spcBef>
                <a:spcPts val="0"/>
              </a:spcBef>
              <a:spcAft>
                <a:spcPts val="0"/>
              </a:spcAft>
              <a:buSzPts val="3600"/>
              <a:buNone/>
              <a:defRPr sz="3651"/>
            </a:lvl2pPr>
            <a:lvl3pPr lvl="2" algn="ctr">
              <a:spcBef>
                <a:spcPts val="0"/>
              </a:spcBef>
              <a:spcAft>
                <a:spcPts val="0"/>
              </a:spcAft>
              <a:buSzPts val="3600"/>
              <a:buNone/>
              <a:defRPr sz="3651"/>
            </a:lvl3pPr>
            <a:lvl4pPr lvl="3" algn="ctr">
              <a:spcBef>
                <a:spcPts val="0"/>
              </a:spcBef>
              <a:spcAft>
                <a:spcPts val="0"/>
              </a:spcAft>
              <a:buSzPts val="3600"/>
              <a:buNone/>
              <a:defRPr sz="3651"/>
            </a:lvl4pPr>
            <a:lvl5pPr lvl="4" algn="ctr">
              <a:spcBef>
                <a:spcPts val="0"/>
              </a:spcBef>
              <a:spcAft>
                <a:spcPts val="0"/>
              </a:spcAft>
              <a:buSzPts val="3600"/>
              <a:buNone/>
              <a:defRPr sz="3651"/>
            </a:lvl5pPr>
            <a:lvl6pPr lvl="5" algn="ctr">
              <a:spcBef>
                <a:spcPts val="0"/>
              </a:spcBef>
              <a:spcAft>
                <a:spcPts val="0"/>
              </a:spcAft>
              <a:buSzPts val="3600"/>
              <a:buNone/>
              <a:defRPr sz="3651"/>
            </a:lvl6pPr>
            <a:lvl7pPr lvl="6" algn="ctr">
              <a:spcBef>
                <a:spcPts val="0"/>
              </a:spcBef>
              <a:spcAft>
                <a:spcPts val="0"/>
              </a:spcAft>
              <a:buSzPts val="3600"/>
              <a:buNone/>
              <a:defRPr sz="3651"/>
            </a:lvl7pPr>
            <a:lvl8pPr lvl="7" algn="ctr">
              <a:spcBef>
                <a:spcPts val="0"/>
              </a:spcBef>
              <a:spcAft>
                <a:spcPts val="0"/>
              </a:spcAft>
              <a:buSzPts val="3600"/>
              <a:buNone/>
              <a:defRPr sz="3651"/>
            </a:lvl8pPr>
            <a:lvl9pPr lvl="8" algn="ctr">
              <a:spcBef>
                <a:spcPts val="0"/>
              </a:spcBef>
              <a:spcAft>
                <a:spcPts val="0"/>
              </a:spcAft>
              <a:buSzPts val="3600"/>
              <a:buNone/>
              <a:defRPr sz="3651"/>
            </a:lvl9pPr>
          </a:lstStyle>
          <a:p>
            <a:endParaRPr/>
          </a:p>
        </p:txBody>
      </p:sp>
      <p:sp>
        <p:nvSpPr>
          <p:cNvPr id="20" name="Google Shape;20;p3"/>
          <p:cNvSpPr txBox="1">
            <a:spLocks noGrp="1"/>
          </p:cNvSpPr>
          <p:nvPr>
            <p:ph type="title" idx="2" hasCustomPrompt="1"/>
          </p:nvPr>
        </p:nvSpPr>
        <p:spPr>
          <a:xfrm>
            <a:off x="4913377" y="2046270"/>
            <a:ext cx="1950800" cy="18288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4"/>
              </a:buClr>
              <a:buSzPts val="9000"/>
              <a:buNone/>
              <a:defRPr sz="9126">
                <a:solidFill>
                  <a:schemeClr val="accent4"/>
                </a:solidFill>
              </a:defRPr>
            </a:lvl1pPr>
            <a:lvl2pPr lvl="1" algn="ctr" rtl="0">
              <a:spcBef>
                <a:spcPts val="0"/>
              </a:spcBef>
              <a:spcAft>
                <a:spcPts val="0"/>
              </a:spcAft>
              <a:buSzPts val="7500"/>
              <a:buFont typeface="Poppins"/>
              <a:buNone/>
              <a:defRPr sz="7605">
                <a:latin typeface="Poppins"/>
                <a:ea typeface="Poppins"/>
                <a:cs typeface="Poppins"/>
                <a:sym typeface="Poppins"/>
              </a:defRPr>
            </a:lvl2pPr>
            <a:lvl3pPr lvl="2" algn="ctr" rtl="0">
              <a:spcBef>
                <a:spcPts val="0"/>
              </a:spcBef>
              <a:spcAft>
                <a:spcPts val="0"/>
              </a:spcAft>
              <a:buSzPts val="7500"/>
              <a:buFont typeface="Poppins"/>
              <a:buNone/>
              <a:defRPr sz="7605">
                <a:latin typeface="Poppins"/>
                <a:ea typeface="Poppins"/>
                <a:cs typeface="Poppins"/>
                <a:sym typeface="Poppins"/>
              </a:defRPr>
            </a:lvl3pPr>
            <a:lvl4pPr lvl="3" algn="ctr" rtl="0">
              <a:spcBef>
                <a:spcPts val="0"/>
              </a:spcBef>
              <a:spcAft>
                <a:spcPts val="0"/>
              </a:spcAft>
              <a:buSzPts val="7500"/>
              <a:buFont typeface="Poppins"/>
              <a:buNone/>
              <a:defRPr sz="7605">
                <a:latin typeface="Poppins"/>
                <a:ea typeface="Poppins"/>
                <a:cs typeface="Poppins"/>
                <a:sym typeface="Poppins"/>
              </a:defRPr>
            </a:lvl4pPr>
            <a:lvl5pPr lvl="4" algn="ctr" rtl="0">
              <a:spcBef>
                <a:spcPts val="0"/>
              </a:spcBef>
              <a:spcAft>
                <a:spcPts val="0"/>
              </a:spcAft>
              <a:buSzPts val="7500"/>
              <a:buFont typeface="Poppins"/>
              <a:buNone/>
              <a:defRPr sz="7605">
                <a:latin typeface="Poppins"/>
                <a:ea typeface="Poppins"/>
                <a:cs typeface="Poppins"/>
                <a:sym typeface="Poppins"/>
              </a:defRPr>
            </a:lvl5pPr>
            <a:lvl6pPr lvl="5" algn="ctr" rtl="0">
              <a:spcBef>
                <a:spcPts val="0"/>
              </a:spcBef>
              <a:spcAft>
                <a:spcPts val="0"/>
              </a:spcAft>
              <a:buSzPts val="7500"/>
              <a:buFont typeface="Poppins"/>
              <a:buNone/>
              <a:defRPr sz="7605">
                <a:latin typeface="Poppins"/>
                <a:ea typeface="Poppins"/>
                <a:cs typeface="Poppins"/>
                <a:sym typeface="Poppins"/>
              </a:defRPr>
            </a:lvl6pPr>
            <a:lvl7pPr lvl="6" algn="ctr" rtl="0">
              <a:spcBef>
                <a:spcPts val="0"/>
              </a:spcBef>
              <a:spcAft>
                <a:spcPts val="0"/>
              </a:spcAft>
              <a:buSzPts val="7500"/>
              <a:buFont typeface="Poppins"/>
              <a:buNone/>
              <a:defRPr sz="7605">
                <a:latin typeface="Poppins"/>
                <a:ea typeface="Poppins"/>
                <a:cs typeface="Poppins"/>
                <a:sym typeface="Poppins"/>
              </a:defRPr>
            </a:lvl7pPr>
            <a:lvl8pPr lvl="7" algn="ctr" rtl="0">
              <a:spcBef>
                <a:spcPts val="0"/>
              </a:spcBef>
              <a:spcAft>
                <a:spcPts val="0"/>
              </a:spcAft>
              <a:buSzPts val="7500"/>
              <a:buFont typeface="Poppins"/>
              <a:buNone/>
              <a:defRPr sz="7605">
                <a:latin typeface="Poppins"/>
                <a:ea typeface="Poppins"/>
                <a:cs typeface="Poppins"/>
                <a:sym typeface="Poppins"/>
              </a:defRPr>
            </a:lvl8pPr>
            <a:lvl9pPr lvl="8" algn="ctr" rtl="0">
              <a:spcBef>
                <a:spcPts val="0"/>
              </a:spcBef>
              <a:spcAft>
                <a:spcPts val="0"/>
              </a:spcAft>
              <a:buSzPts val="7500"/>
              <a:buFont typeface="Poppins"/>
              <a:buNone/>
              <a:defRPr sz="7605">
                <a:latin typeface="Poppins"/>
                <a:ea typeface="Poppins"/>
                <a:cs typeface="Poppins"/>
                <a:sym typeface="Poppins"/>
              </a:defRPr>
            </a:lvl9pPr>
          </a:lstStyle>
          <a:p>
            <a:r>
              <a:t>xx%</a:t>
            </a:r>
          </a:p>
        </p:txBody>
      </p:sp>
      <p:sp>
        <p:nvSpPr>
          <p:cNvPr id="21" name="Google Shape;21;p3"/>
          <p:cNvSpPr txBox="1">
            <a:spLocks noGrp="1"/>
          </p:cNvSpPr>
          <p:nvPr>
            <p:ph type="subTitle" idx="1"/>
          </p:nvPr>
        </p:nvSpPr>
        <p:spPr>
          <a:xfrm>
            <a:off x="7058912" y="4171517"/>
            <a:ext cx="4220800" cy="844000"/>
          </a:xfrm>
          <a:prstGeom prst="rect">
            <a:avLst/>
          </a:prstGeom>
        </p:spPr>
        <p:txBody>
          <a:bodyPr spcFirstLastPara="1" wrap="square" lIns="91425" tIns="91425" rIns="91425" bIns="91425" anchor="t" anchorCtr="0">
            <a:noAutofit/>
          </a:bodyPr>
          <a:lstStyle>
            <a:lvl1pPr lvl="0">
              <a:spcBef>
                <a:spcPts val="0"/>
              </a:spcBef>
              <a:spcAft>
                <a:spcPts val="0"/>
              </a:spcAft>
              <a:buSzPts val="1600"/>
              <a:buNone/>
              <a:defRPr/>
            </a:lvl1pPr>
            <a:lvl2pPr lvl="1">
              <a:spcBef>
                <a:spcPts val="0"/>
              </a:spcBef>
              <a:spcAft>
                <a:spcPts val="0"/>
              </a:spcAft>
              <a:buSzPts val="1600"/>
              <a:buNone/>
              <a:defRPr/>
            </a:lvl2pPr>
            <a:lvl3pPr lvl="2">
              <a:spcBef>
                <a:spcPts val="0"/>
              </a:spcBef>
              <a:spcAft>
                <a:spcPts val="0"/>
              </a:spcAft>
              <a:buSzPts val="1600"/>
              <a:buNone/>
              <a:defRPr/>
            </a:lvl3pPr>
            <a:lvl4pPr lvl="3">
              <a:spcBef>
                <a:spcPts val="0"/>
              </a:spcBef>
              <a:spcAft>
                <a:spcPts val="0"/>
              </a:spcAft>
              <a:buSzPts val="1600"/>
              <a:buNone/>
              <a:defRPr/>
            </a:lvl4pPr>
            <a:lvl5pPr lvl="4">
              <a:spcBef>
                <a:spcPts val="0"/>
              </a:spcBef>
              <a:spcAft>
                <a:spcPts val="0"/>
              </a:spcAft>
              <a:buSzPts val="1600"/>
              <a:buNone/>
              <a:defRPr/>
            </a:lvl5pPr>
            <a:lvl6pPr lvl="5">
              <a:spcBef>
                <a:spcPts val="0"/>
              </a:spcBef>
              <a:spcAft>
                <a:spcPts val="0"/>
              </a:spcAft>
              <a:buSzPts val="1600"/>
              <a:buNone/>
              <a:defRPr/>
            </a:lvl6pPr>
            <a:lvl7pPr lvl="6">
              <a:spcBef>
                <a:spcPts val="0"/>
              </a:spcBef>
              <a:spcAft>
                <a:spcPts val="0"/>
              </a:spcAft>
              <a:buSzPts val="1600"/>
              <a:buNone/>
              <a:defRPr/>
            </a:lvl7pPr>
            <a:lvl8pPr lvl="7">
              <a:spcBef>
                <a:spcPts val="0"/>
              </a:spcBef>
              <a:spcAft>
                <a:spcPts val="0"/>
              </a:spcAft>
              <a:buSzPts val="1600"/>
              <a:buNone/>
              <a:defRPr/>
            </a:lvl8pPr>
            <a:lvl9pPr lvl="8">
              <a:spcBef>
                <a:spcPts val="0"/>
              </a:spcBef>
              <a:spcAft>
                <a:spcPts val="0"/>
              </a:spcAft>
              <a:buSzPts val="1600"/>
              <a:buNone/>
              <a:defRPr/>
            </a:lvl9pPr>
          </a:lstStyle>
          <a:p>
            <a:endParaRPr/>
          </a:p>
        </p:txBody>
      </p:sp>
    </p:spTree>
    <p:extLst>
      <p:ext uri="{BB962C8B-B14F-4D97-AF65-F5344CB8AC3E}">
        <p14:creationId xmlns:p14="http://schemas.microsoft.com/office/powerpoint/2010/main" val="299602449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2"/>
        <p:cNvGrpSpPr/>
        <p:nvPr/>
      </p:nvGrpSpPr>
      <p:grpSpPr>
        <a:xfrm>
          <a:off x="0" y="0"/>
          <a:ext cx="0" cy="0"/>
          <a:chOff x="0" y="0"/>
          <a:chExt cx="0" cy="0"/>
        </a:xfrm>
      </p:grpSpPr>
      <p:sp>
        <p:nvSpPr>
          <p:cNvPr id="23" name="Google Shape;23;p4"/>
          <p:cNvSpPr/>
          <p:nvPr/>
        </p:nvSpPr>
        <p:spPr>
          <a:xfrm>
            <a:off x="2940134" y="2"/>
            <a:ext cx="6436000" cy="1097200"/>
          </a:xfrm>
          <a:prstGeom prst="rect">
            <a:avLst/>
          </a:prstGeom>
          <a:solidFill>
            <a:schemeClr val="accent4"/>
          </a:solidFill>
          <a:ln>
            <a:noFill/>
          </a:ln>
        </p:spPr>
        <p:txBody>
          <a:bodyPr spcFirstLastPara="1" wrap="square" lIns="92704" tIns="92704" rIns="92704" bIns="92704" anchor="ctr" anchorCtr="0">
            <a:noAutofit/>
          </a:bodyPr>
          <a:lstStyle/>
          <a:p>
            <a:pPr marL="0" lvl="0" indent="0" algn="l" rtl="0">
              <a:spcBef>
                <a:spcPts val="0"/>
              </a:spcBef>
              <a:spcAft>
                <a:spcPts val="0"/>
              </a:spcAft>
              <a:buNone/>
            </a:pPr>
            <a:endParaRPr sz="1886"/>
          </a:p>
        </p:txBody>
      </p:sp>
      <p:pic>
        <p:nvPicPr>
          <p:cNvPr id="24" name="Google Shape;24;p4"/>
          <p:cNvPicPr preferRelativeResize="0"/>
          <p:nvPr/>
        </p:nvPicPr>
        <p:blipFill rotWithShape="1">
          <a:blip r:embed="rId2">
            <a:alphaModFix/>
          </a:blip>
          <a:srcRect r="10394"/>
          <a:stretch/>
        </p:blipFill>
        <p:spPr>
          <a:xfrm>
            <a:off x="7743502" y="5628967"/>
            <a:ext cx="4448498" cy="1347000"/>
          </a:xfrm>
          <a:prstGeom prst="rect">
            <a:avLst/>
          </a:prstGeom>
          <a:noFill/>
          <a:ln>
            <a:noFill/>
          </a:ln>
        </p:spPr>
      </p:pic>
      <p:pic>
        <p:nvPicPr>
          <p:cNvPr id="25" name="Google Shape;25;p4"/>
          <p:cNvPicPr preferRelativeResize="0"/>
          <p:nvPr/>
        </p:nvPicPr>
        <p:blipFill>
          <a:blip r:embed="rId3">
            <a:alphaModFix/>
          </a:blip>
          <a:stretch>
            <a:fillRect/>
          </a:stretch>
        </p:blipFill>
        <p:spPr>
          <a:xfrm rot="-1293750">
            <a:off x="10315199" y="449692"/>
            <a:ext cx="1349839" cy="945485"/>
          </a:xfrm>
          <a:prstGeom prst="rect">
            <a:avLst/>
          </a:prstGeom>
          <a:noFill/>
          <a:ln>
            <a:noFill/>
          </a:ln>
        </p:spPr>
      </p:pic>
      <p:pic>
        <p:nvPicPr>
          <p:cNvPr id="26" name="Google Shape;26;p4"/>
          <p:cNvPicPr preferRelativeResize="0"/>
          <p:nvPr/>
        </p:nvPicPr>
        <p:blipFill>
          <a:blip r:embed="rId4">
            <a:alphaModFix/>
          </a:blip>
          <a:stretch>
            <a:fillRect/>
          </a:stretch>
        </p:blipFill>
        <p:spPr>
          <a:xfrm>
            <a:off x="11513701" y="2634734"/>
            <a:ext cx="277867" cy="277333"/>
          </a:xfrm>
          <a:prstGeom prst="rect">
            <a:avLst/>
          </a:prstGeom>
          <a:noFill/>
          <a:ln>
            <a:noFill/>
          </a:ln>
        </p:spPr>
      </p:pic>
      <p:pic>
        <p:nvPicPr>
          <p:cNvPr id="27" name="Google Shape;27;p4"/>
          <p:cNvPicPr preferRelativeResize="0"/>
          <p:nvPr/>
        </p:nvPicPr>
        <p:blipFill>
          <a:blip r:embed="rId5">
            <a:alphaModFix/>
          </a:blip>
          <a:stretch>
            <a:fillRect/>
          </a:stretch>
        </p:blipFill>
        <p:spPr>
          <a:xfrm rot="1010695">
            <a:off x="152273" y="5048138"/>
            <a:ext cx="919791" cy="1187162"/>
          </a:xfrm>
          <a:prstGeom prst="rect">
            <a:avLst/>
          </a:prstGeom>
          <a:noFill/>
          <a:ln>
            <a:noFill/>
          </a:ln>
        </p:spPr>
      </p:pic>
      <p:pic>
        <p:nvPicPr>
          <p:cNvPr id="28" name="Google Shape;28;p4"/>
          <p:cNvPicPr preferRelativeResize="0"/>
          <p:nvPr/>
        </p:nvPicPr>
        <p:blipFill>
          <a:blip r:embed="rId4">
            <a:alphaModFix/>
          </a:blip>
          <a:stretch>
            <a:fillRect/>
          </a:stretch>
        </p:blipFill>
        <p:spPr>
          <a:xfrm>
            <a:off x="590049" y="4372603"/>
            <a:ext cx="200485" cy="200100"/>
          </a:xfrm>
          <a:prstGeom prst="rect">
            <a:avLst/>
          </a:prstGeom>
          <a:noFill/>
          <a:ln>
            <a:noFill/>
          </a:ln>
        </p:spPr>
      </p:pic>
      <p:sp>
        <p:nvSpPr>
          <p:cNvPr id="29" name="Google Shape;29;p4"/>
          <p:cNvSpPr txBox="1">
            <a:spLocks noGrp="1"/>
          </p:cNvSpPr>
          <p:nvPr>
            <p:ph type="title"/>
          </p:nvPr>
        </p:nvSpPr>
        <p:spPr>
          <a:xfrm>
            <a:off x="950967" y="593368"/>
            <a:ext cx="10290000" cy="763600"/>
          </a:xfrm>
          <a:prstGeom prst="rect">
            <a:avLst/>
          </a:prstGeom>
        </p:spPr>
        <p:txBody>
          <a:bodyPr spcFirstLastPara="1" wrap="square" lIns="91425" tIns="91425" rIns="91425" bIns="91425" anchor="t" anchorCtr="0">
            <a:noAutofit/>
          </a:bodyPr>
          <a:lstStyle>
            <a:lvl1pPr lvl="0" algn="ctr">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0" name="Google Shape;30;p4"/>
          <p:cNvSpPr txBox="1">
            <a:spLocks noGrp="1"/>
          </p:cNvSpPr>
          <p:nvPr>
            <p:ph type="subTitle" idx="1"/>
          </p:nvPr>
        </p:nvSpPr>
        <p:spPr>
          <a:xfrm>
            <a:off x="951035" y="1367270"/>
            <a:ext cx="10290000" cy="4765200"/>
          </a:xfrm>
          <a:prstGeom prst="rect">
            <a:avLst/>
          </a:prstGeom>
        </p:spPr>
        <p:txBody>
          <a:bodyPr spcFirstLastPara="1" wrap="square" lIns="91425" tIns="91425" rIns="91425" bIns="91425" anchor="t" anchorCtr="0">
            <a:noAutofit/>
          </a:bodyPr>
          <a:lstStyle>
            <a:lvl1pPr lvl="0">
              <a:spcBef>
                <a:spcPts val="0"/>
              </a:spcBef>
              <a:spcAft>
                <a:spcPts val="0"/>
              </a:spcAft>
              <a:buClr>
                <a:srgbClr val="434343"/>
              </a:buClr>
              <a:buSzPts val="1200"/>
              <a:buFont typeface="Rokkitt"/>
              <a:buAutoNum type="arabicPeriod"/>
              <a:defRPr sz="1217">
                <a:latin typeface="Montserrat"/>
                <a:ea typeface="Montserrat"/>
                <a:cs typeface="Montserrat"/>
                <a:sym typeface="Montserrat"/>
              </a:defRPr>
            </a:lvl1pPr>
            <a:lvl2pPr lvl="1">
              <a:spcBef>
                <a:spcPts val="0"/>
              </a:spcBef>
              <a:spcAft>
                <a:spcPts val="0"/>
              </a:spcAft>
              <a:buClr>
                <a:srgbClr val="434343"/>
              </a:buClr>
              <a:buSzPts val="1200"/>
              <a:buFont typeface="Roboto Condensed Light"/>
              <a:buAutoNum type="alphaLcPeriod"/>
              <a:defRPr/>
            </a:lvl2pPr>
            <a:lvl3pPr lvl="2">
              <a:spcBef>
                <a:spcPts val="0"/>
              </a:spcBef>
              <a:spcAft>
                <a:spcPts val="0"/>
              </a:spcAft>
              <a:buClr>
                <a:srgbClr val="434343"/>
              </a:buClr>
              <a:buSzPts val="1200"/>
              <a:buFont typeface="Roboto Condensed Light"/>
              <a:buAutoNum type="romanLcPeriod"/>
              <a:defRPr/>
            </a:lvl3pPr>
            <a:lvl4pPr lvl="3">
              <a:spcBef>
                <a:spcPts val="0"/>
              </a:spcBef>
              <a:spcAft>
                <a:spcPts val="0"/>
              </a:spcAft>
              <a:buClr>
                <a:srgbClr val="434343"/>
              </a:buClr>
              <a:buSzPts val="1200"/>
              <a:buFont typeface="Roboto Condensed Light"/>
              <a:buAutoNum type="arabicPeriod"/>
              <a:defRPr/>
            </a:lvl4pPr>
            <a:lvl5pPr lvl="4">
              <a:spcBef>
                <a:spcPts val="0"/>
              </a:spcBef>
              <a:spcAft>
                <a:spcPts val="0"/>
              </a:spcAft>
              <a:buClr>
                <a:srgbClr val="434343"/>
              </a:buClr>
              <a:buSzPts val="1200"/>
              <a:buFont typeface="Roboto Condensed Light"/>
              <a:buAutoNum type="alphaLcPeriod"/>
              <a:defRPr/>
            </a:lvl5pPr>
            <a:lvl6pPr lvl="5">
              <a:spcBef>
                <a:spcPts val="0"/>
              </a:spcBef>
              <a:spcAft>
                <a:spcPts val="0"/>
              </a:spcAft>
              <a:buClr>
                <a:srgbClr val="434343"/>
              </a:buClr>
              <a:buSzPts val="1200"/>
              <a:buFont typeface="Roboto Condensed Light"/>
              <a:buAutoNum type="romanLcPeriod"/>
              <a:defRPr/>
            </a:lvl6pPr>
            <a:lvl7pPr lvl="6">
              <a:spcBef>
                <a:spcPts val="0"/>
              </a:spcBef>
              <a:spcAft>
                <a:spcPts val="0"/>
              </a:spcAft>
              <a:buClr>
                <a:srgbClr val="434343"/>
              </a:buClr>
              <a:buSzPts val="1200"/>
              <a:buFont typeface="Roboto Condensed Light"/>
              <a:buAutoNum type="arabicPeriod"/>
              <a:defRPr/>
            </a:lvl7pPr>
            <a:lvl8pPr lvl="7">
              <a:spcBef>
                <a:spcPts val="0"/>
              </a:spcBef>
              <a:spcAft>
                <a:spcPts val="0"/>
              </a:spcAft>
              <a:buClr>
                <a:srgbClr val="434343"/>
              </a:buClr>
              <a:buSzPts val="1200"/>
              <a:buFont typeface="Roboto Condensed Light"/>
              <a:buAutoNum type="alphaLcPeriod"/>
              <a:defRPr/>
            </a:lvl8pPr>
            <a:lvl9pPr lvl="8">
              <a:spcBef>
                <a:spcPts val="0"/>
              </a:spcBef>
              <a:spcAft>
                <a:spcPts val="0"/>
              </a:spcAft>
              <a:buClr>
                <a:srgbClr val="434343"/>
              </a:buClr>
              <a:buSzPts val="1200"/>
              <a:buFont typeface="Roboto Condensed Light"/>
              <a:buAutoNum type="romanLcPeriod"/>
              <a:defRPr/>
            </a:lvl9pPr>
          </a:lstStyle>
          <a:p>
            <a:endParaRPr/>
          </a:p>
        </p:txBody>
      </p:sp>
    </p:spTree>
    <p:extLst>
      <p:ext uri="{BB962C8B-B14F-4D97-AF65-F5344CB8AC3E}">
        <p14:creationId xmlns:p14="http://schemas.microsoft.com/office/powerpoint/2010/main" val="395026712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31"/>
        <p:cNvGrpSpPr/>
        <p:nvPr/>
      </p:nvGrpSpPr>
      <p:grpSpPr>
        <a:xfrm>
          <a:off x="0" y="0"/>
          <a:ext cx="0" cy="0"/>
          <a:chOff x="0" y="0"/>
          <a:chExt cx="0" cy="0"/>
        </a:xfrm>
      </p:grpSpPr>
      <p:pic>
        <p:nvPicPr>
          <p:cNvPr id="32" name="Google Shape;32;p5"/>
          <p:cNvPicPr preferRelativeResize="0"/>
          <p:nvPr/>
        </p:nvPicPr>
        <p:blipFill>
          <a:blip r:embed="rId2">
            <a:alphaModFix/>
          </a:blip>
          <a:stretch>
            <a:fillRect/>
          </a:stretch>
        </p:blipFill>
        <p:spPr>
          <a:xfrm flipH="1">
            <a:off x="-101600" y="5625043"/>
            <a:ext cx="4964435" cy="1346983"/>
          </a:xfrm>
          <a:prstGeom prst="rect">
            <a:avLst/>
          </a:prstGeom>
          <a:noFill/>
          <a:ln>
            <a:noFill/>
          </a:ln>
        </p:spPr>
      </p:pic>
      <p:pic>
        <p:nvPicPr>
          <p:cNvPr id="33" name="Google Shape;33;p5"/>
          <p:cNvPicPr preferRelativeResize="0"/>
          <p:nvPr/>
        </p:nvPicPr>
        <p:blipFill>
          <a:blip r:embed="rId3">
            <a:alphaModFix/>
          </a:blip>
          <a:stretch>
            <a:fillRect/>
          </a:stretch>
        </p:blipFill>
        <p:spPr>
          <a:xfrm rot="-1293750">
            <a:off x="10283749" y="746375"/>
            <a:ext cx="1349839" cy="945485"/>
          </a:xfrm>
          <a:prstGeom prst="rect">
            <a:avLst/>
          </a:prstGeom>
          <a:noFill/>
          <a:ln>
            <a:noFill/>
          </a:ln>
        </p:spPr>
      </p:pic>
      <p:pic>
        <p:nvPicPr>
          <p:cNvPr id="34" name="Google Shape;34;p5"/>
          <p:cNvPicPr preferRelativeResize="0"/>
          <p:nvPr/>
        </p:nvPicPr>
        <p:blipFill>
          <a:blip r:embed="rId4">
            <a:alphaModFix/>
          </a:blip>
          <a:stretch>
            <a:fillRect/>
          </a:stretch>
        </p:blipFill>
        <p:spPr>
          <a:xfrm>
            <a:off x="966469" y="1097269"/>
            <a:ext cx="919966" cy="853234"/>
          </a:xfrm>
          <a:prstGeom prst="rect">
            <a:avLst/>
          </a:prstGeom>
          <a:noFill/>
          <a:ln>
            <a:noFill/>
          </a:ln>
        </p:spPr>
      </p:pic>
      <p:pic>
        <p:nvPicPr>
          <p:cNvPr id="35" name="Google Shape;35;p5"/>
          <p:cNvPicPr preferRelativeResize="0"/>
          <p:nvPr/>
        </p:nvPicPr>
        <p:blipFill>
          <a:blip r:embed="rId5">
            <a:alphaModFix/>
          </a:blip>
          <a:stretch>
            <a:fillRect/>
          </a:stretch>
        </p:blipFill>
        <p:spPr>
          <a:xfrm>
            <a:off x="10380035" y="5742439"/>
            <a:ext cx="365080" cy="364334"/>
          </a:xfrm>
          <a:prstGeom prst="rect">
            <a:avLst/>
          </a:prstGeom>
          <a:noFill/>
          <a:ln>
            <a:noFill/>
          </a:ln>
        </p:spPr>
      </p:pic>
      <p:sp>
        <p:nvSpPr>
          <p:cNvPr id="36" name="Google Shape;36;p5"/>
          <p:cNvSpPr/>
          <p:nvPr/>
        </p:nvSpPr>
        <p:spPr>
          <a:xfrm>
            <a:off x="2940134" y="2"/>
            <a:ext cx="6436000" cy="1097200"/>
          </a:xfrm>
          <a:prstGeom prst="rect">
            <a:avLst/>
          </a:prstGeom>
          <a:solidFill>
            <a:schemeClr val="accent4"/>
          </a:solidFill>
          <a:ln>
            <a:noFill/>
          </a:ln>
        </p:spPr>
        <p:txBody>
          <a:bodyPr spcFirstLastPara="1" wrap="square" lIns="92704" tIns="92704" rIns="92704" bIns="92704" anchor="ctr" anchorCtr="0">
            <a:noAutofit/>
          </a:bodyPr>
          <a:lstStyle/>
          <a:p>
            <a:pPr marL="0" lvl="0" indent="0" algn="l" rtl="0">
              <a:spcBef>
                <a:spcPts val="0"/>
              </a:spcBef>
              <a:spcAft>
                <a:spcPts val="0"/>
              </a:spcAft>
              <a:buNone/>
            </a:pPr>
            <a:endParaRPr sz="1886"/>
          </a:p>
        </p:txBody>
      </p:sp>
      <p:sp>
        <p:nvSpPr>
          <p:cNvPr id="37" name="Google Shape;37;p5"/>
          <p:cNvSpPr txBox="1">
            <a:spLocks noGrp="1"/>
          </p:cNvSpPr>
          <p:nvPr>
            <p:ph type="subTitle" idx="1"/>
          </p:nvPr>
        </p:nvSpPr>
        <p:spPr>
          <a:xfrm>
            <a:off x="1629668" y="3475900"/>
            <a:ext cx="3950400" cy="2040000"/>
          </a:xfrm>
          <a:prstGeom prst="rect">
            <a:avLst/>
          </a:prstGeom>
        </p:spPr>
        <p:txBody>
          <a:bodyPr spcFirstLastPara="1" wrap="square" lIns="91425" tIns="91425" rIns="91425" bIns="91425" anchor="t" anchorCtr="0">
            <a:noAutofit/>
          </a:bodyPr>
          <a:lstStyle>
            <a:lvl1pPr lvl="0" algn="ctr">
              <a:spcBef>
                <a:spcPts val="0"/>
              </a:spcBef>
              <a:spcAft>
                <a:spcPts val="0"/>
              </a:spcAft>
              <a:buSzPts val="1600"/>
              <a:buFont typeface="Montserrat"/>
              <a:buNone/>
              <a:defRPr>
                <a:latin typeface="Montserrat"/>
                <a:ea typeface="Montserrat"/>
                <a:cs typeface="Montserrat"/>
                <a:sym typeface="Montserrat"/>
              </a:defRPr>
            </a:lvl1pPr>
            <a:lvl2pPr lvl="1" algn="ctr">
              <a:spcBef>
                <a:spcPts val="0"/>
              </a:spcBef>
              <a:spcAft>
                <a:spcPts val="0"/>
              </a:spcAft>
              <a:buSzPts val="1600"/>
              <a:buFont typeface="Montserrat"/>
              <a:buNone/>
              <a:defRPr>
                <a:latin typeface="Montserrat"/>
                <a:ea typeface="Montserrat"/>
                <a:cs typeface="Montserrat"/>
                <a:sym typeface="Montserrat"/>
              </a:defRPr>
            </a:lvl2pPr>
            <a:lvl3pPr lvl="2" algn="ctr">
              <a:spcBef>
                <a:spcPts val="0"/>
              </a:spcBef>
              <a:spcAft>
                <a:spcPts val="0"/>
              </a:spcAft>
              <a:buSzPts val="1600"/>
              <a:buFont typeface="Montserrat"/>
              <a:buNone/>
              <a:defRPr>
                <a:latin typeface="Montserrat"/>
                <a:ea typeface="Montserrat"/>
                <a:cs typeface="Montserrat"/>
                <a:sym typeface="Montserrat"/>
              </a:defRPr>
            </a:lvl3pPr>
            <a:lvl4pPr lvl="3" algn="ctr">
              <a:spcBef>
                <a:spcPts val="0"/>
              </a:spcBef>
              <a:spcAft>
                <a:spcPts val="0"/>
              </a:spcAft>
              <a:buSzPts val="1600"/>
              <a:buFont typeface="Montserrat"/>
              <a:buNone/>
              <a:defRPr>
                <a:latin typeface="Montserrat"/>
                <a:ea typeface="Montserrat"/>
                <a:cs typeface="Montserrat"/>
                <a:sym typeface="Montserrat"/>
              </a:defRPr>
            </a:lvl4pPr>
            <a:lvl5pPr lvl="4" algn="ctr">
              <a:spcBef>
                <a:spcPts val="0"/>
              </a:spcBef>
              <a:spcAft>
                <a:spcPts val="0"/>
              </a:spcAft>
              <a:buSzPts val="1600"/>
              <a:buFont typeface="Montserrat"/>
              <a:buNone/>
              <a:defRPr>
                <a:latin typeface="Montserrat"/>
                <a:ea typeface="Montserrat"/>
                <a:cs typeface="Montserrat"/>
                <a:sym typeface="Montserrat"/>
              </a:defRPr>
            </a:lvl5pPr>
            <a:lvl6pPr lvl="5" algn="ctr">
              <a:spcBef>
                <a:spcPts val="0"/>
              </a:spcBef>
              <a:spcAft>
                <a:spcPts val="0"/>
              </a:spcAft>
              <a:buSzPts val="1600"/>
              <a:buFont typeface="Montserrat"/>
              <a:buNone/>
              <a:defRPr>
                <a:latin typeface="Montserrat"/>
                <a:ea typeface="Montserrat"/>
                <a:cs typeface="Montserrat"/>
                <a:sym typeface="Montserrat"/>
              </a:defRPr>
            </a:lvl6pPr>
            <a:lvl7pPr lvl="6" algn="ctr">
              <a:spcBef>
                <a:spcPts val="0"/>
              </a:spcBef>
              <a:spcAft>
                <a:spcPts val="0"/>
              </a:spcAft>
              <a:buSzPts val="1600"/>
              <a:buFont typeface="Montserrat"/>
              <a:buNone/>
              <a:defRPr>
                <a:latin typeface="Montserrat"/>
                <a:ea typeface="Montserrat"/>
                <a:cs typeface="Montserrat"/>
                <a:sym typeface="Montserrat"/>
              </a:defRPr>
            </a:lvl7pPr>
            <a:lvl8pPr lvl="7" algn="ctr">
              <a:spcBef>
                <a:spcPts val="0"/>
              </a:spcBef>
              <a:spcAft>
                <a:spcPts val="0"/>
              </a:spcAft>
              <a:buSzPts val="1600"/>
              <a:buFont typeface="Montserrat"/>
              <a:buNone/>
              <a:defRPr>
                <a:latin typeface="Montserrat"/>
                <a:ea typeface="Montserrat"/>
                <a:cs typeface="Montserrat"/>
                <a:sym typeface="Montserrat"/>
              </a:defRPr>
            </a:lvl8pPr>
            <a:lvl9pPr lvl="8" algn="ctr">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38" name="Google Shape;38;p5"/>
          <p:cNvSpPr txBox="1">
            <a:spLocks noGrp="1"/>
          </p:cNvSpPr>
          <p:nvPr>
            <p:ph type="subTitle" idx="2"/>
          </p:nvPr>
        </p:nvSpPr>
        <p:spPr>
          <a:xfrm>
            <a:off x="6611931" y="3499334"/>
            <a:ext cx="3950400" cy="20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algn="ctr" rtl="0">
              <a:spcBef>
                <a:spcPts val="0"/>
              </a:spcBef>
              <a:spcAft>
                <a:spcPts val="0"/>
              </a:spcAft>
              <a:buSzPts val="1600"/>
              <a:buFont typeface="Montserrat"/>
              <a:buNone/>
              <a:defRPr>
                <a:latin typeface="Montserrat"/>
                <a:ea typeface="Montserrat"/>
                <a:cs typeface="Montserrat"/>
                <a:sym typeface="Montserrat"/>
              </a:defRPr>
            </a:lvl2pPr>
            <a:lvl3pPr lvl="2" algn="ctr" rtl="0">
              <a:spcBef>
                <a:spcPts val="0"/>
              </a:spcBef>
              <a:spcAft>
                <a:spcPts val="0"/>
              </a:spcAft>
              <a:buSzPts val="1600"/>
              <a:buFont typeface="Montserrat"/>
              <a:buNone/>
              <a:defRPr>
                <a:latin typeface="Montserrat"/>
                <a:ea typeface="Montserrat"/>
                <a:cs typeface="Montserrat"/>
                <a:sym typeface="Montserrat"/>
              </a:defRPr>
            </a:lvl3pPr>
            <a:lvl4pPr lvl="3" algn="ctr" rtl="0">
              <a:spcBef>
                <a:spcPts val="0"/>
              </a:spcBef>
              <a:spcAft>
                <a:spcPts val="0"/>
              </a:spcAft>
              <a:buSzPts val="1600"/>
              <a:buFont typeface="Montserrat"/>
              <a:buNone/>
              <a:defRPr>
                <a:latin typeface="Montserrat"/>
                <a:ea typeface="Montserrat"/>
                <a:cs typeface="Montserrat"/>
                <a:sym typeface="Montserrat"/>
              </a:defRPr>
            </a:lvl4pPr>
            <a:lvl5pPr lvl="4" algn="ctr" rtl="0">
              <a:spcBef>
                <a:spcPts val="0"/>
              </a:spcBef>
              <a:spcAft>
                <a:spcPts val="0"/>
              </a:spcAft>
              <a:buSzPts val="1600"/>
              <a:buFont typeface="Montserrat"/>
              <a:buNone/>
              <a:defRPr>
                <a:latin typeface="Montserrat"/>
                <a:ea typeface="Montserrat"/>
                <a:cs typeface="Montserrat"/>
                <a:sym typeface="Montserrat"/>
              </a:defRPr>
            </a:lvl5pPr>
            <a:lvl6pPr lvl="5" algn="ctr" rtl="0">
              <a:spcBef>
                <a:spcPts val="0"/>
              </a:spcBef>
              <a:spcAft>
                <a:spcPts val="0"/>
              </a:spcAft>
              <a:buSzPts val="1600"/>
              <a:buFont typeface="Montserrat"/>
              <a:buNone/>
              <a:defRPr>
                <a:latin typeface="Montserrat"/>
                <a:ea typeface="Montserrat"/>
                <a:cs typeface="Montserrat"/>
                <a:sym typeface="Montserrat"/>
              </a:defRPr>
            </a:lvl6pPr>
            <a:lvl7pPr lvl="6" algn="ctr" rtl="0">
              <a:spcBef>
                <a:spcPts val="0"/>
              </a:spcBef>
              <a:spcAft>
                <a:spcPts val="0"/>
              </a:spcAft>
              <a:buSzPts val="1600"/>
              <a:buFont typeface="Montserrat"/>
              <a:buNone/>
              <a:defRPr>
                <a:latin typeface="Montserrat"/>
                <a:ea typeface="Montserrat"/>
                <a:cs typeface="Montserrat"/>
                <a:sym typeface="Montserrat"/>
              </a:defRPr>
            </a:lvl7pPr>
            <a:lvl8pPr lvl="7" algn="ctr" rtl="0">
              <a:spcBef>
                <a:spcPts val="0"/>
              </a:spcBef>
              <a:spcAft>
                <a:spcPts val="0"/>
              </a:spcAft>
              <a:buSzPts val="1600"/>
              <a:buFont typeface="Montserrat"/>
              <a:buNone/>
              <a:defRPr>
                <a:latin typeface="Montserrat"/>
                <a:ea typeface="Montserrat"/>
                <a:cs typeface="Montserrat"/>
                <a:sym typeface="Montserrat"/>
              </a:defRPr>
            </a:lvl8pPr>
            <a:lvl9pPr lvl="8" algn="ct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39" name="Google Shape;39;p5"/>
          <p:cNvSpPr txBox="1">
            <a:spLocks noGrp="1"/>
          </p:cNvSpPr>
          <p:nvPr>
            <p:ph type="subTitle" idx="3"/>
          </p:nvPr>
        </p:nvSpPr>
        <p:spPr>
          <a:xfrm>
            <a:off x="1629670" y="3014267"/>
            <a:ext cx="3950400" cy="524800"/>
          </a:xfrm>
          <a:prstGeom prst="rect">
            <a:avLst/>
          </a:prstGeom>
        </p:spPr>
        <p:txBody>
          <a:bodyPr spcFirstLastPara="1" wrap="square" lIns="91425" tIns="91425" rIns="91425" bIns="91425" anchor="t" anchorCtr="0">
            <a:noAutofit/>
          </a:bodyPr>
          <a:lstStyle>
            <a:lvl1pPr lvl="0" algn="ctr">
              <a:spcBef>
                <a:spcPts val="0"/>
              </a:spcBef>
              <a:spcAft>
                <a:spcPts val="0"/>
              </a:spcAft>
              <a:buClr>
                <a:schemeClr val="accent2"/>
              </a:buClr>
              <a:buSzPts val="1800"/>
              <a:buNone/>
              <a:defRPr sz="1825">
                <a:solidFill>
                  <a:schemeClr val="accent2"/>
                </a:solidFill>
              </a:defRPr>
            </a:lvl1pPr>
            <a:lvl2pPr lvl="1" algn="ctr">
              <a:spcBef>
                <a:spcPts val="0"/>
              </a:spcBef>
              <a:spcAft>
                <a:spcPts val="0"/>
              </a:spcAft>
              <a:buSzPts val="1600"/>
              <a:buNone/>
              <a:defRPr/>
            </a:lvl2pPr>
            <a:lvl3pPr lvl="2" algn="ctr">
              <a:spcBef>
                <a:spcPts val="0"/>
              </a:spcBef>
              <a:spcAft>
                <a:spcPts val="0"/>
              </a:spcAft>
              <a:buSzPts val="1600"/>
              <a:buNone/>
              <a:defRPr/>
            </a:lvl3pPr>
            <a:lvl4pPr lvl="3" algn="ctr">
              <a:spcBef>
                <a:spcPts val="0"/>
              </a:spcBef>
              <a:spcAft>
                <a:spcPts val="0"/>
              </a:spcAft>
              <a:buSzPts val="1600"/>
              <a:buNone/>
              <a:defRPr/>
            </a:lvl4pPr>
            <a:lvl5pPr lvl="4" algn="ctr">
              <a:spcBef>
                <a:spcPts val="0"/>
              </a:spcBef>
              <a:spcAft>
                <a:spcPts val="0"/>
              </a:spcAft>
              <a:buSzPts val="1600"/>
              <a:buNone/>
              <a:defRPr/>
            </a:lvl5pPr>
            <a:lvl6pPr lvl="5" algn="ctr">
              <a:spcBef>
                <a:spcPts val="0"/>
              </a:spcBef>
              <a:spcAft>
                <a:spcPts val="0"/>
              </a:spcAft>
              <a:buSzPts val="1600"/>
              <a:buNone/>
              <a:defRPr/>
            </a:lvl6pPr>
            <a:lvl7pPr lvl="6" algn="ctr">
              <a:spcBef>
                <a:spcPts val="0"/>
              </a:spcBef>
              <a:spcAft>
                <a:spcPts val="0"/>
              </a:spcAft>
              <a:buSzPts val="1600"/>
              <a:buNone/>
              <a:defRPr/>
            </a:lvl7pPr>
            <a:lvl8pPr lvl="7" algn="ctr">
              <a:spcBef>
                <a:spcPts val="0"/>
              </a:spcBef>
              <a:spcAft>
                <a:spcPts val="0"/>
              </a:spcAft>
              <a:buSzPts val="1600"/>
              <a:buNone/>
              <a:defRPr/>
            </a:lvl8pPr>
            <a:lvl9pPr lvl="8" algn="ctr">
              <a:spcBef>
                <a:spcPts val="0"/>
              </a:spcBef>
              <a:spcAft>
                <a:spcPts val="0"/>
              </a:spcAft>
              <a:buSzPts val="1600"/>
              <a:buNone/>
              <a:defRPr/>
            </a:lvl9pPr>
          </a:lstStyle>
          <a:p>
            <a:endParaRPr/>
          </a:p>
        </p:txBody>
      </p:sp>
      <p:sp>
        <p:nvSpPr>
          <p:cNvPr id="40" name="Google Shape;40;p5"/>
          <p:cNvSpPr txBox="1">
            <a:spLocks noGrp="1"/>
          </p:cNvSpPr>
          <p:nvPr>
            <p:ph type="subTitle" idx="4"/>
          </p:nvPr>
        </p:nvSpPr>
        <p:spPr>
          <a:xfrm>
            <a:off x="6611930" y="3014267"/>
            <a:ext cx="3950400" cy="5248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2"/>
              </a:buClr>
              <a:buSzPts val="1800"/>
              <a:buNone/>
              <a:defRPr sz="1825">
                <a:solidFill>
                  <a:schemeClr val="accent2"/>
                </a:solidFill>
              </a:defRPr>
            </a:lvl1pPr>
            <a:lvl2pPr lvl="1" algn="ctr" rtl="0">
              <a:spcBef>
                <a:spcPts val="0"/>
              </a:spcBef>
              <a:spcAft>
                <a:spcPts val="0"/>
              </a:spcAft>
              <a:buSzPts val="1600"/>
              <a:buNone/>
              <a:defRPr/>
            </a:lvl2pPr>
            <a:lvl3pPr lvl="2" algn="ctr" rtl="0">
              <a:spcBef>
                <a:spcPts val="0"/>
              </a:spcBef>
              <a:spcAft>
                <a:spcPts val="0"/>
              </a:spcAft>
              <a:buSzPts val="1600"/>
              <a:buNone/>
              <a:defRPr/>
            </a:lvl3pPr>
            <a:lvl4pPr lvl="3" algn="ctr" rtl="0">
              <a:spcBef>
                <a:spcPts val="0"/>
              </a:spcBef>
              <a:spcAft>
                <a:spcPts val="0"/>
              </a:spcAft>
              <a:buSzPts val="1600"/>
              <a:buNone/>
              <a:defRPr/>
            </a:lvl4pPr>
            <a:lvl5pPr lvl="4" algn="ctr" rtl="0">
              <a:spcBef>
                <a:spcPts val="0"/>
              </a:spcBef>
              <a:spcAft>
                <a:spcPts val="0"/>
              </a:spcAft>
              <a:buSzPts val="1600"/>
              <a:buNone/>
              <a:defRPr/>
            </a:lvl5pPr>
            <a:lvl6pPr lvl="5" algn="ctr" rtl="0">
              <a:spcBef>
                <a:spcPts val="0"/>
              </a:spcBef>
              <a:spcAft>
                <a:spcPts val="0"/>
              </a:spcAft>
              <a:buSzPts val="1600"/>
              <a:buNone/>
              <a:defRPr/>
            </a:lvl6pPr>
            <a:lvl7pPr lvl="6" algn="ctr" rtl="0">
              <a:spcBef>
                <a:spcPts val="0"/>
              </a:spcBef>
              <a:spcAft>
                <a:spcPts val="0"/>
              </a:spcAft>
              <a:buSzPts val="1600"/>
              <a:buNone/>
              <a:defRPr/>
            </a:lvl7pPr>
            <a:lvl8pPr lvl="7" algn="ctr" rtl="0">
              <a:spcBef>
                <a:spcPts val="0"/>
              </a:spcBef>
              <a:spcAft>
                <a:spcPts val="0"/>
              </a:spcAft>
              <a:buSzPts val="1600"/>
              <a:buNone/>
              <a:defRPr/>
            </a:lvl8pPr>
            <a:lvl9pPr lvl="8" algn="ctr" rtl="0">
              <a:spcBef>
                <a:spcPts val="0"/>
              </a:spcBef>
              <a:spcAft>
                <a:spcPts val="0"/>
              </a:spcAft>
              <a:buSzPts val="1600"/>
              <a:buNone/>
              <a:defRPr/>
            </a:lvl9pPr>
          </a:lstStyle>
          <a:p>
            <a:endParaRPr/>
          </a:p>
        </p:txBody>
      </p:sp>
      <p:sp>
        <p:nvSpPr>
          <p:cNvPr id="41" name="Google Shape;41;p5"/>
          <p:cNvSpPr txBox="1">
            <a:spLocks noGrp="1"/>
          </p:cNvSpPr>
          <p:nvPr>
            <p:ph type="title"/>
          </p:nvPr>
        </p:nvSpPr>
        <p:spPr>
          <a:xfrm>
            <a:off x="950967" y="593368"/>
            <a:ext cx="10290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extLst>
      <p:ext uri="{BB962C8B-B14F-4D97-AF65-F5344CB8AC3E}">
        <p14:creationId xmlns:p14="http://schemas.microsoft.com/office/powerpoint/2010/main" val="34767546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31"/>
        <p:cNvGrpSpPr/>
        <p:nvPr/>
      </p:nvGrpSpPr>
      <p:grpSpPr>
        <a:xfrm>
          <a:off x="0" y="0"/>
          <a:ext cx="0" cy="0"/>
          <a:chOff x="0" y="0"/>
          <a:chExt cx="0" cy="0"/>
        </a:xfrm>
      </p:grpSpPr>
      <p:pic>
        <p:nvPicPr>
          <p:cNvPr id="32" name="Google Shape;32;p5"/>
          <p:cNvPicPr preferRelativeResize="0"/>
          <p:nvPr/>
        </p:nvPicPr>
        <p:blipFill>
          <a:blip r:embed="rId2">
            <a:alphaModFix/>
          </a:blip>
          <a:stretch>
            <a:fillRect/>
          </a:stretch>
        </p:blipFill>
        <p:spPr>
          <a:xfrm flipH="1">
            <a:off x="-101600" y="5625043"/>
            <a:ext cx="4964435" cy="1346983"/>
          </a:xfrm>
          <a:prstGeom prst="rect">
            <a:avLst/>
          </a:prstGeom>
          <a:noFill/>
          <a:ln>
            <a:noFill/>
          </a:ln>
        </p:spPr>
      </p:pic>
      <p:pic>
        <p:nvPicPr>
          <p:cNvPr id="33" name="Google Shape;33;p5"/>
          <p:cNvPicPr preferRelativeResize="0"/>
          <p:nvPr/>
        </p:nvPicPr>
        <p:blipFill>
          <a:blip r:embed="rId3">
            <a:alphaModFix/>
          </a:blip>
          <a:stretch>
            <a:fillRect/>
          </a:stretch>
        </p:blipFill>
        <p:spPr>
          <a:xfrm rot="-1293750">
            <a:off x="10283749" y="746375"/>
            <a:ext cx="1349839" cy="945485"/>
          </a:xfrm>
          <a:prstGeom prst="rect">
            <a:avLst/>
          </a:prstGeom>
          <a:noFill/>
          <a:ln>
            <a:noFill/>
          </a:ln>
        </p:spPr>
      </p:pic>
      <p:pic>
        <p:nvPicPr>
          <p:cNvPr id="34" name="Google Shape;34;p5"/>
          <p:cNvPicPr preferRelativeResize="0"/>
          <p:nvPr/>
        </p:nvPicPr>
        <p:blipFill>
          <a:blip r:embed="rId4">
            <a:alphaModFix/>
          </a:blip>
          <a:stretch>
            <a:fillRect/>
          </a:stretch>
        </p:blipFill>
        <p:spPr>
          <a:xfrm>
            <a:off x="966469" y="1097269"/>
            <a:ext cx="919966" cy="853234"/>
          </a:xfrm>
          <a:prstGeom prst="rect">
            <a:avLst/>
          </a:prstGeom>
          <a:noFill/>
          <a:ln>
            <a:noFill/>
          </a:ln>
        </p:spPr>
      </p:pic>
      <p:pic>
        <p:nvPicPr>
          <p:cNvPr id="35" name="Google Shape;35;p5"/>
          <p:cNvPicPr preferRelativeResize="0"/>
          <p:nvPr/>
        </p:nvPicPr>
        <p:blipFill>
          <a:blip r:embed="rId5">
            <a:alphaModFix/>
          </a:blip>
          <a:stretch>
            <a:fillRect/>
          </a:stretch>
        </p:blipFill>
        <p:spPr>
          <a:xfrm>
            <a:off x="10380035" y="5742439"/>
            <a:ext cx="365080" cy="364334"/>
          </a:xfrm>
          <a:prstGeom prst="rect">
            <a:avLst/>
          </a:prstGeom>
          <a:noFill/>
          <a:ln>
            <a:noFill/>
          </a:ln>
        </p:spPr>
      </p:pic>
      <p:sp>
        <p:nvSpPr>
          <p:cNvPr id="36" name="Google Shape;36;p5"/>
          <p:cNvSpPr/>
          <p:nvPr/>
        </p:nvSpPr>
        <p:spPr>
          <a:xfrm>
            <a:off x="2940134" y="2"/>
            <a:ext cx="6436000" cy="1097200"/>
          </a:xfrm>
          <a:prstGeom prst="rect">
            <a:avLst/>
          </a:prstGeom>
          <a:solidFill>
            <a:schemeClr val="accent4"/>
          </a:solidFill>
          <a:ln>
            <a:noFill/>
          </a:ln>
        </p:spPr>
        <p:txBody>
          <a:bodyPr spcFirstLastPara="1" wrap="square" lIns="92704" tIns="92704" rIns="92704" bIns="92704" anchor="ctr" anchorCtr="0">
            <a:noAutofit/>
          </a:bodyPr>
          <a:lstStyle/>
          <a:p>
            <a:pPr marL="0" lvl="0" indent="0" algn="l" rtl="0">
              <a:spcBef>
                <a:spcPts val="0"/>
              </a:spcBef>
              <a:spcAft>
                <a:spcPts val="0"/>
              </a:spcAft>
              <a:buNone/>
            </a:pPr>
            <a:endParaRPr sz="1886"/>
          </a:p>
        </p:txBody>
      </p:sp>
      <p:sp>
        <p:nvSpPr>
          <p:cNvPr id="37" name="Google Shape;37;p5"/>
          <p:cNvSpPr txBox="1">
            <a:spLocks noGrp="1"/>
          </p:cNvSpPr>
          <p:nvPr>
            <p:ph type="subTitle" idx="1"/>
          </p:nvPr>
        </p:nvSpPr>
        <p:spPr>
          <a:xfrm>
            <a:off x="1629668" y="3475900"/>
            <a:ext cx="3950400" cy="2040000"/>
          </a:xfrm>
          <a:prstGeom prst="rect">
            <a:avLst/>
          </a:prstGeom>
        </p:spPr>
        <p:txBody>
          <a:bodyPr spcFirstLastPara="1" wrap="square" lIns="91425" tIns="91425" rIns="91425" bIns="91425" anchor="t" anchorCtr="0">
            <a:noAutofit/>
          </a:bodyPr>
          <a:lstStyle>
            <a:lvl1pPr lvl="0" algn="ctr">
              <a:spcBef>
                <a:spcPts val="0"/>
              </a:spcBef>
              <a:spcAft>
                <a:spcPts val="0"/>
              </a:spcAft>
              <a:buSzPts val="1600"/>
              <a:buFont typeface="Montserrat"/>
              <a:buNone/>
              <a:defRPr>
                <a:latin typeface="Montserrat"/>
                <a:ea typeface="Montserrat"/>
                <a:cs typeface="Montserrat"/>
                <a:sym typeface="Montserrat"/>
              </a:defRPr>
            </a:lvl1pPr>
            <a:lvl2pPr lvl="1" algn="ctr">
              <a:spcBef>
                <a:spcPts val="0"/>
              </a:spcBef>
              <a:spcAft>
                <a:spcPts val="0"/>
              </a:spcAft>
              <a:buSzPts val="1600"/>
              <a:buFont typeface="Montserrat"/>
              <a:buNone/>
              <a:defRPr>
                <a:latin typeface="Montserrat"/>
                <a:ea typeface="Montserrat"/>
                <a:cs typeface="Montserrat"/>
                <a:sym typeface="Montserrat"/>
              </a:defRPr>
            </a:lvl2pPr>
            <a:lvl3pPr lvl="2" algn="ctr">
              <a:spcBef>
                <a:spcPts val="0"/>
              </a:spcBef>
              <a:spcAft>
                <a:spcPts val="0"/>
              </a:spcAft>
              <a:buSzPts val="1600"/>
              <a:buFont typeface="Montserrat"/>
              <a:buNone/>
              <a:defRPr>
                <a:latin typeface="Montserrat"/>
                <a:ea typeface="Montserrat"/>
                <a:cs typeface="Montserrat"/>
                <a:sym typeface="Montserrat"/>
              </a:defRPr>
            </a:lvl3pPr>
            <a:lvl4pPr lvl="3" algn="ctr">
              <a:spcBef>
                <a:spcPts val="0"/>
              </a:spcBef>
              <a:spcAft>
                <a:spcPts val="0"/>
              </a:spcAft>
              <a:buSzPts val="1600"/>
              <a:buFont typeface="Montserrat"/>
              <a:buNone/>
              <a:defRPr>
                <a:latin typeface="Montserrat"/>
                <a:ea typeface="Montserrat"/>
                <a:cs typeface="Montserrat"/>
                <a:sym typeface="Montserrat"/>
              </a:defRPr>
            </a:lvl4pPr>
            <a:lvl5pPr lvl="4" algn="ctr">
              <a:spcBef>
                <a:spcPts val="0"/>
              </a:spcBef>
              <a:spcAft>
                <a:spcPts val="0"/>
              </a:spcAft>
              <a:buSzPts val="1600"/>
              <a:buFont typeface="Montserrat"/>
              <a:buNone/>
              <a:defRPr>
                <a:latin typeface="Montserrat"/>
                <a:ea typeface="Montserrat"/>
                <a:cs typeface="Montserrat"/>
                <a:sym typeface="Montserrat"/>
              </a:defRPr>
            </a:lvl5pPr>
            <a:lvl6pPr lvl="5" algn="ctr">
              <a:spcBef>
                <a:spcPts val="0"/>
              </a:spcBef>
              <a:spcAft>
                <a:spcPts val="0"/>
              </a:spcAft>
              <a:buSzPts val="1600"/>
              <a:buFont typeface="Montserrat"/>
              <a:buNone/>
              <a:defRPr>
                <a:latin typeface="Montserrat"/>
                <a:ea typeface="Montserrat"/>
                <a:cs typeface="Montserrat"/>
                <a:sym typeface="Montserrat"/>
              </a:defRPr>
            </a:lvl6pPr>
            <a:lvl7pPr lvl="6" algn="ctr">
              <a:spcBef>
                <a:spcPts val="0"/>
              </a:spcBef>
              <a:spcAft>
                <a:spcPts val="0"/>
              </a:spcAft>
              <a:buSzPts val="1600"/>
              <a:buFont typeface="Montserrat"/>
              <a:buNone/>
              <a:defRPr>
                <a:latin typeface="Montserrat"/>
                <a:ea typeface="Montserrat"/>
                <a:cs typeface="Montserrat"/>
                <a:sym typeface="Montserrat"/>
              </a:defRPr>
            </a:lvl7pPr>
            <a:lvl8pPr lvl="7" algn="ctr">
              <a:spcBef>
                <a:spcPts val="0"/>
              </a:spcBef>
              <a:spcAft>
                <a:spcPts val="0"/>
              </a:spcAft>
              <a:buSzPts val="1600"/>
              <a:buFont typeface="Montserrat"/>
              <a:buNone/>
              <a:defRPr>
                <a:latin typeface="Montserrat"/>
                <a:ea typeface="Montserrat"/>
                <a:cs typeface="Montserrat"/>
                <a:sym typeface="Montserrat"/>
              </a:defRPr>
            </a:lvl8pPr>
            <a:lvl9pPr lvl="8" algn="ctr">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38" name="Google Shape;38;p5"/>
          <p:cNvSpPr txBox="1">
            <a:spLocks noGrp="1"/>
          </p:cNvSpPr>
          <p:nvPr>
            <p:ph type="subTitle" idx="2"/>
          </p:nvPr>
        </p:nvSpPr>
        <p:spPr>
          <a:xfrm>
            <a:off x="6611931" y="3499334"/>
            <a:ext cx="3950400" cy="2040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algn="ctr" rtl="0">
              <a:spcBef>
                <a:spcPts val="0"/>
              </a:spcBef>
              <a:spcAft>
                <a:spcPts val="0"/>
              </a:spcAft>
              <a:buSzPts val="1600"/>
              <a:buFont typeface="Montserrat"/>
              <a:buNone/>
              <a:defRPr>
                <a:latin typeface="Montserrat"/>
                <a:ea typeface="Montserrat"/>
                <a:cs typeface="Montserrat"/>
                <a:sym typeface="Montserrat"/>
              </a:defRPr>
            </a:lvl2pPr>
            <a:lvl3pPr lvl="2" algn="ctr" rtl="0">
              <a:spcBef>
                <a:spcPts val="0"/>
              </a:spcBef>
              <a:spcAft>
                <a:spcPts val="0"/>
              </a:spcAft>
              <a:buSzPts val="1600"/>
              <a:buFont typeface="Montserrat"/>
              <a:buNone/>
              <a:defRPr>
                <a:latin typeface="Montserrat"/>
                <a:ea typeface="Montserrat"/>
                <a:cs typeface="Montserrat"/>
                <a:sym typeface="Montserrat"/>
              </a:defRPr>
            </a:lvl3pPr>
            <a:lvl4pPr lvl="3" algn="ctr" rtl="0">
              <a:spcBef>
                <a:spcPts val="0"/>
              </a:spcBef>
              <a:spcAft>
                <a:spcPts val="0"/>
              </a:spcAft>
              <a:buSzPts val="1600"/>
              <a:buFont typeface="Montserrat"/>
              <a:buNone/>
              <a:defRPr>
                <a:latin typeface="Montserrat"/>
                <a:ea typeface="Montserrat"/>
                <a:cs typeface="Montserrat"/>
                <a:sym typeface="Montserrat"/>
              </a:defRPr>
            </a:lvl4pPr>
            <a:lvl5pPr lvl="4" algn="ctr" rtl="0">
              <a:spcBef>
                <a:spcPts val="0"/>
              </a:spcBef>
              <a:spcAft>
                <a:spcPts val="0"/>
              </a:spcAft>
              <a:buSzPts val="1600"/>
              <a:buFont typeface="Montserrat"/>
              <a:buNone/>
              <a:defRPr>
                <a:latin typeface="Montserrat"/>
                <a:ea typeface="Montserrat"/>
                <a:cs typeface="Montserrat"/>
                <a:sym typeface="Montserrat"/>
              </a:defRPr>
            </a:lvl5pPr>
            <a:lvl6pPr lvl="5" algn="ctr" rtl="0">
              <a:spcBef>
                <a:spcPts val="0"/>
              </a:spcBef>
              <a:spcAft>
                <a:spcPts val="0"/>
              </a:spcAft>
              <a:buSzPts val="1600"/>
              <a:buFont typeface="Montserrat"/>
              <a:buNone/>
              <a:defRPr>
                <a:latin typeface="Montserrat"/>
                <a:ea typeface="Montserrat"/>
                <a:cs typeface="Montserrat"/>
                <a:sym typeface="Montserrat"/>
              </a:defRPr>
            </a:lvl6pPr>
            <a:lvl7pPr lvl="6" algn="ctr" rtl="0">
              <a:spcBef>
                <a:spcPts val="0"/>
              </a:spcBef>
              <a:spcAft>
                <a:spcPts val="0"/>
              </a:spcAft>
              <a:buSzPts val="1600"/>
              <a:buFont typeface="Montserrat"/>
              <a:buNone/>
              <a:defRPr>
                <a:latin typeface="Montserrat"/>
                <a:ea typeface="Montserrat"/>
                <a:cs typeface="Montserrat"/>
                <a:sym typeface="Montserrat"/>
              </a:defRPr>
            </a:lvl7pPr>
            <a:lvl8pPr lvl="7" algn="ctr" rtl="0">
              <a:spcBef>
                <a:spcPts val="0"/>
              </a:spcBef>
              <a:spcAft>
                <a:spcPts val="0"/>
              </a:spcAft>
              <a:buSzPts val="1600"/>
              <a:buFont typeface="Montserrat"/>
              <a:buNone/>
              <a:defRPr>
                <a:latin typeface="Montserrat"/>
                <a:ea typeface="Montserrat"/>
                <a:cs typeface="Montserrat"/>
                <a:sym typeface="Montserrat"/>
              </a:defRPr>
            </a:lvl8pPr>
            <a:lvl9pPr lvl="8" algn="ct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39" name="Google Shape;39;p5"/>
          <p:cNvSpPr txBox="1">
            <a:spLocks noGrp="1"/>
          </p:cNvSpPr>
          <p:nvPr>
            <p:ph type="subTitle" idx="3"/>
          </p:nvPr>
        </p:nvSpPr>
        <p:spPr>
          <a:xfrm>
            <a:off x="1629670" y="3014267"/>
            <a:ext cx="3950400" cy="524800"/>
          </a:xfrm>
          <a:prstGeom prst="rect">
            <a:avLst/>
          </a:prstGeom>
        </p:spPr>
        <p:txBody>
          <a:bodyPr spcFirstLastPara="1" wrap="square" lIns="91425" tIns="91425" rIns="91425" bIns="91425" anchor="t" anchorCtr="0">
            <a:noAutofit/>
          </a:bodyPr>
          <a:lstStyle>
            <a:lvl1pPr lvl="0" algn="ctr">
              <a:spcBef>
                <a:spcPts val="0"/>
              </a:spcBef>
              <a:spcAft>
                <a:spcPts val="0"/>
              </a:spcAft>
              <a:buClr>
                <a:schemeClr val="accent2"/>
              </a:buClr>
              <a:buSzPts val="1800"/>
              <a:buNone/>
              <a:defRPr sz="1825">
                <a:solidFill>
                  <a:schemeClr val="accent2"/>
                </a:solidFill>
              </a:defRPr>
            </a:lvl1pPr>
            <a:lvl2pPr lvl="1" algn="ctr">
              <a:spcBef>
                <a:spcPts val="0"/>
              </a:spcBef>
              <a:spcAft>
                <a:spcPts val="0"/>
              </a:spcAft>
              <a:buSzPts val="1600"/>
              <a:buNone/>
              <a:defRPr/>
            </a:lvl2pPr>
            <a:lvl3pPr lvl="2" algn="ctr">
              <a:spcBef>
                <a:spcPts val="0"/>
              </a:spcBef>
              <a:spcAft>
                <a:spcPts val="0"/>
              </a:spcAft>
              <a:buSzPts val="1600"/>
              <a:buNone/>
              <a:defRPr/>
            </a:lvl3pPr>
            <a:lvl4pPr lvl="3" algn="ctr">
              <a:spcBef>
                <a:spcPts val="0"/>
              </a:spcBef>
              <a:spcAft>
                <a:spcPts val="0"/>
              </a:spcAft>
              <a:buSzPts val="1600"/>
              <a:buNone/>
              <a:defRPr/>
            </a:lvl4pPr>
            <a:lvl5pPr lvl="4" algn="ctr">
              <a:spcBef>
                <a:spcPts val="0"/>
              </a:spcBef>
              <a:spcAft>
                <a:spcPts val="0"/>
              </a:spcAft>
              <a:buSzPts val="1600"/>
              <a:buNone/>
              <a:defRPr/>
            </a:lvl5pPr>
            <a:lvl6pPr lvl="5" algn="ctr">
              <a:spcBef>
                <a:spcPts val="0"/>
              </a:spcBef>
              <a:spcAft>
                <a:spcPts val="0"/>
              </a:spcAft>
              <a:buSzPts val="1600"/>
              <a:buNone/>
              <a:defRPr/>
            </a:lvl6pPr>
            <a:lvl7pPr lvl="6" algn="ctr">
              <a:spcBef>
                <a:spcPts val="0"/>
              </a:spcBef>
              <a:spcAft>
                <a:spcPts val="0"/>
              </a:spcAft>
              <a:buSzPts val="1600"/>
              <a:buNone/>
              <a:defRPr/>
            </a:lvl7pPr>
            <a:lvl8pPr lvl="7" algn="ctr">
              <a:spcBef>
                <a:spcPts val="0"/>
              </a:spcBef>
              <a:spcAft>
                <a:spcPts val="0"/>
              </a:spcAft>
              <a:buSzPts val="1600"/>
              <a:buNone/>
              <a:defRPr/>
            </a:lvl8pPr>
            <a:lvl9pPr lvl="8" algn="ctr">
              <a:spcBef>
                <a:spcPts val="0"/>
              </a:spcBef>
              <a:spcAft>
                <a:spcPts val="0"/>
              </a:spcAft>
              <a:buSzPts val="1600"/>
              <a:buNone/>
              <a:defRPr/>
            </a:lvl9pPr>
          </a:lstStyle>
          <a:p>
            <a:endParaRPr/>
          </a:p>
        </p:txBody>
      </p:sp>
      <p:sp>
        <p:nvSpPr>
          <p:cNvPr id="40" name="Google Shape;40;p5"/>
          <p:cNvSpPr txBox="1">
            <a:spLocks noGrp="1"/>
          </p:cNvSpPr>
          <p:nvPr>
            <p:ph type="subTitle" idx="4"/>
          </p:nvPr>
        </p:nvSpPr>
        <p:spPr>
          <a:xfrm>
            <a:off x="6611930" y="3014267"/>
            <a:ext cx="3950400" cy="5248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2"/>
              </a:buClr>
              <a:buSzPts val="1800"/>
              <a:buNone/>
              <a:defRPr sz="1825">
                <a:solidFill>
                  <a:schemeClr val="accent2"/>
                </a:solidFill>
              </a:defRPr>
            </a:lvl1pPr>
            <a:lvl2pPr lvl="1" algn="ctr" rtl="0">
              <a:spcBef>
                <a:spcPts val="0"/>
              </a:spcBef>
              <a:spcAft>
                <a:spcPts val="0"/>
              </a:spcAft>
              <a:buSzPts val="1600"/>
              <a:buNone/>
              <a:defRPr/>
            </a:lvl2pPr>
            <a:lvl3pPr lvl="2" algn="ctr" rtl="0">
              <a:spcBef>
                <a:spcPts val="0"/>
              </a:spcBef>
              <a:spcAft>
                <a:spcPts val="0"/>
              </a:spcAft>
              <a:buSzPts val="1600"/>
              <a:buNone/>
              <a:defRPr/>
            </a:lvl3pPr>
            <a:lvl4pPr lvl="3" algn="ctr" rtl="0">
              <a:spcBef>
                <a:spcPts val="0"/>
              </a:spcBef>
              <a:spcAft>
                <a:spcPts val="0"/>
              </a:spcAft>
              <a:buSzPts val="1600"/>
              <a:buNone/>
              <a:defRPr/>
            </a:lvl4pPr>
            <a:lvl5pPr lvl="4" algn="ctr" rtl="0">
              <a:spcBef>
                <a:spcPts val="0"/>
              </a:spcBef>
              <a:spcAft>
                <a:spcPts val="0"/>
              </a:spcAft>
              <a:buSzPts val="1600"/>
              <a:buNone/>
              <a:defRPr/>
            </a:lvl5pPr>
            <a:lvl6pPr lvl="5" algn="ctr" rtl="0">
              <a:spcBef>
                <a:spcPts val="0"/>
              </a:spcBef>
              <a:spcAft>
                <a:spcPts val="0"/>
              </a:spcAft>
              <a:buSzPts val="1600"/>
              <a:buNone/>
              <a:defRPr/>
            </a:lvl6pPr>
            <a:lvl7pPr lvl="6" algn="ctr" rtl="0">
              <a:spcBef>
                <a:spcPts val="0"/>
              </a:spcBef>
              <a:spcAft>
                <a:spcPts val="0"/>
              </a:spcAft>
              <a:buSzPts val="1600"/>
              <a:buNone/>
              <a:defRPr/>
            </a:lvl7pPr>
            <a:lvl8pPr lvl="7" algn="ctr" rtl="0">
              <a:spcBef>
                <a:spcPts val="0"/>
              </a:spcBef>
              <a:spcAft>
                <a:spcPts val="0"/>
              </a:spcAft>
              <a:buSzPts val="1600"/>
              <a:buNone/>
              <a:defRPr/>
            </a:lvl8pPr>
            <a:lvl9pPr lvl="8" algn="ctr" rtl="0">
              <a:spcBef>
                <a:spcPts val="0"/>
              </a:spcBef>
              <a:spcAft>
                <a:spcPts val="0"/>
              </a:spcAft>
              <a:buSzPts val="1600"/>
              <a:buNone/>
              <a:defRPr/>
            </a:lvl9pPr>
          </a:lstStyle>
          <a:p>
            <a:endParaRPr/>
          </a:p>
        </p:txBody>
      </p:sp>
      <p:sp>
        <p:nvSpPr>
          <p:cNvPr id="41" name="Google Shape;41;p5"/>
          <p:cNvSpPr txBox="1">
            <a:spLocks noGrp="1"/>
          </p:cNvSpPr>
          <p:nvPr>
            <p:ph type="title"/>
          </p:nvPr>
        </p:nvSpPr>
        <p:spPr>
          <a:xfrm>
            <a:off x="950967" y="593368"/>
            <a:ext cx="10290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extLst>
      <p:ext uri="{BB962C8B-B14F-4D97-AF65-F5344CB8AC3E}">
        <p14:creationId xmlns:p14="http://schemas.microsoft.com/office/powerpoint/2010/main" val="270622744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42"/>
        <p:cNvGrpSpPr/>
        <p:nvPr/>
      </p:nvGrpSpPr>
      <p:grpSpPr>
        <a:xfrm>
          <a:off x="0" y="0"/>
          <a:ext cx="0" cy="0"/>
          <a:chOff x="0" y="0"/>
          <a:chExt cx="0" cy="0"/>
        </a:xfrm>
      </p:grpSpPr>
      <p:sp>
        <p:nvSpPr>
          <p:cNvPr id="43" name="Google Shape;43;p6"/>
          <p:cNvSpPr/>
          <p:nvPr/>
        </p:nvSpPr>
        <p:spPr>
          <a:xfrm>
            <a:off x="2940134" y="2"/>
            <a:ext cx="6436000" cy="1097200"/>
          </a:xfrm>
          <a:prstGeom prst="rect">
            <a:avLst/>
          </a:prstGeom>
          <a:solidFill>
            <a:schemeClr val="accent4"/>
          </a:solidFill>
          <a:ln>
            <a:noFill/>
          </a:ln>
        </p:spPr>
        <p:txBody>
          <a:bodyPr spcFirstLastPara="1" wrap="square" lIns="92704" tIns="92704" rIns="92704" bIns="92704" anchor="ctr" anchorCtr="0">
            <a:noAutofit/>
          </a:bodyPr>
          <a:lstStyle/>
          <a:p>
            <a:pPr marL="0" lvl="0" indent="0" algn="l" rtl="0">
              <a:spcBef>
                <a:spcPts val="0"/>
              </a:spcBef>
              <a:spcAft>
                <a:spcPts val="0"/>
              </a:spcAft>
              <a:buNone/>
            </a:pPr>
            <a:endParaRPr sz="1886"/>
          </a:p>
        </p:txBody>
      </p:sp>
      <p:sp>
        <p:nvSpPr>
          <p:cNvPr id="44" name="Google Shape;44;p6"/>
          <p:cNvSpPr txBox="1">
            <a:spLocks noGrp="1"/>
          </p:cNvSpPr>
          <p:nvPr>
            <p:ph type="title"/>
          </p:nvPr>
        </p:nvSpPr>
        <p:spPr>
          <a:xfrm>
            <a:off x="950967" y="593368"/>
            <a:ext cx="10290000" cy="763600"/>
          </a:xfrm>
          <a:prstGeom prst="rect">
            <a:avLst/>
          </a:prstGeom>
        </p:spPr>
        <p:txBody>
          <a:bodyPr spcFirstLastPara="1" wrap="square" lIns="91425" tIns="91425" rIns="91425" bIns="91425" anchor="t" anchorCtr="0">
            <a:noAutofit/>
          </a:bodyPr>
          <a:lstStyle>
            <a:lvl1pPr lvl="0" algn="ctr">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pic>
        <p:nvPicPr>
          <p:cNvPr id="45" name="Google Shape;45;p6"/>
          <p:cNvPicPr preferRelativeResize="0"/>
          <p:nvPr/>
        </p:nvPicPr>
        <p:blipFill>
          <a:blip r:embed="rId2">
            <a:alphaModFix/>
          </a:blip>
          <a:stretch>
            <a:fillRect/>
          </a:stretch>
        </p:blipFill>
        <p:spPr>
          <a:xfrm>
            <a:off x="7303668" y="5625043"/>
            <a:ext cx="4964435" cy="1346983"/>
          </a:xfrm>
          <a:prstGeom prst="rect">
            <a:avLst/>
          </a:prstGeom>
          <a:noFill/>
          <a:ln>
            <a:noFill/>
          </a:ln>
        </p:spPr>
      </p:pic>
      <p:pic>
        <p:nvPicPr>
          <p:cNvPr id="46" name="Google Shape;46;p6"/>
          <p:cNvPicPr preferRelativeResize="0"/>
          <p:nvPr/>
        </p:nvPicPr>
        <p:blipFill>
          <a:blip r:embed="rId3">
            <a:alphaModFix/>
          </a:blip>
          <a:stretch>
            <a:fillRect/>
          </a:stretch>
        </p:blipFill>
        <p:spPr>
          <a:xfrm rot="5049494" flipH="1">
            <a:off x="197837" y="1050519"/>
            <a:ext cx="709502" cy="496964"/>
          </a:xfrm>
          <a:prstGeom prst="rect">
            <a:avLst/>
          </a:prstGeom>
          <a:noFill/>
          <a:ln>
            <a:noFill/>
          </a:ln>
        </p:spPr>
      </p:pic>
      <p:pic>
        <p:nvPicPr>
          <p:cNvPr id="47" name="Google Shape;47;p6"/>
          <p:cNvPicPr preferRelativeResize="0"/>
          <p:nvPr/>
        </p:nvPicPr>
        <p:blipFill>
          <a:blip r:embed="rId4">
            <a:alphaModFix/>
          </a:blip>
          <a:stretch>
            <a:fillRect/>
          </a:stretch>
        </p:blipFill>
        <p:spPr>
          <a:xfrm flipH="1">
            <a:off x="11240966" y="920803"/>
            <a:ext cx="451000" cy="418298"/>
          </a:xfrm>
          <a:prstGeom prst="rect">
            <a:avLst/>
          </a:prstGeom>
          <a:noFill/>
          <a:ln>
            <a:noFill/>
          </a:ln>
        </p:spPr>
      </p:pic>
      <p:pic>
        <p:nvPicPr>
          <p:cNvPr id="48" name="Google Shape;48;p6"/>
          <p:cNvPicPr preferRelativeResize="0"/>
          <p:nvPr/>
        </p:nvPicPr>
        <p:blipFill>
          <a:blip r:embed="rId5">
            <a:alphaModFix/>
          </a:blip>
          <a:stretch>
            <a:fillRect/>
          </a:stretch>
        </p:blipFill>
        <p:spPr>
          <a:xfrm flipH="1">
            <a:off x="370038" y="6017106"/>
            <a:ext cx="365080" cy="364334"/>
          </a:xfrm>
          <a:prstGeom prst="rect">
            <a:avLst/>
          </a:prstGeom>
          <a:noFill/>
          <a:ln>
            <a:noFill/>
          </a:ln>
        </p:spPr>
      </p:pic>
    </p:spTree>
    <p:extLst>
      <p:ext uri="{BB962C8B-B14F-4D97-AF65-F5344CB8AC3E}">
        <p14:creationId xmlns:p14="http://schemas.microsoft.com/office/powerpoint/2010/main" val="331276721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49"/>
        <p:cNvGrpSpPr/>
        <p:nvPr/>
      </p:nvGrpSpPr>
      <p:grpSpPr>
        <a:xfrm>
          <a:off x="0" y="0"/>
          <a:ext cx="0" cy="0"/>
          <a:chOff x="0" y="0"/>
          <a:chExt cx="0" cy="0"/>
        </a:xfrm>
      </p:grpSpPr>
      <p:sp>
        <p:nvSpPr>
          <p:cNvPr id="50" name="Google Shape;50;p7"/>
          <p:cNvSpPr/>
          <p:nvPr/>
        </p:nvSpPr>
        <p:spPr>
          <a:xfrm>
            <a:off x="0" y="2127573"/>
            <a:ext cx="3662400" cy="596000"/>
          </a:xfrm>
          <a:prstGeom prst="rect">
            <a:avLst/>
          </a:prstGeom>
          <a:solidFill>
            <a:schemeClr val="accent4"/>
          </a:solidFill>
          <a:ln>
            <a:noFill/>
          </a:ln>
        </p:spPr>
        <p:txBody>
          <a:bodyPr spcFirstLastPara="1" wrap="square" lIns="92704" tIns="92704" rIns="92704" bIns="92704" anchor="ctr" anchorCtr="0">
            <a:noAutofit/>
          </a:bodyPr>
          <a:lstStyle/>
          <a:p>
            <a:pPr marL="0" lvl="0" indent="0" algn="l" rtl="0">
              <a:spcBef>
                <a:spcPts val="0"/>
              </a:spcBef>
              <a:spcAft>
                <a:spcPts val="0"/>
              </a:spcAft>
              <a:buNone/>
            </a:pPr>
            <a:endParaRPr sz="1886"/>
          </a:p>
        </p:txBody>
      </p:sp>
      <p:pic>
        <p:nvPicPr>
          <p:cNvPr id="51" name="Google Shape;51;p7"/>
          <p:cNvPicPr preferRelativeResize="0"/>
          <p:nvPr/>
        </p:nvPicPr>
        <p:blipFill>
          <a:blip r:embed="rId2">
            <a:alphaModFix/>
          </a:blip>
          <a:stretch>
            <a:fillRect/>
          </a:stretch>
        </p:blipFill>
        <p:spPr>
          <a:xfrm>
            <a:off x="7301179" y="5612607"/>
            <a:ext cx="4964435" cy="1346983"/>
          </a:xfrm>
          <a:prstGeom prst="rect">
            <a:avLst/>
          </a:prstGeom>
          <a:noFill/>
          <a:ln>
            <a:noFill/>
          </a:ln>
        </p:spPr>
      </p:pic>
      <p:pic>
        <p:nvPicPr>
          <p:cNvPr id="52" name="Google Shape;52;p7"/>
          <p:cNvPicPr preferRelativeResize="0"/>
          <p:nvPr/>
        </p:nvPicPr>
        <p:blipFill>
          <a:blip r:embed="rId3">
            <a:alphaModFix/>
          </a:blip>
          <a:stretch>
            <a:fillRect/>
          </a:stretch>
        </p:blipFill>
        <p:spPr>
          <a:xfrm rot="-1890362">
            <a:off x="10723399" y="520098"/>
            <a:ext cx="1075804" cy="753540"/>
          </a:xfrm>
          <a:prstGeom prst="rect">
            <a:avLst/>
          </a:prstGeom>
          <a:noFill/>
          <a:ln>
            <a:noFill/>
          </a:ln>
        </p:spPr>
      </p:pic>
      <p:pic>
        <p:nvPicPr>
          <p:cNvPr id="53" name="Google Shape;53;p7"/>
          <p:cNvPicPr preferRelativeResize="0"/>
          <p:nvPr/>
        </p:nvPicPr>
        <p:blipFill>
          <a:blip r:embed="rId4">
            <a:alphaModFix/>
          </a:blip>
          <a:stretch>
            <a:fillRect/>
          </a:stretch>
        </p:blipFill>
        <p:spPr>
          <a:xfrm rot="1006852">
            <a:off x="4140158" y="4761214"/>
            <a:ext cx="1381356" cy="1782937"/>
          </a:xfrm>
          <a:prstGeom prst="rect">
            <a:avLst/>
          </a:prstGeom>
          <a:noFill/>
          <a:ln>
            <a:noFill/>
          </a:ln>
        </p:spPr>
      </p:pic>
      <p:sp>
        <p:nvSpPr>
          <p:cNvPr id="54" name="Google Shape;54;p7"/>
          <p:cNvSpPr txBox="1">
            <a:spLocks noGrp="1"/>
          </p:cNvSpPr>
          <p:nvPr>
            <p:ph type="title"/>
          </p:nvPr>
        </p:nvSpPr>
        <p:spPr>
          <a:xfrm>
            <a:off x="957101" y="1773874"/>
            <a:ext cx="3364800" cy="1347200"/>
          </a:xfrm>
          <a:prstGeom prst="rect">
            <a:avLst/>
          </a:prstGeom>
        </p:spPr>
        <p:txBody>
          <a:bodyPr spcFirstLastPara="1" wrap="square" lIns="91425" tIns="91425" rIns="91425" bIns="91425" anchor="b" anchorCtr="0">
            <a:noAutofit/>
          </a:bodyPr>
          <a:lstStyle>
            <a:lvl1pPr lvl="0">
              <a:spcBef>
                <a:spcPts val="0"/>
              </a:spcBef>
              <a:spcAft>
                <a:spcPts val="0"/>
              </a:spcAft>
              <a:buSzPts val="2800"/>
              <a:buNone/>
              <a:defRPr/>
            </a:lvl1pPr>
            <a:lvl2pPr lvl="1">
              <a:spcBef>
                <a:spcPts val="0"/>
              </a:spcBef>
              <a:spcAft>
                <a:spcPts val="0"/>
              </a:spcAft>
              <a:buSzPts val="2400"/>
              <a:buNone/>
              <a:defRPr sz="2434"/>
            </a:lvl2pPr>
            <a:lvl3pPr lvl="2">
              <a:spcBef>
                <a:spcPts val="0"/>
              </a:spcBef>
              <a:spcAft>
                <a:spcPts val="0"/>
              </a:spcAft>
              <a:buSzPts val="2400"/>
              <a:buNone/>
              <a:defRPr sz="2434"/>
            </a:lvl3pPr>
            <a:lvl4pPr lvl="3">
              <a:spcBef>
                <a:spcPts val="0"/>
              </a:spcBef>
              <a:spcAft>
                <a:spcPts val="0"/>
              </a:spcAft>
              <a:buSzPts val="2400"/>
              <a:buNone/>
              <a:defRPr sz="2434"/>
            </a:lvl4pPr>
            <a:lvl5pPr lvl="4">
              <a:spcBef>
                <a:spcPts val="0"/>
              </a:spcBef>
              <a:spcAft>
                <a:spcPts val="0"/>
              </a:spcAft>
              <a:buSzPts val="2400"/>
              <a:buNone/>
              <a:defRPr sz="2434"/>
            </a:lvl5pPr>
            <a:lvl6pPr lvl="5">
              <a:spcBef>
                <a:spcPts val="0"/>
              </a:spcBef>
              <a:spcAft>
                <a:spcPts val="0"/>
              </a:spcAft>
              <a:buSzPts val="2400"/>
              <a:buNone/>
              <a:defRPr sz="2434"/>
            </a:lvl6pPr>
            <a:lvl7pPr lvl="6">
              <a:spcBef>
                <a:spcPts val="0"/>
              </a:spcBef>
              <a:spcAft>
                <a:spcPts val="0"/>
              </a:spcAft>
              <a:buSzPts val="2400"/>
              <a:buNone/>
              <a:defRPr sz="2434"/>
            </a:lvl7pPr>
            <a:lvl8pPr lvl="7">
              <a:spcBef>
                <a:spcPts val="0"/>
              </a:spcBef>
              <a:spcAft>
                <a:spcPts val="0"/>
              </a:spcAft>
              <a:buSzPts val="2400"/>
              <a:buNone/>
              <a:defRPr sz="2434"/>
            </a:lvl8pPr>
            <a:lvl9pPr lvl="8">
              <a:spcBef>
                <a:spcPts val="0"/>
              </a:spcBef>
              <a:spcAft>
                <a:spcPts val="0"/>
              </a:spcAft>
              <a:buSzPts val="2400"/>
              <a:buNone/>
              <a:defRPr sz="2434"/>
            </a:lvl9pPr>
          </a:lstStyle>
          <a:p>
            <a:endParaRPr/>
          </a:p>
        </p:txBody>
      </p:sp>
      <p:sp>
        <p:nvSpPr>
          <p:cNvPr id="55" name="Google Shape;55;p7"/>
          <p:cNvSpPr txBox="1">
            <a:spLocks noGrp="1"/>
          </p:cNvSpPr>
          <p:nvPr>
            <p:ph type="subTitle" idx="1"/>
          </p:nvPr>
        </p:nvSpPr>
        <p:spPr>
          <a:xfrm>
            <a:off x="957100" y="3051602"/>
            <a:ext cx="5208800" cy="2013200"/>
          </a:xfrm>
          <a:prstGeom prst="rect">
            <a:avLst/>
          </a:prstGeom>
        </p:spPr>
        <p:txBody>
          <a:bodyPr spcFirstLastPara="1" wrap="square" lIns="91425" tIns="91425" rIns="91425" bIns="91425" anchor="t" anchorCtr="0">
            <a:noAutofit/>
          </a:bodyPr>
          <a:lstStyle>
            <a:lvl1pPr lvl="0" rtl="0">
              <a:spcBef>
                <a:spcPts val="0"/>
              </a:spcBef>
              <a:spcAft>
                <a:spcPts val="0"/>
              </a:spcAft>
              <a:buSzPts val="1600"/>
              <a:buFont typeface="Montserrat"/>
              <a:buNone/>
              <a:defRPr>
                <a:latin typeface="Montserrat"/>
                <a:ea typeface="Montserrat"/>
                <a:cs typeface="Montserrat"/>
                <a:sym typeface="Montserrat"/>
              </a:defRPr>
            </a:lvl1pPr>
            <a:lvl2pPr lvl="1" rtl="0">
              <a:spcBef>
                <a:spcPts val="0"/>
              </a:spcBef>
              <a:spcAft>
                <a:spcPts val="0"/>
              </a:spcAft>
              <a:buSzPts val="1600"/>
              <a:buFont typeface="Montserrat"/>
              <a:buNone/>
              <a:defRPr>
                <a:latin typeface="Montserrat"/>
                <a:ea typeface="Montserrat"/>
                <a:cs typeface="Montserrat"/>
                <a:sym typeface="Montserrat"/>
              </a:defRPr>
            </a:lvl2pPr>
            <a:lvl3pPr lvl="2" rtl="0">
              <a:spcBef>
                <a:spcPts val="0"/>
              </a:spcBef>
              <a:spcAft>
                <a:spcPts val="0"/>
              </a:spcAft>
              <a:buSzPts val="1600"/>
              <a:buFont typeface="Montserrat"/>
              <a:buNone/>
              <a:defRPr>
                <a:latin typeface="Montserrat"/>
                <a:ea typeface="Montserrat"/>
                <a:cs typeface="Montserrat"/>
                <a:sym typeface="Montserrat"/>
              </a:defRPr>
            </a:lvl3pPr>
            <a:lvl4pPr lvl="3" rtl="0">
              <a:spcBef>
                <a:spcPts val="0"/>
              </a:spcBef>
              <a:spcAft>
                <a:spcPts val="0"/>
              </a:spcAft>
              <a:buSzPts val="1600"/>
              <a:buFont typeface="Montserrat"/>
              <a:buNone/>
              <a:defRPr>
                <a:latin typeface="Montserrat"/>
                <a:ea typeface="Montserrat"/>
                <a:cs typeface="Montserrat"/>
                <a:sym typeface="Montserrat"/>
              </a:defRPr>
            </a:lvl4pPr>
            <a:lvl5pPr lvl="4" rtl="0">
              <a:spcBef>
                <a:spcPts val="0"/>
              </a:spcBef>
              <a:spcAft>
                <a:spcPts val="0"/>
              </a:spcAft>
              <a:buSzPts val="1600"/>
              <a:buFont typeface="Montserrat"/>
              <a:buNone/>
              <a:defRPr>
                <a:latin typeface="Montserrat"/>
                <a:ea typeface="Montserrat"/>
                <a:cs typeface="Montserrat"/>
                <a:sym typeface="Montserrat"/>
              </a:defRPr>
            </a:lvl5pPr>
            <a:lvl6pPr lvl="5" rtl="0">
              <a:spcBef>
                <a:spcPts val="0"/>
              </a:spcBef>
              <a:spcAft>
                <a:spcPts val="0"/>
              </a:spcAft>
              <a:buSzPts val="1600"/>
              <a:buFont typeface="Montserrat"/>
              <a:buNone/>
              <a:defRPr>
                <a:latin typeface="Montserrat"/>
                <a:ea typeface="Montserrat"/>
                <a:cs typeface="Montserrat"/>
                <a:sym typeface="Montserrat"/>
              </a:defRPr>
            </a:lvl6pPr>
            <a:lvl7pPr lvl="6" rtl="0">
              <a:spcBef>
                <a:spcPts val="0"/>
              </a:spcBef>
              <a:spcAft>
                <a:spcPts val="0"/>
              </a:spcAft>
              <a:buSzPts val="1600"/>
              <a:buFont typeface="Montserrat"/>
              <a:buNone/>
              <a:defRPr>
                <a:latin typeface="Montserrat"/>
                <a:ea typeface="Montserrat"/>
                <a:cs typeface="Montserrat"/>
                <a:sym typeface="Montserrat"/>
              </a:defRPr>
            </a:lvl7pPr>
            <a:lvl8pPr lvl="7" rtl="0">
              <a:spcBef>
                <a:spcPts val="0"/>
              </a:spcBef>
              <a:spcAft>
                <a:spcPts val="0"/>
              </a:spcAft>
              <a:buSzPts val="1600"/>
              <a:buFont typeface="Montserrat"/>
              <a:buNone/>
              <a:defRPr>
                <a:latin typeface="Montserrat"/>
                <a:ea typeface="Montserrat"/>
                <a:cs typeface="Montserrat"/>
                <a:sym typeface="Montserrat"/>
              </a:defRPr>
            </a:lvl8pPr>
            <a:lvl9pPr lvl="8"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Tree>
    <p:extLst>
      <p:ext uri="{BB962C8B-B14F-4D97-AF65-F5344CB8AC3E}">
        <p14:creationId xmlns:p14="http://schemas.microsoft.com/office/powerpoint/2010/main" val="344272850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56"/>
        <p:cNvGrpSpPr/>
        <p:nvPr/>
      </p:nvGrpSpPr>
      <p:grpSpPr>
        <a:xfrm>
          <a:off x="0" y="0"/>
          <a:ext cx="0" cy="0"/>
          <a:chOff x="0" y="0"/>
          <a:chExt cx="0" cy="0"/>
        </a:xfrm>
      </p:grpSpPr>
      <p:pic>
        <p:nvPicPr>
          <p:cNvPr id="57" name="Google Shape;57;p8"/>
          <p:cNvPicPr preferRelativeResize="0"/>
          <p:nvPr/>
        </p:nvPicPr>
        <p:blipFill>
          <a:blip r:embed="rId2">
            <a:alphaModFix/>
          </a:blip>
          <a:stretch>
            <a:fillRect/>
          </a:stretch>
        </p:blipFill>
        <p:spPr>
          <a:xfrm flipH="1">
            <a:off x="-62234" y="5609979"/>
            <a:ext cx="4964435" cy="1346983"/>
          </a:xfrm>
          <a:prstGeom prst="rect">
            <a:avLst/>
          </a:prstGeom>
          <a:noFill/>
          <a:ln>
            <a:noFill/>
          </a:ln>
        </p:spPr>
      </p:pic>
      <p:pic>
        <p:nvPicPr>
          <p:cNvPr id="58" name="Google Shape;58;p8"/>
          <p:cNvPicPr preferRelativeResize="0"/>
          <p:nvPr/>
        </p:nvPicPr>
        <p:blipFill>
          <a:blip r:embed="rId3">
            <a:alphaModFix/>
          </a:blip>
          <a:stretch>
            <a:fillRect/>
          </a:stretch>
        </p:blipFill>
        <p:spPr>
          <a:xfrm rot="9506280">
            <a:off x="9733938" y="4431332"/>
            <a:ext cx="1784351" cy="1249812"/>
          </a:xfrm>
          <a:prstGeom prst="rect">
            <a:avLst/>
          </a:prstGeom>
          <a:noFill/>
          <a:ln>
            <a:noFill/>
          </a:ln>
        </p:spPr>
      </p:pic>
      <p:pic>
        <p:nvPicPr>
          <p:cNvPr id="59" name="Google Shape;59;p8"/>
          <p:cNvPicPr preferRelativeResize="0"/>
          <p:nvPr/>
        </p:nvPicPr>
        <p:blipFill>
          <a:blip r:embed="rId4">
            <a:alphaModFix/>
          </a:blip>
          <a:stretch>
            <a:fillRect/>
          </a:stretch>
        </p:blipFill>
        <p:spPr>
          <a:xfrm rot="10800000">
            <a:off x="681702" y="4147199"/>
            <a:ext cx="729233" cy="676332"/>
          </a:xfrm>
          <a:prstGeom prst="rect">
            <a:avLst/>
          </a:prstGeom>
          <a:noFill/>
          <a:ln>
            <a:noFill/>
          </a:ln>
        </p:spPr>
      </p:pic>
      <p:pic>
        <p:nvPicPr>
          <p:cNvPr id="60" name="Google Shape;60;p8"/>
          <p:cNvPicPr preferRelativeResize="0"/>
          <p:nvPr/>
        </p:nvPicPr>
        <p:blipFill>
          <a:blip r:embed="rId5">
            <a:alphaModFix/>
          </a:blip>
          <a:stretch>
            <a:fillRect/>
          </a:stretch>
        </p:blipFill>
        <p:spPr>
          <a:xfrm rot="-9793167">
            <a:off x="1397180" y="714676"/>
            <a:ext cx="1155371" cy="1491235"/>
          </a:xfrm>
          <a:prstGeom prst="rect">
            <a:avLst/>
          </a:prstGeom>
          <a:noFill/>
          <a:ln>
            <a:noFill/>
          </a:ln>
        </p:spPr>
      </p:pic>
      <p:pic>
        <p:nvPicPr>
          <p:cNvPr id="61" name="Google Shape;61;p8"/>
          <p:cNvPicPr preferRelativeResize="0"/>
          <p:nvPr/>
        </p:nvPicPr>
        <p:blipFill>
          <a:blip r:embed="rId6">
            <a:alphaModFix/>
          </a:blip>
          <a:stretch>
            <a:fillRect/>
          </a:stretch>
        </p:blipFill>
        <p:spPr>
          <a:xfrm>
            <a:off x="10765536" y="2229195"/>
            <a:ext cx="407231" cy="406438"/>
          </a:xfrm>
          <a:prstGeom prst="rect">
            <a:avLst/>
          </a:prstGeom>
          <a:noFill/>
          <a:ln>
            <a:noFill/>
          </a:ln>
        </p:spPr>
      </p:pic>
      <p:sp>
        <p:nvSpPr>
          <p:cNvPr id="62" name="Google Shape;62;p8"/>
          <p:cNvSpPr txBox="1">
            <a:spLocks noGrp="1"/>
          </p:cNvSpPr>
          <p:nvPr>
            <p:ph type="title"/>
          </p:nvPr>
        </p:nvSpPr>
        <p:spPr>
          <a:xfrm>
            <a:off x="2413001" y="1828802"/>
            <a:ext cx="7365600" cy="3182000"/>
          </a:xfrm>
          <a:prstGeom prst="rect">
            <a:avLst/>
          </a:prstGeom>
        </p:spPr>
        <p:txBody>
          <a:bodyPr spcFirstLastPara="1" wrap="square" lIns="91425" tIns="91425" rIns="91425" bIns="91425" anchor="ctr" anchorCtr="0">
            <a:noAutofit/>
          </a:bodyPr>
          <a:lstStyle>
            <a:lvl1pPr lvl="0" algn="ctr">
              <a:spcBef>
                <a:spcPts val="0"/>
              </a:spcBef>
              <a:spcAft>
                <a:spcPts val="0"/>
              </a:spcAft>
              <a:buSzPts val="6500"/>
              <a:buNone/>
              <a:defRPr sz="6592"/>
            </a:lvl1pPr>
            <a:lvl2pPr lvl="1">
              <a:spcBef>
                <a:spcPts val="0"/>
              </a:spcBef>
              <a:spcAft>
                <a:spcPts val="0"/>
              </a:spcAft>
              <a:buSzPts val="5400"/>
              <a:buFont typeface="Poppins"/>
              <a:buNone/>
              <a:defRPr sz="5476" b="1">
                <a:latin typeface="Poppins"/>
                <a:ea typeface="Poppins"/>
                <a:cs typeface="Poppins"/>
                <a:sym typeface="Poppins"/>
              </a:defRPr>
            </a:lvl2pPr>
            <a:lvl3pPr lvl="2">
              <a:spcBef>
                <a:spcPts val="0"/>
              </a:spcBef>
              <a:spcAft>
                <a:spcPts val="0"/>
              </a:spcAft>
              <a:buSzPts val="5400"/>
              <a:buFont typeface="Poppins"/>
              <a:buNone/>
              <a:defRPr sz="5476" b="1">
                <a:latin typeface="Poppins"/>
                <a:ea typeface="Poppins"/>
                <a:cs typeface="Poppins"/>
                <a:sym typeface="Poppins"/>
              </a:defRPr>
            </a:lvl3pPr>
            <a:lvl4pPr lvl="3">
              <a:spcBef>
                <a:spcPts val="0"/>
              </a:spcBef>
              <a:spcAft>
                <a:spcPts val="0"/>
              </a:spcAft>
              <a:buSzPts val="5400"/>
              <a:buFont typeface="Poppins"/>
              <a:buNone/>
              <a:defRPr sz="5476" b="1">
                <a:latin typeface="Poppins"/>
                <a:ea typeface="Poppins"/>
                <a:cs typeface="Poppins"/>
                <a:sym typeface="Poppins"/>
              </a:defRPr>
            </a:lvl4pPr>
            <a:lvl5pPr lvl="4">
              <a:spcBef>
                <a:spcPts val="0"/>
              </a:spcBef>
              <a:spcAft>
                <a:spcPts val="0"/>
              </a:spcAft>
              <a:buSzPts val="5400"/>
              <a:buFont typeface="Poppins"/>
              <a:buNone/>
              <a:defRPr sz="5476" b="1">
                <a:latin typeface="Poppins"/>
                <a:ea typeface="Poppins"/>
                <a:cs typeface="Poppins"/>
                <a:sym typeface="Poppins"/>
              </a:defRPr>
            </a:lvl5pPr>
            <a:lvl6pPr lvl="5">
              <a:spcBef>
                <a:spcPts val="0"/>
              </a:spcBef>
              <a:spcAft>
                <a:spcPts val="0"/>
              </a:spcAft>
              <a:buSzPts val="5400"/>
              <a:buFont typeface="Poppins"/>
              <a:buNone/>
              <a:defRPr sz="5476" b="1">
                <a:latin typeface="Poppins"/>
                <a:ea typeface="Poppins"/>
                <a:cs typeface="Poppins"/>
                <a:sym typeface="Poppins"/>
              </a:defRPr>
            </a:lvl6pPr>
            <a:lvl7pPr lvl="6">
              <a:spcBef>
                <a:spcPts val="0"/>
              </a:spcBef>
              <a:spcAft>
                <a:spcPts val="0"/>
              </a:spcAft>
              <a:buSzPts val="5400"/>
              <a:buFont typeface="Poppins"/>
              <a:buNone/>
              <a:defRPr sz="5476" b="1">
                <a:latin typeface="Poppins"/>
                <a:ea typeface="Poppins"/>
                <a:cs typeface="Poppins"/>
                <a:sym typeface="Poppins"/>
              </a:defRPr>
            </a:lvl7pPr>
            <a:lvl8pPr lvl="7">
              <a:spcBef>
                <a:spcPts val="0"/>
              </a:spcBef>
              <a:spcAft>
                <a:spcPts val="0"/>
              </a:spcAft>
              <a:buSzPts val="5400"/>
              <a:buFont typeface="Poppins"/>
              <a:buNone/>
              <a:defRPr sz="5476" b="1">
                <a:latin typeface="Poppins"/>
                <a:ea typeface="Poppins"/>
                <a:cs typeface="Poppins"/>
                <a:sym typeface="Poppins"/>
              </a:defRPr>
            </a:lvl8pPr>
            <a:lvl9pPr lvl="8">
              <a:spcBef>
                <a:spcPts val="0"/>
              </a:spcBef>
              <a:spcAft>
                <a:spcPts val="0"/>
              </a:spcAft>
              <a:buSzPts val="5400"/>
              <a:buFont typeface="Poppins"/>
              <a:buNone/>
              <a:defRPr sz="5476" b="1">
                <a:latin typeface="Poppins"/>
                <a:ea typeface="Poppins"/>
                <a:cs typeface="Poppins"/>
                <a:sym typeface="Poppins"/>
              </a:defRPr>
            </a:lvl9pPr>
          </a:lstStyle>
          <a:p>
            <a:endParaRPr/>
          </a:p>
        </p:txBody>
      </p:sp>
    </p:spTree>
    <p:extLst>
      <p:ext uri="{BB962C8B-B14F-4D97-AF65-F5344CB8AC3E}">
        <p14:creationId xmlns:p14="http://schemas.microsoft.com/office/powerpoint/2010/main" val="3802631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71"/>
        <p:cNvGrpSpPr/>
        <p:nvPr/>
      </p:nvGrpSpPr>
      <p:grpSpPr>
        <a:xfrm>
          <a:off x="0" y="0"/>
          <a:ext cx="0" cy="0"/>
          <a:chOff x="0" y="0"/>
          <a:chExt cx="0" cy="0"/>
        </a:xfrm>
      </p:grpSpPr>
      <p:sp>
        <p:nvSpPr>
          <p:cNvPr id="72" name="Google Shape;72;p10"/>
          <p:cNvSpPr txBox="1">
            <a:spLocks noGrp="1"/>
          </p:cNvSpPr>
          <p:nvPr>
            <p:ph type="body" idx="1"/>
          </p:nvPr>
        </p:nvSpPr>
        <p:spPr>
          <a:xfrm>
            <a:off x="950975" y="4779267"/>
            <a:ext cx="6998401" cy="1146000"/>
          </a:xfrm>
          <a:prstGeom prst="rect">
            <a:avLst/>
          </a:prstGeom>
        </p:spPr>
        <p:txBody>
          <a:bodyPr spcFirstLastPara="1" wrap="square" lIns="91425" tIns="91425" rIns="91425" bIns="91425" anchor="t" anchorCtr="0">
            <a:noAutofit/>
          </a:bodyPr>
          <a:lstStyle>
            <a:lvl1pPr marL="463633" lvl="0" indent="-231817">
              <a:lnSpc>
                <a:spcPct val="100000"/>
              </a:lnSpc>
              <a:spcBef>
                <a:spcPts val="0"/>
              </a:spcBef>
              <a:spcAft>
                <a:spcPts val="0"/>
              </a:spcAft>
              <a:buSzPts val="2500"/>
              <a:buFont typeface="Poppins"/>
              <a:buNone/>
              <a:defRPr sz="2535" b="1">
                <a:latin typeface="Poppins"/>
                <a:ea typeface="Poppins"/>
                <a:cs typeface="Poppins"/>
                <a:sym typeface="Poppins"/>
              </a:defRPr>
            </a:lvl1pPr>
          </a:lstStyle>
          <a:p>
            <a:endParaRPr/>
          </a:p>
        </p:txBody>
      </p:sp>
    </p:spTree>
    <p:extLst>
      <p:ext uri="{BB962C8B-B14F-4D97-AF65-F5344CB8AC3E}">
        <p14:creationId xmlns:p14="http://schemas.microsoft.com/office/powerpoint/2010/main" val="361341634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73"/>
        <p:cNvGrpSpPr/>
        <p:nvPr/>
      </p:nvGrpSpPr>
      <p:grpSpPr>
        <a:xfrm>
          <a:off x="0" y="0"/>
          <a:ext cx="0" cy="0"/>
          <a:chOff x="0" y="0"/>
          <a:chExt cx="0" cy="0"/>
        </a:xfrm>
      </p:grpSpPr>
      <p:sp>
        <p:nvSpPr>
          <p:cNvPr id="74" name="Google Shape;74;p11"/>
          <p:cNvSpPr/>
          <p:nvPr/>
        </p:nvSpPr>
        <p:spPr>
          <a:xfrm>
            <a:off x="1" y="2315869"/>
            <a:ext cx="12192000" cy="1113200"/>
          </a:xfrm>
          <a:prstGeom prst="rect">
            <a:avLst/>
          </a:prstGeom>
          <a:solidFill>
            <a:schemeClr val="accent4"/>
          </a:solidFill>
          <a:ln>
            <a:noFill/>
          </a:ln>
        </p:spPr>
        <p:txBody>
          <a:bodyPr spcFirstLastPara="1" wrap="square" lIns="92704" tIns="92704" rIns="92704" bIns="92704" anchor="ctr" anchorCtr="0">
            <a:noAutofit/>
          </a:bodyPr>
          <a:lstStyle/>
          <a:p>
            <a:pPr marL="0" lvl="0" indent="0" algn="l" rtl="0">
              <a:spcBef>
                <a:spcPts val="0"/>
              </a:spcBef>
              <a:spcAft>
                <a:spcPts val="0"/>
              </a:spcAft>
              <a:buNone/>
            </a:pPr>
            <a:endParaRPr sz="1886"/>
          </a:p>
        </p:txBody>
      </p:sp>
      <p:pic>
        <p:nvPicPr>
          <p:cNvPr id="75" name="Google Shape;75;p11"/>
          <p:cNvPicPr preferRelativeResize="0"/>
          <p:nvPr/>
        </p:nvPicPr>
        <p:blipFill>
          <a:blip r:embed="rId2">
            <a:alphaModFix/>
          </a:blip>
          <a:stretch>
            <a:fillRect/>
          </a:stretch>
        </p:blipFill>
        <p:spPr>
          <a:xfrm rot="10800000">
            <a:off x="-101605" y="-103774"/>
            <a:ext cx="4964435" cy="1346983"/>
          </a:xfrm>
          <a:prstGeom prst="rect">
            <a:avLst/>
          </a:prstGeom>
          <a:noFill/>
          <a:ln>
            <a:noFill/>
          </a:ln>
        </p:spPr>
      </p:pic>
      <p:pic>
        <p:nvPicPr>
          <p:cNvPr id="76" name="Google Shape;76;p11"/>
          <p:cNvPicPr preferRelativeResize="0"/>
          <p:nvPr/>
        </p:nvPicPr>
        <p:blipFill>
          <a:blip r:embed="rId3">
            <a:alphaModFix/>
          </a:blip>
          <a:stretch>
            <a:fillRect/>
          </a:stretch>
        </p:blipFill>
        <p:spPr>
          <a:xfrm rot="9506280">
            <a:off x="756375" y="5312675"/>
            <a:ext cx="1784351" cy="1249812"/>
          </a:xfrm>
          <a:prstGeom prst="rect">
            <a:avLst/>
          </a:prstGeom>
          <a:noFill/>
          <a:ln>
            <a:noFill/>
          </a:ln>
        </p:spPr>
      </p:pic>
      <p:pic>
        <p:nvPicPr>
          <p:cNvPr id="77" name="Google Shape;77;p11"/>
          <p:cNvPicPr preferRelativeResize="0"/>
          <p:nvPr/>
        </p:nvPicPr>
        <p:blipFill>
          <a:blip r:embed="rId4">
            <a:alphaModFix/>
          </a:blip>
          <a:stretch>
            <a:fillRect/>
          </a:stretch>
        </p:blipFill>
        <p:spPr>
          <a:xfrm rot="-9793167">
            <a:off x="9135135" y="298303"/>
            <a:ext cx="1155371" cy="1491235"/>
          </a:xfrm>
          <a:prstGeom prst="rect">
            <a:avLst/>
          </a:prstGeom>
          <a:noFill/>
          <a:ln>
            <a:noFill/>
          </a:ln>
        </p:spPr>
      </p:pic>
      <p:pic>
        <p:nvPicPr>
          <p:cNvPr id="78" name="Google Shape;78;p11"/>
          <p:cNvPicPr preferRelativeResize="0"/>
          <p:nvPr/>
        </p:nvPicPr>
        <p:blipFill>
          <a:blip r:embed="rId5">
            <a:alphaModFix/>
          </a:blip>
          <a:stretch>
            <a:fillRect/>
          </a:stretch>
        </p:blipFill>
        <p:spPr>
          <a:xfrm>
            <a:off x="10876835" y="4720551"/>
            <a:ext cx="585034" cy="583900"/>
          </a:xfrm>
          <a:prstGeom prst="rect">
            <a:avLst/>
          </a:prstGeom>
          <a:noFill/>
          <a:ln>
            <a:noFill/>
          </a:ln>
        </p:spPr>
      </p:pic>
      <p:sp>
        <p:nvSpPr>
          <p:cNvPr id="79" name="Google Shape;79;p11"/>
          <p:cNvSpPr txBox="1">
            <a:spLocks noGrp="1"/>
          </p:cNvSpPr>
          <p:nvPr>
            <p:ph type="title" hasCustomPrompt="1"/>
          </p:nvPr>
        </p:nvSpPr>
        <p:spPr>
          <a:xfrm>
            <a:off x="1426367" y="2661236"/>
            <a:ext cx="9339200" cy="1736400"/>
          </a:xfrm>
          <a:prstGeom prst="rect">
            <a:avLst/>
          </a:prstGeom>
        </p:spPr>
        <p:txBody>
          <a:bodyPr spcFirstLastPara="1" wrap="square" lIns="91425" tIns="91425" rIns="91425" bIns="91425" anchor="b" anchorCtr="0">
            <a:noAutofit/>
          </a:bodyPr>
          <a:lstStyle>
            <a:lvl1pPr lvl="0" algn="ctr">
              <a:spcBef>
                <a:spcPts val="0"/>
              </a:spcBef>
              <a:spcAft>
                <a:spcPts val="0"/>
              </a:spcAft>
              <a:buSzPts val="9000"/>
              <a:buNone/>
              <a:defRPr sz="9126"/>
            </a:lvl1pPr>
            <a:lvl2pPr lvl="1" algn="ctr">
              <a:spcBef>
                <a:spcPts val="0"/>
              </a:spcBef>
              <a:spcAft>
                <a:spcPts val="0"/>
              </a:spcAft>
              <a:buSzPts val="12000"/>
              <a:buNone/>
              <a:defRPr sz="12168"/>
            </a:lvl2pPr>
            <a:lvl3pPr lvl="2" algn="ctr">
              <a:spcBef>
                <a:spcPts val="0"/>
              </a:spcBef>
              <a:spcAft>
                <a:spcPts val="0"/>
              </a:spcAft>
              <a:buSzPts val="12000"/>
              <a:buNone/>
              <a:defRPr sz="12168"/>
            </a:lvl3pPr>
            <a:lvl4pPr lvl="3" algn="ctr">
              <a:spcBef>
                <a:spcPts val="0"/>
              </a:spcBef>
              <a:spcAft>
                <a:spcPts val="0"/>
              </a:spcAft>
              <a:buSzPts val="12000"/>
              <a:buNone/>
              <a:defRPr sz="12168"/>
            </a:lvl4pPr>
            <a:lvl5pPr lvl="4" algn="ctr">
              <a:spcBef>
                <a:spcPts val="0"/>
              </a:spcBef>
              <a:spcAft>
                <a:spcPts val="0"/>
              </a:spcAft>
              <a:buSzPts val="12000"/>
              <a:buNone/>
              <a:defRPr sz="12168"/>
            </a:lvl5pPr>
            <a:lvl6pPr lvl="5" algn="ctr">
              <a:spcBef>
                <a:spcPts val="0"/>
              </a:spcBef>
              <a:spcAft>
                <a:spcPts val="0"/>
              </a:spcAft>
              <a:buSzPts val="12000"/>
              <a:buNone/>
              <a:defRPr sz="12168"/>
            </a:lvl6pPr>
            <a:lvl7pPr lvl="6" algn="ctr">
              <a:spcBef>
                <a:spcPts val="0"/>
              </a:spcBef>
              <a:spcAft>
                <a:spcPts val="0"/>
              </a:spcAft>
              <a:buSzPts val="12000"/>
              <a:buNone/>
              <a:defRPr sz="12168"/>
            </a:lvl7pPr>
            <a:lvl8pPr lvl="7" algn="ctr">
              <a:spcBef>
                <a:spcPts val="0"/>
              </a:spcBef>
              <a:spcAft>
                <a:spcPts val="0"/>
              </a:spcAft>
              <a:buSzPts val="12000"/>
              <a:buNone/>
              <a:defRPr sz="12168"/>
            </a:lvl8pPr>
            <a:lvl9pPr lvl="8" algn="ctr">
              <a:spcBef>
                <a:spcPts val="0"/>
              </a:spcBef>
              <a:spcAft>
                <a:spcPts val="0"/>
              </a:spcAft>
              <a:buSzPts val="12000"/>
              <a:buNone/>
              <a:defRPr sz="12168"/>
            </a:lvl9pPr>
          </a:lstStyle>
          <a:p>
            <a:r>
              <a:t>xx%</a:t>
            </a:r>
          </a:p>
        </p:txBody>
      </p:sp>
      <p:sp>
        <p:nvSpPr>
          <p:cNvPr id="80" name="Google Shape;80;p11"/>
          <p:cNvSpPr txBox="1">
            <a:spLocks noGrp="1"/>
          </p:cNvSpPr>
          <p:nvPr>
            <p:ph type="subTitle" idx="1"/>
          </p:nvPr>
        </p:nvSpPr>
        <p:spPr>
          <a:xfrm>
            <a:off x="2806502" y="4396300"/>
            <a:ext cx="6579200" cy="772800"/>
          </a:xfrm>
          <a:prstGeom prst="rect">
            <a:avLst/>
          </a:prstGeom>
        </p:spPr>
        <p:txBody>
          <a:bodyPr spcFirstLastPara="1" wrap="square" lIns="91425" tIns="91425" rIns="91425" bIns="91425" anchor="t" anchorCtr="0">
            <a:noAutofit/>
          </a:bodyPr>
          <a:lstStyle>
            <a:lvl1pPr lvl="0" algn="ctr">
              <a:spcBef>
                <a:spcPts val="0"/>
              </a:spcBef>
              <a:spcAft>
                <a:spcPts val="0"/>
              </a:spcAft>
              <a:buSzPts val="1600"/>
              <a:buFont typeface="Montserrat"/>
              <a:buNone/>
              <a:defRPr>
                <a:latin typeface="Montserrat"/>
                <a:ea typeface="Montserrat"/>
                <a:cs typeface="Montserrat"/>
                <a:sym typeface="Montserrat"/>
              </a:defRPr>
            </a:lvl1pPr>
            <a:lvl2pPr lvl="1" algn="ctr">
              <a:spcBef>
                <a:spcPts val="0"/>
              </a:spcBef>
              <a:spcAft>
                <a:spcPts val="0"/>
              </a:spcAft>
              <a:buSzPts val="1600"/>
              <a:buNone/>
              <a:defRPr/>
            </a:lvl2pPr>
            <a:lvl3pPr lvl="2" algn="ctr">
              <a:spcBef>
                <a:spcPts val="0"/>
              </a:spcBef>
              <a:spcAft>
                <a:spcPts val="0"/>
              </a:spcAft>
              <a:buSzPts val="1600"/>
              <a:buNone/>
              <a:defRPr/>
            </a:lvl3pPr>
            <a:lvl4pPr lvl="3" algn="ctr">
              <a:spcBef>
                <a:spcPts val="0"/>
              </a:spcBef>
              <a:spcAft>
                <a:spcPts val="0"/>
              </a:spcAft>
              <a:buSzPts val="1600"/>
              <a:buNone/>
              <a:defRPr/>
            </a:lvl4pPr>
            <a:lvl5pPr lvl="4" algn="ctr">
              <a:spcBef>
                <a:spcPts val="0"/>
              </a:spcBef>
              <a:spcAft>
                <a:spcPts val="0"/>
              </a:spcAft>
              <a:buSzPts val="1600"/>
              <a:buNone/>
              <a:defRPr/>
            </a:lvl5pPr>
            <a:lvl6pPr lvl="5" algn="ctr">
              <a:spcBef>
                <a:spcPts val="0"/>
              </a:spcBef>
              <a:spcAft>
                <a:spcPts val="0"/>
              </a:spcAft>
              <a:buSzPts val="1600"/>
              <a:buNone/>
              <a:defRPr/>
            </a:lvl6pPr>
            <a:lvl7pPr lvl="6" algn="ctr">
              <a:spcBef>
                <a:spcPts val="0"/>
              </a:spcBef>
              <a:spcAft>
                <a:spcPts val="0"/>
              </a:spcAft>
              <a:buSzPts val="1600"/>
              <a:buNone/>
              <a:defRPr/>
            </a:lvl7pPr>
            <a:lvl8pPr lvl="7" algn="ctr">
              <a:spcBef>
                <a:spcPts val="0"/>
              </a:spcBef>
              <a:spcAft>
                <a:spcPts val="0"/>
              </a:spcAft>
              <a:buSzPts val="1600"/>
              <a:buNone/>
              <a:defRPr/>
            </a:lvl8pPr>
            <a:lvl9pPr lvl="8" algn="ctr">
              <a:spcBef>
                <a:spcPts val="0"/>
              </a:spcBef>
              <a:spcAft>
                <a:spcPts val="0"/>
              </a:spcAft>
              <a:buSzPts val="1600"/>
              <a:buNone/>
              <a:defRPr/>
            </a:lvl9pPr>
          </a:lstStyle>
          <a:p>
            <a:endParaRPr/>
          </a:p>
        </p:txBody>
      </p:sp>
      <p:sp>
        <p:nvSpPr>
          <p:cNvPr id="81" name="Google Shape;81;p11"/>
          <p:cNvSpPr txBox="1">
            <a:spLocks noGrp="1"/>
          </p:cNvSpPr>
          <p:nvPr>
            <p:ph type="subTitle" idx="2"/>
          </p:nvPr>
        </p:nvSpPr>
        <p:spPr>
          <a:xfrm>
            <a:off x="2806367" y="1701480"/>
            <a:ext cx="6579200" cy="772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Font typeface="Poppins Black"/>
              <a:buNone/>
              <a:defRPr sz="3042">
                <a:latin typeface="Poppins Black"/>
                <a:ea typeface="Poppins Black"/>
                <a:cs typeface="Poppins Black"/>
                <a:sym typeface="Poppins Black"/>
              </a:defRPr>
            </a:lvl1pPr>
            <a:lvl2pPr lvl="1" algn="ctr" rtl="0">
              <a:spcBef>
                <a:spcPts val="0"/>
              </a:spcBef>
              <a:spcAft>
                <a:spcPts val="0"/>
              </a:spcAft>
              <a:buSzPts val="1800"/>
              <a:buFont typeface="Poppins Black"/>
              <a:buNone/>
              <a:defRPr sz="1825">
                <a:latin typeface="Poppins Black"/>
                <a:ea typeface="Poppins Black"/>
                <a:cs typeface="Poppins Black"/>
                <a:sym typeface="Poppins Black"/>
              </a:defRPr>
            </a:lvl2pPr>
            <a:lvl3pPr lvl="2" algn="ctr" rtl="0">
              <a:spcBef>
                <a:spcPts val="0"/>
              </a:spcBef>
              <a:spcAft>
                <a:spcPts val="0"/>
              </a:spcAft>
              <a:buSzPts val="1800"/>
              <a:buFont typeface="Poppins Black"/>
              <a:buNone/>
              <a:defRPr sz="1825">
                <a:latin typeface="Poppins Black"/>
                <a:ea typeface="Poppins Black"/>
                <a:cs typeface="Poppins Black"/>
                <a:sym typeface="Poppins Black"/>
              </a:defRPr>
            </a:lvl3pPr>
            <a:lvl4pPr lvl="3" algn="ctr" rtl="0">
              <a:spcBef>
                <a:spcPts val="0"/>
              </a:spcBef>
              <a:spcAft>
                <a:spcPts val="0"/>
              </a:spcAft>
              <a:buSzPts val="1800"/>
              <a:buFont typeface="Poppins Black"/>
              <a:buNone/>
              <a:defRPr sz="1825">
                <a:latin typeface="Poppins Black"/>
                <a:ea typeface="Poppins Black"/>
                <a:cs typeface="Poppins Black"/>
                <a:sym typeface="Poppins Black"/>
              </a:defRPr>
            </a:lvl4pPr>
            <a:lvl5pPr lvl="4" algn="ctr" rtl="0">
              <a:spcBef>
                <a:spcPts val="0"/>
              </a:spcBef>
              <a:spcAft>
                <a:spcPts val="0"/>
              </a:spcAft>
              <a:buSzPts val="1800"/>
              <a:buFont typeface="Poppins Black"/>
              <a:buNone/>
              <a:defRPr sz="1825">
                <a:latin typeface="Poppins Black"/>
                <a:ea typeface="Poppins Black"/>
                <a:cs typeface="Poppins Black"/>
                <a:sym typeface="Poppins Black"/>
              </a:defRPr>
            </a:lvl5pPr>
            <a:lvl6pPr lvl="5" algn="ctr" rtl="0">
              <a:spcBef>
                <a:spcPts val="0"/>
              </a:spcBef>
              <a:spcAft>
                <a:spcPts val="0"/>
              </a:spcAft>
              <a:buSzPts val="1800"/>
              <a:buFont typeface="Poppins Black"/>
              <a:buNone/>
              <a:defRPr sz="1825">
                <a:latin typeface="Poppins Black"/>
                <a:ea typeface="Poppins Black"/>
                <a:cs typeface="Poppins Black"/>
                <a:sym typeface="Poppins Black"/>
              </a:defRPr>
            </a:lvl6pPr>
            <a:lvl7pPr lvl="6" algn="ctr" rtl="0">
              <a:spcBef>
                <a:spcPts val="0"/>
              </a:spcBef>
              <a:spcAft>
                <a:spcPts val="0"/>
              </a:spcAft>
              <a:buSzPts val="1800"/>
              <a:buFont typeface="Poppins Black"/>
              <a:buNone/>
              <a:defRPr sz="1825">
                <a:latin typeface="Poppins Black"/>
                <a:ea typeface="Poppins Black"/>
                <a:cs typeface="Poppins Black"/>
                <a:sym typeface="Poppins Black"/>
              </a:defRPr>
            </a:lvl7pPr>
            <a:lvl8pPr lvl="7" algn="ctr" rtl="0">
              <a:spcBef>
                <a:spcPts val="0"/>
              </a:spcBef>
              <a:spcAft>
                <a:spcPts val="0"/>
              </a:spcAft>
              <a:buSzPts val="1800"/>
              <a:buFont typeface="Poppins Black"/>
              <a:buNone/>
              <a:defRPr sz="1825">
                <a:latin typeface="Poppins Black"/>
                <a:ea typeface="Poppins Black"/>
                <a:cs typeface="Poppins Black"/>
                <a:sym typeface="Poppins Black"/>
              </a:defRPr>
            </a:lvl8pPr>
            <a:lvl9pPr lvl="8" algn="ctr" rtl="0">
              <a:spcBef>
                <a:spcPts val="0"/>
              </a:spcBef>
              <a:spcAft>
                <a:spcPts val="0"/>
              </a:spcAft>
              <a:buSzPts val="1800"/>
              <a:buFont typeface="Poppins Black"/>
              <a:buNone/>
              <a:defRPr sz="1825">
                <a:latin typeface="Poppins Black"/>
                <a:ea typeface="Poppins Black"/>
                <a:cs typeface="Poppins Black"/>
                <a:sym typeface="Poppins Black"/>
              </a:defRPr>
            </a:lvl9pPr>
          </a:lstStyle>
          <a:p>
            <a:endParaRPr/>
          </a:p>
        </p:txBody>
      </p:sp>
    </p:spTree>
    <p:extLst>
      <p:ext uri="{BB962C8B-B14F-4D97-AF65-F5344CB8AC3E}">
        <p14:creationId xmlns:p14="http://schemas.microsoft.com/office/powerpoint/2010/main" val="287900505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82"/>
        <p:cNvGrpSpPr/>
        <p:nvPr/>
      </p:nvGrpSpPr>
      <p:grpSpPr>
        <a:xfrm>
          <a:off x="0" y="0"/>
          <a:ext cx="0" cy="0"/>
          <a:chOff x="0" y="0"/>
          <a:chExt cx="0" cy="0"/>
        </a:xfrm>
      </p:grpSpPr>
    </p:spTree>
    <p:extLst>
      <p:ext uri="{BB962C8B-B14F-4D97-AF65-F5344CB8AC3E}">
        <p14:creationId xmlns:p14="http://schemas.microsoft.com/office/powerpoint/2010/main" val="308573945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able of content">
  <p:cSld name="Table of content">
    <p:spTree>
      <p:nvGrpSpPr>
        <p:cNvPr id="1" name="Shape 83"/>
        <p:cNvGrpSpPr/>
        <p:nvPr/>
      </p:nvGrpSpPr>
      <p:grpSpPr>
        <a:xfrm>
          <a:off x="0" y="0"/>
          <a:ext cx="0" cy="0"/>
          <a:chOff x="0" y="0"/>
          <a:chExt cx="0" cy="0"/>
        </a:xfrm>
      </p:grpSpPr>
      <p:sp>
        <p:nvSpPr>
          <p:cNvPr id="84" name="Google Shape;84;p13"/>
          <p:cNvSpPr txBox="1">
            <a:spLocks noGrp="1"/>
          </p:cNvSpPr>
          <p:nvPr>
            <p:ph type="title" hasCustomPrompt="1"/>
          </p:nvPr>
        </p:nvSpPr>
        <p:spPr>
          <a:xfrm>
            <a:off x="3190642" y="3883822"/>
            <a:ext cx="1194800" cy="768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4"/>
              </a:buClr>
              <a:buSzPts val="4000"/>
              <a:buNone/>
              <a:defRPr sz="4056">
                <a:solidFill>
                  <a:schemeClr val="accent4"/>
                </a:solidFill>
              </a:defRPr>
            </a:lvl1pPr>
            <a:lvl2pPr lvl="1"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2pPr>
            <a:lvl3pPr lvl="2"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3pPr>
            <a:lvl4pPr lvl="3"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4pPr>
            <a:lvl5pPr lvl="4"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5pPr>
            <a:lvl6pPr lvl="5"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6pPr>
            <a:lvl7pPr lvl="6"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7pPr>
            <a:lvl8pPr lvl="7"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8pPr>
            <a:lvl9pPr lvl="8"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9pPr>
          </a:lstStyle>
          <a:p>
            <a:r>
              <a:t>xx%</a:t>
            </a:r>
          </a:p>
        </p:txBody>
      </p:sp>
      <p:sp>
        <p:nvSpPr>
          <p:cNvPr id="85" name="Google Shape;85;p13"/>
          <p:cNvSpPr txBox="1">
            <a:spLocks noGrp="1"/>
          </p:cNvSpPr>
          <p:nvPr>
            <p:ph type="title" idx="2" hasCustomPrompt="1"/>
          </p:nvPr>
        </p:nvSpPr>
        <p:spPr>
          <a:xfrm>
            <a:off x="7856094" y="3877056"/>
            <a:ext cx="1194800" cy="768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4"/>
              </a:buClr>
              <a:buSzPts val="4000"/>
              <a:buNone/>
              <a:defRPr sz="4056">
                <a:solidFill>
                  <a:schemeClr val="accent4"/>
                </a:solidFill>
              </a:defRPr>
            </a:lvl1pPr>
            <a:lvl2pPr lvl="1"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2pPr>
            <a:lvl3pPr lvl="2"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3pPr>
            <a:lvl4pPr lvl="3"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4pPr>
            <a:lvl5pPr lvl="4"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5pPr>
            <a:lvl6pPr lvl="5"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6pPr>
            <a:lvl7pPr lvl="6"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7pPr>
            <a:lvl8pPr lvl="7"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8pPr>
            <a:lvl9pPr lvl="8"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9pPr>
          </a:lstStyle>
          <a:p>
            <a:r>
              <a:t>xx%</a:t>
            </a:r>
          </a:p>
        </p:txBody>
      </p:sp>
      <p:sp>
        <p:nvSpPr>
          <p:cNvPr id="86" name="Google Shape;86;p13"/>
          <p:cNvSpPr txBox="1">
            <a:spLocks noGrp="1"/>
          </p:cNvSpPr>
          <p:nvPr>
            <p:ph type="title" idx="3" hasCustomPrompt="1"/>
          </p:nvPr>
        </p:nvSpPr>
        <p:spPr>
          <a:xfrm>
            <a:off x="7851649" y="1560576"/>
            <a:ext cx="1194800" cy="768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4"/>
              </a:buClr>
              <a:buSzPts val="4000"/>
              <a:buNone/>
              <a:defRPr sz="4056">
                <a:solidFill>
                  <a:schemeClr val="accent4"/>
                </a:solidFill>
              </a:defRPr>
            </a:lvl1pPr>
            <a:lvl2pPr lvl="1"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2pPr>
            <a:lvl3pPr lvl="2"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3pPr>
            <a:lvl4pPr lvl="3"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4pPr>
            <a:lvl5pPr lvl="4"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5pPr>
            <a:lvl6pPr lvl="5"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6pPr>
            <a:lvl7pPr lvl="6"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7pPr>
            <a:lvl8pPr lvl="7"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8pPr>
            <a:lvl9pPr lvl="8"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9pPr>
          </a:lstStyle>
          <a:p>
            <a:r>
              <a:t>xx%</a:t>
            </a:r>
          </a:p>
        </p:txBody>
      </p:sp>
      <p:sp>
        <p:nvSpPr>
          <p:cNvPr id="87" name="Google Shape;87;p13"/>
          <p:cNvSpPr txBox="1">
            <a:spLocks noGrp="1"/>
          </p:cNvSpPr>
          <p:nvPr>
            <p:ph type="title" idx="4" hasCustomPrompt="1"/>
          </p:nvPr>
        </p:nvSpPr>
        <p:spPr>
          <a:xfrm>
            <a:off x="3190642" y="1560576"/>
            <a:ext cx="1194800" cy="768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4"/>
              </a:buClr>
              <a:buSzPts val="4000"/>
              <a:buNone/>
              <a:defRPr sz="4056">
                <a:solidFill>
                  <a:schemeClr val="accent4"/>
                </a:solidFill>
              </a:defRPr>
            </a:lvl1pPr>
            <a:lvl2pPr lvl="1"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2pPr>
            <a:lvl3pPr lvl="2"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3pPr>
            <a:lvl4pPr lvl="3"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4pPr>
            <a:lvl5pPr lvl="4"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5pPr>
            <a:lvl6pPr lvl="5"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6pPr>
            <a:lvl7pPr lvl="6"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7pPr>
            <a:lvl8pPr lvl="7"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8pPr>
            <a:lvl9pPr lvl="8"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9pPr>
          </a:lstStyle>
          <a:p>
            <a:r>
              <a:t>xx%</a:t>
            </a:r>
          </a:p>
        </p:txBody>
      </p:sp>
      <p:pic>
        <p:nvPicPr>
          <p:cNvPr id="88" name="Google Shape;88;p13"/>
          <p:cNvPicPr preferRelativeResize="0"/>
          <p:nvPr/>
        </p:nvPicPr>
        <p:blipFill>
          <a:blip r:embed="rId2">
            <a:alphaModFix/>
          </a:blip>
          <a:stretch>
            <a:fillRect/>
          </a:stretch>
        </p:blipFill>
        <p:spPr>
          <a:xfrm flipH="1">
            <a:off x="-10550" y="5586748"/>
            <a:ext cx="4964435" cy="1346983"/>
          </a:xfrm>
          <a:prstGeom prst="rect">
            <a:avLst/>
          </a:prstGeom>
          <a:noFill/>
          <a:ln>
            <a:noFill/>
          </a:ln>
        </p:spPr>
      </p:pic>
      <p:sp>
        <p:nvSpPr>
          <p:cNvPr id="89" name="Google Shape;89;p13"/>
          <p:cNvSpPr/>
          <p:nvPr/>
        </p:nvSpPr>
        <p:spPr>
          <a:xfrm>
            <a:off x="3400767" y="2"/>
            <a:ext cx="5390400" cy="1097200"/>
          </a:xfrm>
          <a:prstGeom prst="rect">
            <a:avLst/>
          </a:prstGeom>
          <a:solidFill>
            <a:srgbClr val="BDE7EF"/>
          </a:solidFill>
          <a:ln>
            <a:noFill/>
          </a:ln>
        </p:spPr>
        <p:txBody>
          <a:bodyPr spcFirstLastPara="1" wrap="square" lIns="92704" tIns="92704" rIns="92704" bIns="92704" anchor="ctr" anchorCtr="0">
            <a:noAutofit/>
          </a:bodyPr>
          <a:lstStyle/>
          <a:p>
            <a:pPr marL="0" lvl="0" indent="0" algn="l" rtl="0">
              <a:spcBef>
                <a:spcPts val="0"/>
              </a:spcBef>
              <a:spcAft>
                <a:spcPts val="0"/>
              </a:spcAft>
              <a:buNone/>
            </a:pPr>
            <a:endParaRPr sz="1886"/>
          </a:p>
        </p:txBody>
      </p:sp>
      <p:pic>
        <p:nvPicPr>
          <p:cNvPr id="90" name="Google Shape;90;p13"/>
          <p:cNvPicPr preferRelativeResize="0"/>
          <p:nvPr/>
        </p:nvPicPr>
        <p:blipFill>
          <a:blip r:embed="rId3">
            <a:alphaModFix/>
          </a:blip>
          <a:stretch>
            <a:fillRect/>
          </a:stretch>
        </p:blipFill>
        <p:spPr>
          <a:xfrm rot="-1293750">
            <a:off x="10380216" y="1244192"/>
            <a:ext cx="1349839" cy="945485"/>
          </a:xfrm>
          <a:prstGeom prst="rect">
            <a:avLst/>
          </a:prstGeom>
          <a:noFill/>
          <a:ln>
            <a:noFill/>
          </a:ln>
        </p:spPr>
      </p:pic>
      <p:pic>
        <p:nvPicPr>
          <p:cNvPr id="91" name="Google Shape;91;p13"/>
          <p:cNvPicPr preferRelativeResize="0"/>
          <p:nvPr/>
        </p:nvPicPr>
        <p:blipFill>
          <a:blip r:embed="rId4">
            <a:alphaModFix/>
          </a:blip>
          <a:stretch>
            <a:fillRect/>
          </a:stretch>
        </p:blipFill>
        <p:spPr>
          <a:xfrm>
            <a:off x="416870" y="1729936"/>
            <a:ext cx="919966" cy="853234"/>
          </a:xfrm>
          <a:prstGeom prst="rect">
            <a:avLst/>
          </a:prstGeom>
          <a:noFill/>
          <a:ln>
            <a:noFill/>
          </a:ln>
        </p:spPr>
      </p:pic>
      <p:pic>
        <p:nvPicPr>
          <p:cNvPr id="92" name="Google Shape;92;p13"/>
          <p:cNvPicPr preferRelativeResize="0"/>
          <p:nvPr/>
        </p:nvPicPr>
        <p:blipFill>
          <a:blip r:embed="rId5">
            <a:alphaModFix/>
          </a:blip>
          <a:stretch>
            <a:fillRect/>
          </a:stretch>
        </p:blipFill>
        <p:spPr>
          <a:xfrm>
            <a:off x="10009868" y="1320669"/>
            <a:ext cx="243833" cy="243355"/>
          </a:xfrm>
          <a:prstGeom prst="rect">
            <a:avLst/>
          </a:prstGeom>
          <a:noFill/>
          <a:ln>
            <a:noFill/>
          </a:ln>
        </p:spPr>
      </p:pic>
      <p:pic>
        <p:nvPicPr>
          <p:cNvPr id="93" name="Google Shape;93;p13"/>
          <p:cNvPicPr preferRelativeResize="0"/>
          <p:nvPr/>
        </p:nvPicPr>
        <p:blipFill>
          <a:blip r:embed="rId6">
            <a:alphaModFix/>
          </a:blip>
          <a:stretch>
            <a:fillRect/>
          </a:stretch>
        </p:blipFill>
        <p:spPr>
          <a:xfrm rot="899808">
            <a:off x="441167" y="3802761"/>
            <a:ext cx="1019600" cy="1315972"/>
          </a:xfrm>
          <a:prstGeom prst="rect">
            <a:avLst/>
          </a:prstGeom>
          <a:noFill/>
          <a:ln>
            <a:noFill/>
          </a:ln>
        </p:spPr>
      </p:pic>
      <p:sp>
        <p:nvSpPr>
          <p:cNvPr id="94" name="Google Shape;94;p13"/>
          <p:cNvSpPr txBox="1">
            <a:spLocks noGrp="1"/>
          </p:cNvSpPr>
          <p:nvPr>
            <p:ph type="subTitle" idx="1"/>
          </p:nvPr>
        </p:nvSpPr>
        <p:spPr>
          <a:xfrm>
            <a:off x="1757241" y="2053636"/>
            <a:ext cx="4061600" cy="556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2"/>
              </a:buClr>
              <a:buSzPts val="1800"/>
              <a:buNone/>
              <a:defRPr sz="1825">
                <a:solidFill>
                  <a:schemeClr val="accent2"/>
                </a:solidFill>
              </a:defRPr>
            </a:lvl1pPr>
            <a:lvl2pPr lvl="1" algn="ctr" rtl="0">
              <a:spcBef>
                <a:spcPts val="0"/>
              </a:spcBef>
              <a:spcAft>
                <a:spcPts val="0"/>
              </a:spcAft>
              <a:buClr>
                <a:schemeClr val="accent2"/>
              </a:buClr>
              <a:buSzPts val="1800"/>
              <a:buNone/>
              <a:defRPr sz="1825">
                <a:solidFill>
                  <a:schemeClr val="accent2"/>
                </a:solidFill>
              </a:defRPr>
            </a:lvl2pPr>
            <a:lvl3pPr lvl="2" algn="ctr" rtl="0">
              <a:spcBef>
                <a:spcPts val="0"/>
              </a:spcBef>
              <a:spcAft>
                <a:spcPts val="0"/>
              </a:spcAft>
              <a:buClr>
                <a:schemeClr val="accent2"/>
              </a:buClr>
              <a:buSzPts val="1800"/>
              <a:buNone/>
              <a:defRPr sz="1825">
                <a:solidFill>
                  <a:schemeClr val="accent2"/>
                </a:solidFill>
              </a:defRPr>
            </a:lvl3pPr>
            <a:lvl4pPr lvl="3" algn="ctr" rtl="0">
              <a:spcBef>
                <a:spcPts val="0"/>
              </a:spcBef>
              <a:spcAft>
                <a:spcPts val="0"/>
              </a:spcAft>
              <a:buClr>
                <a:schemeClr val="accent2"/>
              </a:buClr>
              <a:buSzPts val="1800"/>
              <a:buNone/>
              <a:defRPr sz="1825">
                <a:solidFill>
                  <a:schemeClr val="accent2"/>
                </a:solidFill>
              </a:defRPr>
            </a:lvl4pPr>
            <a:lvl5pPr lvl="4" algn="ctr" rtl="0">
              <a:spcBef>
                <a:spcPts val="0"/>
              </a:spcBef>
              <a:spcAft>
                <a:spcPts val="0"/>
              </a:spcAft>
              <a:buClr>
                <a:schemeClr val="accent2"/>
              </a:buClr>
              <a:buSzPts val="1800"/>
              <a:buNone/>
              <a:defRPr sz="1825">
                <a:solidFill>
                  <a:schemeClr val="accent2"/>
                </a:solidFill>
              </a:defRPr>
            </a:lvl5pPr>
            <a:lvl6pPr lvl="5" algn="ctr" rtl="0">
              <a:spcBef>
                <a:spcPts val="0"/>
              </a:spcBef>
              <a:spcAft>
                <a:spcPts val="0"/>
              </a:spcAft>
              <a:buClr>
                <a:schemeClr val="accent2"/>
              </a:buClr>
              <a:buSzPts val="1800"/>
              <a:buNone/>
              <a:defRPr sz="1825">
                <a:solidFill>
                  <a:schemeClr val="accent2"/>
                </a:solidFill>
              </a:defRPr>
            </a:lvl6pPr>
            <a:lvl7pPr lvl="6" algn="ctr" rtl="0">
              <a:spcBef>
                <a:spcPts val="0"/>
              </a:spcBef>
              <a:spcAft>
                <a:spcPts val="0"/>
              </a:spcAft>
              <a:buClr>
                <a:schemeClr val="accent2"/>
              </a:buClr>
              <a:buSzPts val="1800"/>
              <a:buNone/>
              <a:defRPr sz="1825">
                <a:solidFill>
                  <a:schemeClr val="accent2"/>
                </a:solidFill>
              </a:defRPr>
            </a:lvl7pPr>
            <a:lvl8pPr lvl="7" algn="ctr" rtl="0">
              <a:spcBef>
                <a:spcPts val="0"/>
              </a:spcBef>
              <a:spcAft>
                <a:spcPts val="0"/>
              </a:spcAft>
              <a:buClr>
                <a:schemeClr val="accent2"/>
              </a:buClr>
              <a:buSzPts val="1800"/>
              <a:buNone/>
              <a:defRPr sz="1825">
                <a:solidFill>
                  <a:schemeClr val="accent2"/>
                </a:solidFill>
              </a:defRPr>
            </a:lvl8pPr>
            <a:lvl9pPr lvl="8" algn="ctr" rtl="0">
              <a:spcBef>
                <a:spcPts val="0"/>
              </a:spcBef>
              <a:spcAft>
                <a:spcPts val="0"/>
              </a:spcAft>
              <a:buClr>
                <a:schemeClr val="accent2"/>
              </a:buClr>
              <a:buSzPts val="1800"/>
              <a:buNone/>
              <a:defRPr sz="1825">
                <a:solidFill>
                  <a:schemeClr val="accent2"/>
                </a:solidFill>
              </a:defRPr>
            </a:lvl9pPr>
          </a:lstStyle>
          <a:p>
            <a:endParaRPr/>
          </a:p>
        </p:txBody>
      </p:sp>
      <p:sp>
        <p:nvSpPr>
          <p:cNvPr id="95" name="Google Shape;95;p13"/>
          <p:cNvSpPr txBox="1">
            <a:spLocks noGrp="1"/>
          </p:cNvSpPr>
          <p:nvPr>
            <p:ph type="title" idx="5"/>
          </p:nvPr>
        </p:nvSpPr>
        <p:spPr>
          <a:xfrm>
            <a:off x="1426467" y="593368"/>
            <a:ext cx="93392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96" name="Google Shape;96;p13"/>
          <p:cNvSpPr txBox="1">
            <a:spLocks noGrp="1"/>
          </p:cNvSpPr>
          <p:nvPr>
            <p:ph type="subTitle" idx="6"/>
          </p:nvPr>
        </p:nvSpPr>
        <p:spPr>
          <a:xfrm>
            <a:off x="6421887" y="2053636"/>
            <a:ext cx="4063200" cy="556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2"/>
              </a:buClr>
              <a:buSzPts val="1800"/>
              <a:buNone/>
              <a:defRPr sz="1825">
                <a:solidFill>
                  <a:schemeClr val="accent2"/>
                </a:solidFill>
              </a:defRPr>
            </a:lvl1pPr>
            <a:lvl2pPr lvl="1" algn="ctr" rtl="0">
              <a:spcBef>
                <a:spcPts val="0"/>
              </a:spcBef>
              <a:spcAft>
                <a:spcPts val="0"/>
              </a:spcAft>
              <a:buClr>
                <a:schemeClr val="accent2"/>
              </a:buClr>
              <a:buSzPts val="1800"/>
              <a:buNone/>
              <a:defRPr sz="1825">
                <a:solidFill>
                  <a:schemeClr val="accent2"/>
                </a:solidFill>
              </a:defRPr>
            </a:lvl2pPr>
            <a:lvl3pPr lvl="2" algn="ctr" rtl="0">
              <a:spcBef>
                <a:spcPts val="0"/>
              </a:spcBef>
              <a:spcAft>
                <a:spcPts val="0"/>
              </a:spcAft>
              <a:buClr>
                <a:schemeClr val="accent2"/>
              </a:buClr>
              <a:buSzPts val="1800"/>
              <a:buNone/>
              <a:defRPr sz="1825">
                <a:solidFill>
                  <a:schemeClr val="accent2"/>
                </a:solidFill>
              </a:defRPr>
            </a:lvl3pPr>
            <a:lvl4pPr lvl="3" algn="ctr" rtl="0">
              <a:spcBef>
                <a:spcPts val="0"/>
              </a:spcBef>
              <a:spcAft>
                <a:spcPts val="0"/>
              </a:spcAft>
              <a:buClr>
                <a:schemeClr val="accent2"/>
              </a:buClr>
              <a:buSzPts val="1800"/>
              <a:buNone/>
              <a:defRPr sz="1825">
                <a:solidFill>
                  <a:schemeClr val="accent2"/>
                </a:solidFill>
              </a:defRPr>
            </a:lvl4pPr>
            <a:lvl5pPr lvl="4" algn="ctr" rtl="0">
              <a:spcBef>
                <a:spcPts val="0"/>
              </a:spcBef>
              <a:spcAft>
                <a:spcPts val="0"/>
              </a:spcAft>
              <a:buClr>
                <a:schemeClr val="accent2"/>
              </a:buClr>
              <a:buSzPts val="1800"/>
              <a:buNone/>
              <a:defRPr sz="1825">
                <a:solidFill>
                  <a:schemeClr val="accent2"/>
                </a:solidFill>
              </a:defRPr>
            </a:lvl5pPr>
            <a:lvl6pPr lvl="5" algn="ctr" rtl="0">
              <a:spcBef>
                <a:spcPts val="0"/>
              </a:spcBef>
              <a:spcAft>
                <a:spcPts val="0"/>
              </a:spcAft>
              <a:buClr>
                <a:schemeClr val="accent2"/>
              </a:buClr>
              <a:buSzPts val="1800"/>
              <a:buNone/>
              <a:defRPr sz="1825">
                <a:solidFill>
                  <a:schemeClr val="accent2"/>
                </a:solidFill>
              </a:defRPr>
            </a:lvl6pPr>
            <a:lvl7pPr lvl="6" algn="ctr" rtl="0">
              <a:spcBef>
                <a:spcPts val="0"/>
              </a:spcBef>
              <a:spcAft>
                <a:spcPts val="0"/>
              </a:spcAft>
              <a:buClr>
                <a:schemeClr val="accent2"/>
              </a:buClr>
              <a:buSzPts val="1800"/>
              <a:buNone/>
              <a:defRPr sz="1825">
                <a:solidFill>
                  <a:schemeClr val="accent2"/>
                </a:solidFill>
              </a:defRPr>
            </a:lvl7pPr>
            <a:lvl8pPr lvl="7" algn="ctr" rtl="0">
              <a:spcBef>
                <a:spcPts val="0"/>
              </a:spcBef>
              <a:spcAft>
                <a:spcPts val="0"/>
              </a:spcAft>
              <a:buClr>
                <a:schemeClr val="accent2"/>
              </a:buClr>
              <a:buSzPts val="1800"/>
              <a:buNone/>
              <a:defRPr sz="1825">
                <a:solidFill>
                  <a:schemeClr val="accent2"/>
                </a:solidFill>
              </a:defRPr>
            </a:lvl8pPr>
            <a:lvl9pPr lvl="8" algn="ctr" rtl="0">
              <a:spcBef>
                <a:spcPts val="0"/>
              </a:spcBef>
              <a:spcAft>
                <a:spcPts val="0"/>
              </a:spcAft>
              <a:buClr>
                <a:schemeClr val="accent2"/>
              </a:buClr>
              <a:buSzPts val="1800"/>
              <a:buNone/>
              <a:defRPr sz="1825">
                <a:solidFill>
                  <a:schemeClr val="accent2"/>
                </a:solidFill>
              </a:defRPr>
            </a:lvl9pPr>
          </a:lstStyle>
          <a:p>
            <a:endParaRPr/>
          </a:p>
        </p:txBody>
      </p:sp>
      <p:sp>
        <p:nvSpPr>
          <p:cNvPr id="97" name="Google Shape;97;p13"/>
          <p:cNvSpPr txBox="1">
            <a:spLocks noGrp="1"/>
          </p:cNvSpPr>
          <p:nvPr>
            <p:ph type="subTitle" idx="7"/>
          </p:nvPr>
        </p:nvSpPr>
        <p:spPr>
          <a:xfrm>
            <a:off x="1758040" y="2518617"/>
            <a:ext cx="4060000" cy="952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algn="ctr" rtl="0">
              <a:spcBef>
                <a:spcPts val="0"/>
              </a:spcBef>
              <a:spcAft>
                <a:spcPts val="0"/>
              </a:spcAft>
              <a:buSzPts val="1600"/>
              <a:buFont typeface="Montserrat"/>
              <a:buNone/>
              <a:defRPr>
                <a:latin typeface="Montserrat"/>
                <a:ea typeface="Montserrat"/>
                <a:cs typeface="Montserrat"/>
                <a:sym typeface="Montserrat"/>
              </a:defRPr>
            </a:lvl2pPr>
            <a:lvl3pPr lvl="2" algn="ctr" rtl="0">
              <a:spcBef>
                <a:spcPts val="0"/>
              </a:spcBef>
              <a:spcAft>
                <a:spcPts val="0"/>
              </a:spcAft>
              <a:buSzPts val="1600"/>
              <a:buFont typeface="Montserrat"/>
              <a:buNone/>
              <a:defRPr>
                <a:latin typeface="Montserrat"/>
                <a:ea typeface="Montserrat"/>
                <a:cs typeface="Montserrat"/>
                <a:sym typeface="Montserrat"/>
              </a:defRPr>
            </a:lvl3pPr>
            <a:lvl4pPr lvl="3" algn="ctr" rtl="0">
              <a:spcBef>
                <a:spcPts val="0"/>
              </a:spcBef>
              <a:spcAft>
                <a:spcPts val="0"/>
              </a:spcAft>
              <a:buSzPts val="1600"/>
              <a:buFont typeface="Montserrat"/>
              <a:buNone/>
              <a:defRPr>
                <a:latin typeface="Montserrat"/>
                <a:ea typeface="Montserrat"/>
                <a:cs typeface="Montserrat"/>
                <a:sym typeface="Montserrat"/>
              </a:defRPr>
            </a:lvl4pPr>
            <a:lvl5pPr lvl="4" algn="ctr" rtl="0">
              <a:spcBef>
                <a:spcPts val="0"/>
              </a:spcBef>
              <a:spcAft>
                <a:spcPts val="0"/>
              </a:spcAft>
              <a:buSzPts val="1600"/>
              <a:buFont typeface="Montserrat"/>
              <a:buNone/>
              <a:defRPr>
                <a:latin typeface="Montserrat"/>
                <a:ea typeface="Montserrat"/>
                <a:cs typeface="Montserrat"/>
                <a:sym typeface="Montserrat"/>
              </a:defRPr>
            </a:lvl5pPr>
            <a:lvl6pPr lvl="5" algn="ctr" rtl="0">
              <a:spcBef>
                <a:spcPts val="0"/>
              </a:spcBef>
              <a:spcAft>
                <a:spcPts val="0"/>
              </a:spcAft>
              <a:buSzPts val="1600"/>
              <a:buFont typeface="Montserrat"/>
              <a:buNone/>
              <a:defRPr>
                <a:latin typeface="Montserrat"/>
                <a:ea typeface="Montserrat"/>
                <a:cs typeface="Montserrat"/>
                <a:sym typeface="Montserrat"/>
              </a:defRPr>
            </a:lvl6pPr>
            <a:lvl7pPr lvl="6" algn="ctr" rtl="0">
              <a:spcBef>
                <a:spcPts val="0"/>
              </a:spcBef>
              <a:spcAft>
                <a:spcPts val="0"/>
              </a:spcAft>
              <a:buSzPts val="1600"/>
              <a:buFont typeface="Montserrat"/>
              <a:buNone/>
              <a:defRPr>
                <a:latin typeface="Montserrat"/>
                <a:ea typeface="Montserrat"/>
                <a:cs typeface="Montserrat"/>
                <a:sym typeface="Montserrat"/>
              </a:defRPr>
            </a:lvl7pPr>
            <a:lvl8pPr lvl="7" algn="ctr" rtl="0">
              <a:spcBef>
                <a:spcPts val="0"/>
              </a:spcBef>
              <a:spcAft>
                <a:spcPts val="0"/>
              </a:spcAft>
              <a:buSzPts val="1600"/>
              <a:buFont typeface="Montserrat"/>
              <a:buNone/>
              <a:defRPr>
                <a:latin typeface="Montserrat"/>
                <a:ea typeface="Montserrat"/>
                <a:cs typeface="Montserrat"/>
                <a:sym typeface="Montserrat"/>
              </a:defRPr>
            </a:lvl8pPr>
            <a:lvl9pPr lvl="8" algn="ct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98" name="Google Shape;98;p13"/>
          <p:cNvSpPr txBox="1">
            <a:spLocks noGrp="1"/>
          </p:cNvSpPr>
          <p:nvPr>
            <p:ph type="subTitle" idx="8"/>
          </p:nvPr>
        </p:nvSpPr>
        <p:spPr>
          <a:xfrm>
            <a:off x="6423485" y="2518617"/>
            <a:ext cx="4060000" cy="952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algn="ctr" rtl="0">
              <a:spcBef>
                <a:spcPts val="0"/>
              </a:spcBef>
              <a:spcAft>
                <a:spcPts val="0"/>
              </a:spcAft>
              <a:buSzPts val="1600"/>
              <a:buFont typeface="Montserrat"/>
              <a:buNone/>
              <a:defRPr>
                <a:latin typeface="Montserrat"/>
                <a:ea typeface="Montserrat"/>
                <a:cs typeface="Montserrat"/>
                <a:sym typeface="Montserrat"/>
              </a:defRPr>
            </a:lvl2pPr>
            <a:lvl3pPr lvl="2" algn="ctr" rtl="0">
              <a:spcBef>
                <a:spcPts val="0"/>
              </a:spcBef>
              <a:spcAft>
                <a:spcPts val="0"/>
              </a:spcAft>
              <a:buSzPts val="1600"/>
              <a:buFont typeface="Montserrat"/>
              <a:buNone/>
              <a:defRPr>
                <a:latin typeface="Montserrat"/>
                <a:ea typeface="Montserrat"/>
                <a:cs typeface="Montserrat"/>
                <a:sym typeface="Montserrat"/>
              </a:defRPr>
            </a:lvl3pPr>
            <a:lvl4pPr lvl="3" algn="ctr" rtl="0">
              <a:spcBef>
                <a:spcPts val="0"/>
              </a:spcBef>
              <a:spcAft>
                <a:spcPts val="0"/>
              </a:spcAft>
              <a:buSzPts val="1600"/>
              <a:buFont typeface="Montserrat"/>
              <a:buNone/>
              <a:defRPr>
                <a:latin typeface="Montserrat"/>
                <a:ea typeface="Montserrat"/>
                <a:cs typeface="Montserrat"/>
                <a:sym typeface="Montserrat"/>
              </a:defRPr>
            </a:lvl4pPr>
            <a:lvl5pPr lvl="4" algn="ctr" rtl="0">
              <a:spcBef>
                <a:spcPts val="0"/>
              </a:spcBef>
              <a:spcAft>
                <a:spcPts val="0"/>
              </a:spcAft>
              <a:buSzPts val="1600"/>
              <a:buFont typeface="Montserrat"/>
              <a:buNone/>
              <a:defRPr>
                <a:latin typeface="Montserrat"/>
                <a:ea typeface="Montserrat"/>
                <a:cs typeface="Montserrat"/>
                <a:sym typeface="Montserrat"/>
              </a:defRPr>
            </a:lvl5pPr>
            <a:lvl6pPr lvl="5" algn="ctr" rtl="0">
              <a:spcBef>
                <a:spcPts val="0"/>
              </a:spcBef>
              <a:spcAft>
                <a:spcPts val="0"/>
              </a:spcAft>
              <a:buSzPts val="1600"/>
              <a:buFont typeface="Montserrat"/>
              <a:buNone/>
              <a:defRPr>
                <a:latin typeface="Montserrat"/>
                <a:ea typeface="Montserrat"/>
                <a:cs typeface="Montserrat"/>
                <a:sym typeface="Montserrat"/>
              </a:defRPr>
            </a:lvl6pPr>
            <a:lvl7pPr lvl="6" algn="ctr" rtl="0">
              <a:spcBef>
                <a:spcPts val="0"/>
              </a:spcBef>
              <a:spcAft>
                <a:spcPts val="0"/>
              </a:spcAft>
              <a:buSzPts val="1600"/>
              <a:buFont typeface="Montserrat"/>
              <a:buNone/>
              <a:defRPr>
                <a:latin typeface="Montserrat"/>
                <a:ea typeface="Montserrat"/>
                <a:cs typeface="Montserrat"/>
                <a:sym typeface="Montserrat"/>
              </a:defRPr>
            </a:lvl7pPr>
            <a:lvl8pPr lvl="7" algn="ctr" rtl="0">
              <a:spcBef>
                <a:spcPts val="0"/>
              </a:spcBef>
              <a:spcAft>
                <a:spcPts val="0"/>
              </a:spcAft>
              <a:buSzPts val="1600"/>
              <a:buFont typeface="Montserrat"/>
              <a:buNone/>
              <a:defRPr>
                <a:latin typeface="Montserrat"/>
                <a:ea typeface="Montserrat"/>
                <a:cs typeface="Montserrat"/>
                <a:sym typeface="Montserrat"/>
              </a:defRPr>
            </a:lvl8pPr>
            <a:lvl9pPr lvl="8" algn="ct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99" name="Google Shape;99;p13"/>
          <p:cNvSpPr txBox="1">
            <a:spLocks noGrp="1"/>
          </p:cNvSpPr>
          <p:nvPr>
            <p:ph type="subTitle" idx="9"/>
          </p:nvPr>
        </p:nvSpPr>
        <p:spPr>
          <a:xfrm>
            <a:off x="1757241" y="4382936"/>
            <a:ext cx="4061600" cy="556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2"/>
              </a:buClr>
              <a:buSzPts val="1800"/>
              <a:buNone/>
              <a:defRPr sz="1825">
                <a:solidFill>
                  <a:schemeClr val="accent2"/>
                </a:solidFill>
              </a:defRPr>
            </a:lvl1pPr>
            <a:lvl2pPr lvl="1" algn="ctr" rtl="0">
              <a:spcBef>
                <a:spcPts val="0"/>
              </a:spcBef>
              <a:spcAft>
                <a:spcPts val="0"/>
              </a:spcAft>
              <a:buClr>
                <a:schemeClr val="accent2"/>
              </a:buClr>
              <a:buSzPts val="1800"/>
              <a:buNone/>
              <a:defRPr sz="1825">
                <a:solidFill>
                  <a:schemeClr val="accent2"/>
                </a:solidFill>
              </a:defRPr>
            </a:lvl2pPr>
            <a:lvl3pPr lvl="2" algn="ctr" rtl="0">
              <a:spcBef>
                <a:spcPts val="0"/>
              </a:spcBef>
              <a:spcAft>
                <a:spcPts val="0"/>
              </a:spcAft>
              <a:buClr>
                <a:schemeClr val="accent2"/>
              </a:buClr>
              <a:buSzPts val="1800"/>
              <a:buNone/>
              <a:defRPr sz="1825">
                <a:solidFill>
                  <a:schemeClr val="accent2"/>
                </a:solidFill>
              </a:defRPr>
            </a:lvl3pPr>
            <a:lvl4pPr lvl="3" algn="ctr" rtl="0">
              <a:spcBef>
                <a:spcPts val="0"/>
              </a:spcBef>
              <a:spcAft>
                <a:spcPts val="0"/>
              </a:spcAft>
              <a:buClr>
                <a:schemeClr val="accent2"/>
              </a:buClr>
              <a:buSzPts val="1800"/>
              <a:buNone/>
              <a:defRPr sz="1825">
                <a:solidFill>
                  <a:schemeClr val="accent2"/>
                </a:solidFill>
              </a:defRPr>
            </a:lvl4pPr>
            <a:lvl5pPr lvl="4" algn="ctr" rtl="0">
              <a:spcBef>
                <a:spcPts val="0"/>
              </a:spcBef>
              <a:spcAft>
                <a:spcPts val="0"/>
              </a:spcAft>
              <a:buClr>
                <a:schemeClr val="accent2"/>
              </a:buClr>
              <a:buSzPts val="1800"/>
              <a:buNone/>
              <a:defRPr sz="1825">
                <a:solidFill>
                  <a:schemeClr val="accent2"/>
                </a:solidFill>
              </a:defRPr>
            </a:lvl5pPr>
            <a:lvl6pPr lvl="5" algn="ctr" rtl="0">
              <a:spcBef>
                <a:spcPts val="0"/>
              </a:spcBef>
              <a:spcAft>
                <a:spcPts val="0"/>
              </a:spcAft>
              <a:buClr>
                <a:schemeClr val="accent2"/>
              </a:buClr>
              <a:buSzPts val="1800"/>
              <a:buNone/>
              <a:defRPr sz="1825">
                <a:solidFill>
                  <a:schemeClr val="accent2"/>
                </a:solidFill>
              </a:defRPr>
            </a:lvl6pPr>
            <a:lvl7pPr lvl="6" algn="ctr" rtl="0">
              <a:spcBef>
                <a:spcPts val="0"/>
              </a:spcBef>
              <a:spcAft>
                <a:spcPts val="0"/>
              </a:spcAft>
              <a:buClr>
                <a:schemeClr val="accent2"/>
              </a:buClr>
              <a:buSzPts val="1800"/>
              <a:buNone/>
              <a:defRPr sz="1825">
                <a:solidFill>
                  <a:schemeClr val="accent2"/>
                </a:solidFill>
              </a:defRPr>
            </a:lvl7pPr>
            <a:lvl8pPr lvl="7" algn="ctr" rtl="0">
              <a:spcBef>
                <a:spcPts val="0"/>
              </a:spcBef>
              <a:spcAft>
                <a:spcPts val="0"/>
              </a:spcAft>
              <a:buClr>
                <a:schemeClr val="accent2"/>
              </a:buClr>
              <a:buSzPts val="1800"/>
              <a:buNone/>
              <a:defRPr sz="1825">
                <a:solidFill>
                  <a:schemeClr val="accent2"/>
                </a:solidFill>
              </a:defRPr>
            </a:lvl8pPr>
            <a:lvl9pPr lvl="8" algn="ctr" rtl="0">
              <a:spcBef>
                <a:spcPts val="0"/>
              </a:spcBef>
              <a:spcAft>
                <a:spcPts val="0"/>
              </a:spcAft>
              <a:buClr>
                <a:schemeClr val="accent2"/>
              </a:buClr>
              <a:buSzPts val="1800"/>
              <a:buNone/>
              <a:defRPr sz="1825">
                <a:solidFill>
                  <a:schemeClr val="accent2"/>
                </a:solidFill>
              </a:defRPr>
            </a:lvl9pPr>
          </a:lstStyle>
          <a:p>
            <a:endParaRPr/>
          </a:p>
        </p:txBody>
      </p:sp>
      <p:sp>
        <p:nvSpPr>
          <p:cNvPr id="100" name="Google Shape;100;p13"/>
          <p:cNvSpPr txBox="1">
            <a:spLocks noGrp="1"/>
          </p:cNvSpPr>
          <p:nvPr>
            <p:ph type="subTitle" idx="13"/>
          </p:nvPr>
        </p:nvSpPr>
        <p:spPr>
          <a:xfrm>
            <a:off x="6421893" y="4382936"/>
            <a:ext cx="4063200" cy="556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2"/>
              </a:buClr>
              <a:buSzPts val="1800"/>
              <a:buNone/>
              <a:defRPr sz="1825">
                <a:solidFill>
                  <a:schemeClr val="accent2"/>
                </a:solidFill>
              </a:defRPr>
            </a:lvl1pPr>
            <a:lvl2pPr lvl="1" algn="ctr" rtl="0">
              <a:spcBef>
                <a:spcPts val="0"/>
              </a:spcBef>
              <a:spcAft>
                <a:spcPts val="0"/>
              </a:spcAft>
              <a:buClr>
                <a:schemeClr val="accent2"/>
              </a:buClr>
              <a:buSzPts val="1800"/>
              <a:buNone/>
              <a:defRPr sz="1825">
                <a:solidFill>
                  <a:schemeClr val="accent2"/>
                </a:solidFill>
              </a:defRPr>
            </a:lvl2pPr>
            <a:lvl3pPr lvl="2" algn="ctr" rtl="0">
              <a:spcBef>
                <a:spcPts val="0"/>
              </a:spcBef>
              <a:spcAft>
                <a:spcPts val="0"/>
              </a:spcAft>
              <a:buClr>
                <a:schemeClr val="accent2"/>
              </a:buClr>
              <a:buSzPts val="1800"/>
              <a:buNone/>
              <a:defRPr sz="1825">
                <a:solidFill>
                  <a:schemeClr val="accent2"/>
                </a:solidFill>
              </a:defRPr>
            </a:lvl3pPr>
            <a:lvl4pPr lvl="3" algn="ctr" rtl="0">
              <a:spcBef>
                <a:spcPts val="0"/>
              </a:spcBef>
              <a:spcAft>
                <a:spcPts val="0"/>
              </a:spcAft>
              <a:buClr>
                <a:schemeClr val="accent2"/>
              </a:buClr>
              <a:buSzPts val="1800"/>
              <a:buNone/>
              <a:defRPr sz="1825">
                <a:solidFill>
                  <a:schemeClr val="accent2"/>
                </a:solidFill>
              </a:defRPr>
            </a:lvl4pPr>
            <a:lvl5pPr lvl="4" algn="ctr" rtl="0">
              <a:spcBef>
                <a:spcPts val="0"/>
              </a:spcBef>
              <a:spcAft>
                <a:spcPts val="0"/>
              </a:spcAft>
              <a:buClr>
                <a:schemeClr val="accent2"/>
              </a:buClr>
              <a:buSzPts val="1800"/>
              <a:buNone/>
              <a:defRPr sz="1825">
                <a:solidFill>
                  <a:schemeClr val="accent2"/>
                </a:solidFill>
              </a:defRPr>
            </a:lvl5pPr>
            <a:lvl6pPr lvl="5" algn="ctr" rtl="0">
              <a:spcBef>
                <a:spcPts val="0"/>
              </a:spcBef>
              <a:spcAft>
                <a:spcPts val="0"/>
              </a:spcAft>
              <a:buClr>
                <a:schemeClr val="accent2"/>
              </a:buClr>
              <a:buSzPts val="1800"/>
              <a:buNone/>
              <a:defRPr sz="1825">
                <a:solidFill>
                  <a:schemeClr val="accent2"/>
                </a:solidFill>
              </a:defRPr>
            </a:lvl6pPr>
            <a:lvl7pPr lvl="6" algn="ctr" rtl="0">
              <a:spcBef>
                <a:spcPts val="0"/>
              </a:spcBef>
              <a:spcAft>
                <a:spcPts val="0"/>
              </a:spcAft>
              <a:buClr>
                <a:schemeClr val="accent2"/>
              </a:buClr>
              <a:buSzPts val="1800"/>
              <a:buNone/>
              <a:defRPr sz="1825">
                <a:solidFill>
                  <a:schemeClr val="accent2"/>
                </a:solidFill>
              </a:defRPr>
            </a:lvl7pPr>
            <a:lvl8pPr lvl="7" algn="ctr" rtl="0">
              <a:spcBef>
                <a:spcPts val="0"/>
              </a:spcBef>
              <a:spcAft>
                <a:spcPts val="0"/>
              </a:spcAft>
              <a:buClr>
                <a:schemeClr val="accent2"/>
              </a:buClr>
              <a:buSzPts val="1800"/>
              <a:buNone/>
              <a:defRPr sz="1825">
                <a:solidFill>
                  <a:schemeClr val="accent2"/>
                </a:solidFill>
              </a:defRPr>
            </a:lvl8pPr>
            <a:lvl9pPr lvl="8" algn="ctr" rtl="0">
              <a:spcBef>
                <a:spcPts val="0"/>
              </a:spcBef>
              <a:spcAft>
                <a:spcPts val="0"/>
              </a:spcAft>
              <a:buClr>
                <a:schemeClr val="accent2"/>
              </a:buClr>
              <a:buSzPts val="1800"/>
              <a:buNone/>
              <a:defRPr sz="1825">
                <a:solidFill>
                  <a:schemeClr val="accent2"/>
                </a:solidFill>
              </a:defRPr>
            </a:lvl9pPr>
          </a:lstStyle>
          <a:p>
            <a:endParaRPr/>
          </a:p>
        </p:txBody>
      </p:sp>
      <p:sp>
        <p:nvSpPr>
          <p:cNvPr id="101" name="Google Shape;101;p13"/>
          <p:cNvSpPr txBox="1">
            <a:spLocks noGrp="1"/>
          </p:cNvSpPr>
          <p:nvPr>
            <p:ph type="subTitle" idx="14"/>
          </p:nvPr>
        </p:nvSpPr>
        <p:spPr>
          <a:xfrm>
            <a:off x="1758040" y="4847917"/>
            <a:ext cx="4060000" cy="952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algn="ctr" rtl="0">
              <a:spcBef>
                <a:spcPts val="0"/>
              </a:spcBef>
              <a:spcAft>
                <a:spcPts val="0"/>
              </a:spcAft>
              <a:buSzPts val="1600"/>
              <a:buFont typeface="Montserrat"/>
              <a:buNone/>
              <a:defRPr>
                <a:latin typeface="Montserrat"/>
                <a:ea typeface="Montserrat"/>
                <a:cs typeface="Montserrat"/>
                <a:sym typeface="Montserrat"/>
              </a:defRPr>
            </a:lvl2pPr>
            <a:lvl3pPr lvl="2" algn="ctr" rtl="0">
              <a:spcBef>
                <a:spcPts val="0"/>
              </a:spcBef>
              <a:spcAft>
                <a:spcPts val="0"/>
              </a:spcAft>
              <a:buSzPts val="1600"/>
              <a:buFont typeface="Montserrat"/>
              <a:buNone/>
              <a:defRPr>
                <a:latin typeface="Montserrat"/>
                <a:ea typeface="Montserrat"/>
                <a:cs typeface="Montserrat"/>
                <a:sym typeface="Montserrat"/>
              </a:defRPr>
            </a:lvl3pPr>
            <a:lvl4pPr lvl="3" algn="ctr" rtl="0">
              <a:spcBef>
                <a:spcPts val="0"/>
              </a:spcBef>
              <a:spcAft>
                <a:spcPts val="0"/>
              </a:spcAft>
              <a:buSzPts val="1600"/>
              <a:buFont typeface="Montserrat"/>
              <a:buNone/>
              <a:defRPr>
                <a:latin typeface="Montserrat"/>
                <a:ea typeface="Montserrat"/>
                <a:cs typeface="Montserrat"/>
                <a:sym typeface="Montserrat"/>
              </a:defRPr>
            </a:lvl4pPr>
            <a:lvl5pPr lvl="4" algn="ctr" rtl="0">
              <a:spcBef>
                <a:spcPts val="0"/>
              </a:spcBef>
              <a:spcAft>
                <a:spcPts val="0"/>
              </a:spcAft>
              <a:buSzPts val="1600"/>
              <a:buFont typeface="Montserrat"/>
              <a:buNone/>
              <a:defRPr>
                <a:latin typeface="Montserrat"/>
                <a:ea typeface="Montserrat"/>
                <a:cs typeface="Montserrat"/>
                <a:sym typeface="Montserrat"/>
              </a:defRPr>
            </a:lvl5pPr>
            <a:lvl6pPr lvl="5" algn="ctr" rtl="0">
              <a:spcBef>
                <a:spcPts val="0"/>
              </a:spcBef>
              <a:spcAft>
                <a:spcPts val="0"/>
              </a:spcAft>
              <a:buSzPts val="1600"/>
              <a:buFont typeface="Montserrat"/>
              <a:buNone/>
              <a:defRPr>
                <a:latin typeface="Montserrat"/>
                <a:ea typeface="Montserrat"/>
                <a:cs typeface="Montserrat"/>
                <a:sym typeface="Montserrat"/>
              </a:defRPr>
            </a:lvl6pPr>
            <a:lvl7pPr lvl="6" algn="ctr" rtl="0">
              <a:spcBef>
                <a:spcPts val="0"/>
              </a:spcBef>
              <a:spcAft>
                <a:spcPts val="0"/>
              </a:spcAft>
              <a:buSzPts val="1600"/>
              <a:buFont typeface="Montserrat"/>
              <a:buNone/>
              <a:defRPr>
                <a:latin typeface="Montserrat"/>
                <a:ea typeface="Montserrat"/>
                <a:cs typeface="Montserrat"/>
                <a:sym typeface="Montserrat"/>
              </a:defRPr>
            </a:lvl7pPr>
            <a:lvl8pPr lvl="7" algn="ctr" rtl="0">
              <a:spcBef>
                <a:spcPts val="0"/>
              </a:spcBef>
              <a:spcAft>
                <a:spcPts val="0"/>
              </a:spcAft>
              <a:buSzPts val="1600"/>
              <a:buFont typeface="Montserrat"/>
              <a:buNone/>
              <a:defRPr>
                <a:latin typeface="Montserrat"/>
                <a:ea typeface="Montserrat"/>
                <a:cs typeface="Montserrat"/>
                <a:sym typeface="Montserrat"/>
              </a:defRPr>
            </a:lvl8pPr>
            <a:lvl9pPr lvl="8" algn="ct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102" name="Google Shape;102;p13"/>
          <p:cNvSpPr txBox="1">
            <a:spLocks noGrp="1"/>
          </p:cNvSpPr>
          <p:nvPr>
            <p:ph type="subTitle" idx="15"/>
          </p:nvPr>
        </p:nvSpPr>
        <p:spPr>
          <a:xfrm>
            <a:off x="6423493" y="4847917"/>
            <a:ext cx="4060000" cy="952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algn="ctr" rtl="0">
              <a:spcBef>
                <a:spcPts val="0"/>
              </a:spcBef>
              <a:spcAft>
                <a:spcPts val="0"/>
              </a:spcAft>
              <a:buSzPts val="1600"/>
              <a:buFont typeface="Montserrat"/>
              <a:buNone/>
              <a:defRPr>
                <a:latin typeface="Montserrat"/>
                <a:ea typeface="Montserrat"/>
                <a:cs typeface="Montserrat"/>
                <a:sym typeface="Montserrat"/>
              </a:defRPr>
            </a:lvl2pPr>
            <a:lvl3pPr lvl="2" algn="ctr" rtl="0">
              <a:spcBef>
                <a:spcPts val="0"/>
              </a:spcBef>
              <a:spcAft>
                <a:spcPts val="0"/>
              </a:spcAft>
              <a:buSzPts val="1600"/>
              <a:buFont typeface="Montserrat"/>
              <a:buNone/>
              <a:defRPr>
                <a:latin typeface="Montserrat"/>
                <a:ea typeface="Montserrat"/>
                <a:cs typeface="Montserrat"/>
                <a:sym typeface="Montserrat"/>
              </a:defRPr>
            </a:lvl3pPr>
            <a:lvl4pPr lvl="3" algn="ctr" rtl="0">
              <a:spcBef>
                <a:spcPts val="0"/>
              </a:spcBef>
              <a:spcAft>
                <a:spcPts val="0"/>
              </a:spcAft>
              <a:buSzPts val="1600"/>
              <a:buFont typeface="Montserrat"/>
              <a:buNone/>
              <a:defRPr>
                <a:latin typeface="Montserrat"/>
                <a:ea typeface="Montserrat"/>
                <a:cs typeface="Montserrat"/>
                <a:sym typeface="Montserrat"/>
              </a:defRPr>
            </a:lvl4pPr>
            <a:lvl5pPr lvl="4" algn="ctr" rtl="0">
              <a:spcBef>
                <a:spcPts val="0"/>
              </a:spcBef>
              <a:spcAft>
                <a:spcPts val="0"/>
              </a:spcAft>
              <a:buSzPts val="1600"/>
              <a:buFont typeface="Montserrat"/>
              <a:buNone/>
              <a:defRPr>
                <a:latin typeface="Montserrat"/>
                <a:ea typeface="Montserrat"/>
                <a:cs typeface="Montserrat"/>
                <a:sym typeface="Montserrat"/>
              </a:defRPr>
            </a:lvl5pPr>
            <a:lvl6pPr lvl="5" algn="ctr" rtl="0">
              <a:spcBef>
                <a:spcPts val="0"/>
              </a:spcBef>
              <a:spcAft>
                <a:spcPts val="0"/>
              </a:spcAft>
              <a:buSzPts val="1600"/>
              <a:buFont typeface="Montserrat"/>
              <a:buNone/>
              <a:defRPr>
                <a:latin typeface="Montserrat"/>
                <a:ea typeface="Montserrat"/>
                <a:cs typeface="Montserrat"/>
                <a:sym typeface="Montserrat"/>
              </a:defRPr>
            </a:lvl6pPr>
            <a:lvl7pPr lvl="6" algn="ctr" rtl="0">
              <a:spcBef>
                <a:spcPts val="0"/>
              </a:spcBef>
              <a:spcAft>
                <a:spcPts val="0"/>
              </a:spcAft>
              <a:buSzPts val="1600"/>
              <a:buFont typeface="Montserrat"/>
              <a:buNone/>
              <a:defRPr>
                <a:latin typeface="Montserrat"/>
                <a:ea typeface="Montserrat"/>
                <a:cs typeface="Montserrat"/>
                <a:sym typeface="Montserrat"/>
              </a:defRPr>
            </a:lvl7pPr>
            <a:lvl8pPr lvl="7" algn="ctr" rtl="0">
              <a:spcBef>
                <a:spcPts val="0"/>
              </a:spcBef>
              <a:spcAft>
                <a:spcPts val="0"/>
              </a:spcAft>
              <a:buSzPts val="1600"/>
              <a:buFont typeface="Montserrat"/>
              <a:buNone/>
              <a:defRPr>
                <a:latin typeface="Montserrat"/>
                <a:ea typeface="Montserrat"/>
                <a:cs typeface="Montserrat"/>
                <a:sym typeface="Montserrat"/>
              </a:defRPr>
            </a:lvl8pPr>
            <a:lvl9pPr lvl="8" algn="ct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Tree>
    <p:extLst>
      <p:ext uri="{BB962C8B-B14F-4D97-AF65-F5344CB8AC3E}">
        <p14:creationId xmlns:p14="http://schemas.microsoft.com/office/powerpoint/2010/main" val="224325127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103"/>
        <p:cNvGrpSpPr/>
        <p:nvPr/>
      </p:nvGrpSpPr>
      <p:grpSpPr>
        <a:xfrm>
          <a:off x="0" y="0"/>
          <a:ext cx="0" cy="0"/>
          <a:chOff x="0" y="0"/>
          <a:chExt cx="0" cy="0"/>
        </a:xfrm>
      </p:grpSpPr>
      <p:sp>
        <p:nvSpPr>
          <p:cNvPr id="104" name="Google Shape;104;p14"/>
          <p:cNvSpPr txBox="1">
            <a:spLocks noGrp="1"/>
          </p:cNvSpPr>
          <p:nvPr>
            <p:ph type="title"/>
          </p:nvPr>
        </p:nvSpPr>
        <p:spPr>
          <a:xfrm>
            <a:off x="7010401" y="4292600"/>
            <a:ext cx="3755200" cy="853600"/>
          </a:xfrm>
          <a:prstGeom prst="rect">
            <a:avLst/>
          </a:prstGeom>
        </p:spPr>
        <p:txBody>
          <a:bodyPr spcFirstLastPara="1" wrap="square" lIns="91425" tIns="91425" rIns="91425" bIns="91425" anchor="b" anchorCtr="0">
            <a:noAutofit/>
          </a:bodyPr>
          <a:lstStyle>
            <a:lvl1pPr lvl="0" algn="r" rtl="0">
              <a:spcBef>
                <a:spcPts val="0"/>
              </a:spcBef>
              <a:spcAft>
                <a:spcPts val="0"/>
              </a:spcAft>
              <a:buSzPts val="1800"/>
              <a:buNone/>
              <a:defRPr sz="1825"/>
            </a:lvl1pPr>
            <a:lvl2pPr lvl="1" rtl="0">
              <a:spcBef>
                <a:spcPts val="0"/>
              </a:spcBef>
              <a:spcAft>
                <a:spcPts val="0"/>
              </a:spcAft>
              <a:buSzPts val="2400"/>
              <a:buNone/>
              <a:defRPr sz="2434"/>
            </a:lvl2pPr>
            <a:lvl3pPr lvl="2" rtl="0">
              <a:spcBef>
                <a:spcPts val="0"/>
              </a:spcBef>
              <a:spcAft>
                <a:spcPts val="0"/>
              </a:spcAft>
              <a:buSzPts val="2400"/>
              <a:buNone/>
              <a:defRPr sz="2434"/>
            </a:lvl3pPr>
            <a:lvl4pPr lvl="3" rtl="0">
              <a:spcBef>
                <a:spcPts val="0"/>
              </a:spcBef>
              <a:spcAft>
                <a:spcPts val="0"/>
              </a:spcAft>
              <a:buSzPts val="2400"/>
              <a:buNone/>
              <a:defRPr sz="2434"/>
            </a:lvl4pPr>
            <a:lvl5pPr lvl="4" rtl="0">
              <a:spcBef>
                <a:spcPts val="0"/>
              </a:spcBef>
              <a:spcAft>
                <a:spcPts val="0"/>
              </a:spcAft>
              <a:buSzPts val="2400"/>
              <a:buNone/>
              <a:defRPr sz="2434"/>
            </a:lvl5pPr>
            <a:lvl6pPr lvl="5" rtl="0">
              <a:spcBef>
                <a:spcPts val="0"/>
              </a:spcBef>
              <a:spcAft>
                <a:spcPts val="0"/>
              </a:spcAft>
              <a:buSzPts val="2400"/>
              <a:buNone/>
              <a:defRPr sz="2434"/>
            </a:lvl6pPr>
            <a:lvl7pPr lvl="6" rtl="0">
              <a:spcBef>
                <a:spcPts val="0"/>
              </a:spcBef>
              <a:spcAft>
                <a:spcPts val="0"/>
              </a:spcAft>
              <a:buSzPts val="2400"/>
              <a:buNone/>
              <a:defRPr sz="2434"/>
            </a:lvl7pPr>
            <a:lvl8pPr lvl="7" rtl="0">
              <a:spcBef>
                <a:spcPts val="0"/>
              </a:spcBef>
              <a:spcAft>
                <a:spcPts val="0"/>
              </a:spcAft>
              <a:buSzPts val="2400"/>
              <a:buNone/>
              <a:defRPr sz="2434"/>
            </a:lvl8pPr>
            <a:lvl9pPr lvl="8" rtl="0">
              <a:spcBef>
                <a:spcPts val="0"/>
              </a:spcBef>
              <a:spcAft>
                <a:spcPts val="0"/>
              </a:spcAft>
              <a:buSzPts val="2400"/>
              <a:buNone/>
              <a:defRPr sz="2434"/>
            </a:lvl9pPr>
          </a:lstStyle>
          <a:p>
            <a:endParaRPr/>
          </a:p>
        </p:txBody>
      </p:sp>
      <p:sp>
        <p:nvSpPr>
          <p:cNvPr id="105" name="Google Shape;105;p14"/>
          <p:cNvSpPr txBox="1">
            <a:spLocks noGrp="1"/>
          </p:cNvSpPr>
          <p:nvPr>
            <p:ph type="subTitle" idx="1"/>
          </p:nvPr>
        </p:nvSpPr>
        <p:spPr>
          <a:xfrm>
            <a:off x="5080000" y="2279670"/>
            <a:ext cx="5685600" cy="1860400"/>
          </a:xfrm>
          <a:prstGeom prst="rect">
            <a:avLst/>
          </a:prstGeom>
        </p:spPr>
        <p:txBody>
          <a:bodyPr spcFirstLastPara="1" wrap="square" lIns="91425" tIns="91425" rIns="91425" bIns="91425" anchor="t" anchorCtr="0">
            <a:noAutofit/>
          </a:bodyPr>
          <a:lstStyle>
            <a:lvl1pPr lvl="0" algn="r" rtl="0">
              <a:spcBef>
                <a:spcPts val="0"/>
              </a:spcBef>
              <a:spcAft>
                <a:spcPts val="0"/>
              </a:spcAft>
              <a:buSzPts val="2000"/>
              <a:buFont typeface="Montserrat"/>
              <a:buNone/>
              <a:defRPr sz="2028">
                <a:latin typeface="Montserrat"/>
                <a:ea typeface="Montserrat"/>
                <a:cs typeface="Montserrat"/>
                <a:sym typeface="Montserrat"/>
              </a:defRPr>
            </a:lvl1pPr>
            <a:lvl2pPr lvl="1" algn="r" rtl="0">
              <a:spcBef>
                <a:spcPts val="0"/>
              </a:spcBef>
              <a:spcAft>
                <a:spcPts val="0"/>
              </a:spcAft>
              <a:buSzPts val="2000"/>
              <a:buNone/>
              <a:defRPr sz="2028"/>
            </a:lvl2pPr>
            <a:lvl3pPr lvl="2" algn="r" rtl="0">
              <a:spcBef>
                <a:spcPts val="0"/>
              </a:spcBef>
              <a:spcAft>
                <a:spcPts val="0"/>
              </a:spcAft>
              <a:buSzPts val="2000"/>
              <a:buNone/>
              <a:defRPr sz="2028"/>
            </a:lvl3pPr>
            <a:lvl4pPr lvl="3" algn="r" rtl="0">
              <a:spcBef>
                <a:spcPts val="0"/>
              </a:spcBef>
              <a:spcAft>
                <a:spcPts val="0"/>
              </a:spcAft>
              <a:buSzPts val="2000"/>
              <a:buNone/>
              <a:defRPr sz="2028"/>
            </a:lvl4pPr>
            <a:lvl5pPr lvl="4" algn="r" rtl="0">
              <a:spcBef>
                <a:spcPts val="0"/>
              </a:spcBef>
              <a:spcAft>
                <a:spcPts val="0"/>
              </a:spcAft>
              <a:buSzPts val="2000"/>
              <a:buNone/>
              <a:defRPr sz="2028"/>
            </a:lvl5pPr>
            <a:lvl6pPr lvl="5" algn="r" rtl="0">
              <a:spcBef>
                <a:spcPts val="0"/>
              </a:spcBef>
              <a:spcAft>
                <a:spcPts val="0"/>
              </a:spcAft>
              <a:buSzPts val="2000"/>
              <a:buNone/>
              <a:defRPr sz="2028"/>
            </a:lvl6pPr>
            <a:lvl7pPr lvl="6" algn="r" rtl="0">
              <a:spcBef>
                <a:spcPts val="0"/>
              </a:spcBef>
              <a:spcAft>
                <a:spcPts val="0"/>
              </a:spcAft>
              <a:buSzPts val="2000"/>
              <a:buNone/>
              <a:defRPr sz="2028"/>
            </a:lvl7pPr>
            <a:lvl8pPr lvl="7" algn="r" rtl="0">
              <a:spcBef>
                <a:spcPts val="0"/>
              </a:spcBef>
              <a:spcAft>
                <a:spcPts val="0"/>
              </a:spcAft>
              <a:buSzPts val="2000"/>
              <a:buNone/>
              <a:defRPr sz="2028"/>
            </a:lvl8pPr>
            <a:lvl9pPr lvl="8" algn="r" rtl="0">
              <a:spcBef>
                <a:spcPts val="0"/>
              </a:spcBef>
              <a:spcAft>
                <a:spcPts val="0"/>
              </a:spcAft>
              <a:buSzPts val="2000"/>
              <a:buNone/>
              <a:defRPr sz="2028"/>
            </a:lvl9pPr>
          </a:lstStyle>
          <a:p>
            <a:endParaRPr/>
          </a:p>
        </p:txBody>
      </p:sp>
      <p:pic>
        <p:nvPicPr>
          <p:cNvPr id="106" name="Google Shape;106;p14"/>
          <p:cNvPicPr preferRelativeResize="0"/>
          <p:nvPr/>
        </p:nvPicPr>
        <p:blipFill>
          <a:blip r:embed="rId2">
            <a:alphaModFix/>
          </a:blip>
          <a:stretch>
            <a:fillRect/>
          </a:stretch>
        </p:blipFill>
        <p:spPr>
          <a:xfrm>
            <a:off x="416884" y="1900655"/>
            <a:ext cx="696832" cy="646286"/>
          </a:xfrm>
          <a:prstGeom prst="rect">
            <a:avLst/>
          </a:prstGeom>
          <a:noFill/>
          <a:ln>
            <a:noFill/>
          </a:ln>
        </p:spPr>
      </p:pic>
      <p:pic>
        <p:nvPicPr>
          <p:cNvPr id="107" name="Google Shape;107;p14"/>
          <p:cNvPicPr preferRelativeResize="0"/>
          <p:nvPr/>
        </p:nvPicPr>
        <p:blipFill>
          <a:blip r:embed="rId3">
            <a:alphaModFix/>
          </a:blip>
          <a:stretch>
            <a:fillRect/>
          </a:stretch>
        </p:blipFill>
        <p:spPr>
          <a:xfrm>
            <a:off x="5285451" y="962719"/>
            <a:ext cx="243833" cy="243355"/>
          </a:xfrm>
          <a:prstGeom prst="rect">
            <a:avLst/>
          </a:prstGeom>
          <a:noFill/>
          <a:ln>
            <a:noFill/>
          </a:ln>
        </p:spPr>
      </p:pic>
      <p:pic>
        <p:nvPicPr>
          <p:cNvPr id="108" name="Google Shape;108;p14"/>
          <p:cNvPicPr preferRelativeResize="0"/>
          <p:nvPr/>
        </p:nvPicPr>
        <p:blipFill>
          <a:blip r:embed="rId3">
            <a:alphaModFix/>
          </a:blip>
          <a:stretch>
            <a:fillRect/>
          </a:stretch>
        </p:blipFill>
        <p:spPr>
          <a:xfrm>
            <a:off x="10643617" y="719352"/>
            <a:ext cx="243833" cy="243355"/>
          </a:xfrm>
          <a:prstGeom prst="rect">
            <a:avLst/>
          </a:prstGeom>
          <a:noFill/>
          <a:ln>
            <a:noFill/>
          </a:ln>
        </p:spPr>
      </p:pic>
      <p:pic>
        <p:nvPicPr>
          <p:cNvPr id="109" name="Google Shape;109;p14"/>
          <p:cNvPicPr preferRelativeResize="0"/>
          <p:nvPr/>
        </p:nvPicPr>
        <p:blipFill>
          <a:blip r:embed="rId4">
            <a:alphaModFix/>
          </a:blip>
          <a:stretch>
            <a:fillRect/>
          </a:stretch>
        </p:blipFill>
        <p:spPr>
          <a:xfrm rot="-1890362">
            <a:off x="10604764" y="5016531"/>
            <a:ext cx="1075804" cy="753540"/>
          </a:xfrm>
          <a:prstGeom prst="rect">
            <a:avLst/>
          </a:prstGeom>
          <a:noFill/>
          <a:ln>
            <a:noFill/>
          </a:ln>
        </p:spPr>
      </p:pic>
    </p:spTree>
    <p:extLst>
      <p:ext uri="{BB962C8B-B14F-4D97-AF65-F5344CB8AC3E}">
        <p14:creationId xmlns:p14="http://schemas.microsoft.com/office/powerpoint/2010/main" val="332915681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and three columns">
  <p:cSld name="Title and three columns">
    <p:spTree>
      <p:nvGrpSpPr>
        <p:cNvPr id="1" name="Shape 110"/>
        <p:cNvGrpSpPr/>
        <p:nvPr/>
      </p:nvGrpSpPr>
      <p:grpSpPr>
        <a:xfrm>
          <a:off x="0" y="0"/>
          <a:ext cx="0" cy="0"/>
          <a:chOff x="0" y="0"/>
          <a:chExt cx="0" cy="0"/>
        </a:xfrm>
      </p:grpSpPr>
      <p:pic>
        <p:nvPicPr>
          <p:cNvPr id="111" name="Google Shape;111;p15"/>
          <p:cNvPicPr preferRelativeResize="0"/>
          <p:nvPr/>
        </p:nvPicPr>
        <p:blipFill>
          <a:blip r:embed="rId2">
            <a:alphaModFix/>
          </a:blip>
          <a:stretch>
            <a:fillRect/>
          </a:stretch>
        </p:blipFill>
        <p:spPr>
          <a:xfrm rot="-1293739">
            <a:off x="10595829" y="924831"/>
            <a:ext cx="1290413" cy="903849"/>
          </a:xfrm>
          <a:prstGeom prst="rect">
            <a:avLst/>
          </a:prstGeom>
          <a:noFill/>
          <a:ln>
            <a:noFill/>
          </a:ln>
        </p:spPr>
      </p:pic>
      <p:pic>
        <p:nvPicPr>
          <p:cNvPr id="112" name="Google Shape;112;p15"/>
          <p:cNvPicPr preferRelativeResize="0"/>
          <p:nvPr/>
        </p:nvPicPr>
        <p:blipFill>
          <a:blip r:embed="rId3">
            <a:alphaModFix/>
          </a:blip>
          <a:stretch>
            <a:fillRect/>
          </a:stretch>
        </p:blipFill>
        <p:spPr>
          <a:xfrm>
            <a:off x="11367735" y="5179764"/>
            <a:ext cx="639468" cy="593066"/>
          </a:xfrm>
          <a:prstGeom prst="rect">
            <a:avLst/>
          </a:prstGeom>
          <a:noFill/>
          <a:ln>
            <a:noFill/>
          </a:ln>
        </p:spPr>
      </p:pic>
      <p:pic>
        <p:nvPicPr>
          <p:cNvPr id="113" name="Google Shape;113;p15"/>
          <p:cNvPicPr preferRelativeResize="0"/>
          <p:nvPr/>
        </p:nvPicPr>
        <p:blipFill>
          <a:blip r:embed="rId4">
            <a:alphaModFix/>
          </a:blip>
          <a:stretch>
            <a:fillRect/>
          </a:stretch>
        </p:blipFill>
        <p:spPr>
          <a:xfrm>
            <a:off x="11592835" y="235219"/>
            <a:ext cx="243833" cy="243352"/>
          </a:xfrm>
          <a:prstGeom prst="rect">
            <a:avLst/>
          </a:prstGeom>
          <a:noFill/>
          <a:ln>
            <a:noFill/>
          </a:ln>
        </p:spPr>
      </p:pic>
      <p:pic>
        <p:nvPicPr>
          <p:cNvPr id="114" name="Google Shape;114;p15"/>
          <p:cNvPicPr preferRelativeResize="0"/>
          <p:nvPr/>
        </p:nvPicPr>
        <p:blipFill>
          <a:blip r:embed="rId3">
            <a:alphaModFix/>
          </a:blip>
          <a:stretch>
            <a:fillRect/>
          </a:stretch>
        </p:blipFill>
        <p:spPr>
          <a:xfrm>
            <a:off x="504168" y="1425437"/>
            <a:ext cx="568467" cy="527201"/>
          </a:xfrm>
          <a:prstGeom prst="rect">
            <a:avLst/>
          </a:prstGeom>
          <a:noFill/>
          <a:ln>
            <a:noFill/>
          </a:ln>
        </p:spPr>
      </p:pic>
      <p:pic>
        <p:nvPicPr>
          <p:cNvPr id="115" name="Google Shape;115;p15"/>
          <p:cNvPicPr preferRelativeResize="0"/>
          <p:nvPr/>
        </p:nvPicPr>
        <p:blipFill>
          <a:blip r:embed="rId5">
            <a:alphaModFix/>
          </a:blip>
          <a:stretch>
            <a:fillRect/>
          </a:stretch>
        </p:blipFill>
        <p:spPr>
          <a:xfrm flipH="1">
            <a:off x="-101600" y="5625043"/>
            <a:ext cx="4964435" cy="1346983"/>
          </a:xfrm>
          <a:prstGeom prst="rect">
            <a:avLst/>
          </a:prstGeom>
          <a:noFill/>
          <a:ln>
            <a:noFill/>
          </a:ln>
        </p:spPr>
      </p:pic>
      <p:sp>
        <p:nvSpPr>
          <p:cNvPr id="116" name="Google Shape;116;p15"/>
          <p:cNvSpPr txBox="1">
            <a:spLocks noGrp="1"/>
          </p:cNvSpPr>
          <p:nvPr>
            <p:ph type="title"/>
          </p:nvPr>
        </p:nvSpPr>
        <p:spPr>
          <a:xfrm>
            <a:off x="1426467" y="593368"/>
            <a:ext cx="93392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17" name="Google Shape;117;p15"/>
          <p:cNvSpPr txBox="1">
            <a:spLocks noGrp="1"/>
          </p:cNvSpPr>
          <p:nvPr>
            <p:ph type="subTitle" idx="1"/>
          </p:nvPr>
        </p:nvSpPr>
        <p:spPr>
          <a:xfrm>
            <a:off x="6311300" y="1425433"/>
            <a:ext cx="4063200" cy="9528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accent2"/>
              </a:buClr>
              <a:buSzPts val="1800"/>
              <a:buNone/>
              <a:defRPr sz="1825">
                <a:solidFill>
                  <a:schemeClr val="accent2"/>
                </a:solidFill>
              </a:defRPr>
            </a:lvl1pPr>
            <a:lvl2pPr lvl="1" algn="r" rtl="0">
              <a:spcBef>
                <a:spcPts val="0"/>
              </a:spcBef>
              <a:spcAft>
                <a:spcPts val="0"/>
              </a:spcAft>
              <a:buClr>
                <a:schemeClr val="accent2"/>
              </a:buClr>
              <a:buSzPts val="1800"/>
              <a:buNone/>
              <a:defRPr sz="1825">
                <a:solidFill>
                  <a:schemeClr val="accent2"/>
                </a:solidFill>
              </a:defRPr>
            </a:lvl2pPr>
            <a:lvl3pPr lvl="2" algn="r" rtl="0">
              <a:spcBef>
                <a:spcPts val="0"/>
              </a:spcBef>
              <a:spcAft>
                <a:spcPts val="0"/>
              </a:spcAft>
              <a:buClr>
                <a:schemeClr val="accent2"/>
              </a:buClr>
              <a:buSzPts val="1800"/>
              <a:buNone/>
              <a:defRPr sz="1825">
                <a:solidFill>
                  <a:schemeClr val="accent2"/>
                </a:solidFill>
              </a:defRPr>
            </a:lvl3pPr>
            <a:lvl4pPr lvl="3" algn="r" rtl="0">
              <a:spcBef>
                <a:spcPts val="0"/>
              </a:spcBef>
              <a:spcAft>
                <a:spcPts val="0"/>
              </a:spcAft>
              <a:buClr>
                <a:schemeClr val="accent2"/>
              </a:buClr>
              <a:buSzPts val="1800"/>
              <a:buNone/>
              <a:defRPr sz="1825">
                <a:solidFill>
                  <a:schemeClr val="accent2"/>
                </a:solidFill>
              </a:defRPr>
            </a:lvl4pPr>
            <a:lvl5pPr lvl="4" algn="r" rtl="0">
              <a:spcBef>
                <a:spcPts val="0"/>
              </a:spcBef>
              <a:spcAft>
                <a:spcPts val="0"/>
              </a:spcAft>
              <a:buClr>
                <a:schemeClr val="accent2"/>
              </a:buClr>
              <a:buSzPts val="1800"/>
              <a:buNone/>
              <a:defRPr sz="1825">
                <a:solidFill>
                  <a:schemeClr val="accent2"/>
                </a:solidFill>
              </a:defRPr>
            </a:lvl5pPr>
            <a:lvl6pPr lvl="5" algn="r" rtl="0">
              <a:spcBef>
                <a:spcPts val="0"/>
              </a:spcBef>
              <a:spcAft>
                <a:spcPts val="0"/>
              </a:spcAft>
              <a:buClr>
                <a:schemeClr val="accent2"/>
              </a:buClr>
              <a:buSzPts val="1800"/>
              <a:buNone/>
              <a:defRPr sz="1825">
                <a:solidFill>
                  <a:schemeClr val="accent2"/>
                </a:solidFill>
              </a:defRPr>
            </a:lvl6pPr>
            <a:lvl7pPr lvl="6" algn="r" rtl="0">
              <a:spcBef>
                <a:spcPts val="0"/>
              </a:spcBef>
              <a:spcAft>
                <a:spcPts val="0"/>
              </a:spcAft>
              <a:buClr>
                <a:schemeClr val="accent2"/>
              </a:buClr>
              <a:buSzPts val="1800"/>
              <a:buNone/>
              <a:defRPr sz="1825">
                <a:solidFill>
                  <a:schemeClr val="accent2"/>
                </a:solidFill>
              </a:defRPr>
            </a:lvl7pPr>
            <a:lvl8pPr lvl="7" algn="r" rtl="0">
              <a:spcBef>
                <a:spcPts val="0"/>
              </a:spcBef>
              <a:spcAft>
                <a:spcPts val="0"/>
              </a:spcAft>
              <a:buClr>
                <a:schemeClr val="accent2"/>
              </a:buClr>
              <a:buSzPts val="1800"/>
              <a:buNone/>
              <a:defRPr sz="1825">
                <a:solidFill>
                  <a:schemeClr val="accent2"/>
                </a:solidFill>
              </a:defRPr>
            </a:lvl8pPr>
            <a:lvl9pPr lvl="8" algn="r" rtl="0">
              <a:spcBef>
                <a:spcPts val="0"/>
              </a:spcBef>
              <a:spcAft>
                <a:spcPts val="0"/>
              </a:spcAft>
              <a:buClr>
                <a:schemeClr val="accent2"/>
              </a:buClr>
              <a:buSzPts val="1800"/>
              <a:buNone/>
              <a:defRPr sz="1825">
                <a:solidFill>
                  <a:schemeClr val="accent2"/>
                </a:solidFill>
              </a:defRPr>
            </a:lvl9pPr>
          </a:lstStyle>
          <a:p>
            <a:endParaRPr/>
          </a:p>
        </p:txBody>
      </p:sp>
      <p:sp>
        <p:nvSpPr>
          <p:cNvPr id="118" name="Google Shape;118;p15"/>
          <p:cNvSpPr txBox="1">
            <a:spLocks noGrp="1"/>
          </p:cNvSpPr>
          <p:nvPr>
            <p:ph type="subTitle" idx="2"/>
          </p:nvPr>
        </p:nvSpPr>
        <p:spPr>
          <a:xfrm>
            <a:off x="6869300" y="1890418"/>
            <a:ext cx="3505200" cy="9528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600"/>
              <a:buFont typeface="Montserrat"/>
              <a:buNone/>
              <a:defRPr>
                <a:latin typeface="Montserrat"/>
                <a:ea typeface="Montserrat"/>
                <a:cs typeface="Montserrat"/>
                <a:sym typeface="Montserrat"/>
              </a:defRPr>
            </a:lvl1pPr>
            <a:lvl2pPr lvl="1" algn="r" rtl="0">
              <a:spcBef>
                <a:spcPts val="0"/>
              </a:spcBef>
              <a:spcAft>
                <a:spcPts val="0"/>
              </a:spcAft>
              <a:buSzPts val="1600"/>
              <a:buFont typeface="Montserrat"/>
              <a:buNone/>
              <a:defRPr>
                <a:latin typeface="Montserrat"/>
                <a:ea typeface="Montserrat"/>
                <a:cs typeface="Montserrat"/>
                <a:sym typeface="Montserrat"/>
              </a:defRPr>
            </a:lvl2pPr>
            <a:lvl3pPr lvl="2" algn="r" rtl="0">
              <a:spcBef>
                <a:spcPts val="0"/>
              </a:spcBef>
              <a:spcAft>
                <a:spcPts val="0"/>
              </a:spcAft>
              <a:buSzPts val="1600"/>
              <a:buFont typeface="Montserrat"/>
              <a:buNone/>
              <a:defRPr>
                <a:latin typeface="Montserrat"/>
                <a:ea typeface="Montserrat"/>
                <a:cs typeface="Montserrat"/>
                <a:sym typeface="Montserrat"/>
              </a:defRPr>
            </a:lvl3pPr>
            <a:lvl4pPr lvl="3" algn="r" rtl="0">
              <a:spcBef>
                <a:spcPts val="0"/>
              </a:spcBef>
              <a:spcAft>
                <a:spcPts val="0"/>
              </a:spcAft>
              <a:buSzPts val="1600"/>
              <a:buFont typeface="Montserrat"/>
              <a:buNone/>
              <a:defRPr>
                <a:latin typeface="Montserrat"/>
                <a:ea typeface="Montserrat"/>
                <a:cs typeface="Montserrat"/>
                <a:sym typeface="Montserrat"/>
              </a:defRPr>
            </a:lvl4pPr>
            <a:lvl5pPr lvl="4" algn="r" rtl="0">
              <a:spcBef>
                <a:spcPts val="0"/>
              </a:spcBef>
              <a:spcAft>
                <a:spcPts val="0"/>
              </a:spcAft>
              <a:buSzPts val="1600"/>
              <a:buFont typeface="Montserrat"/>
              <a:buNone/>
              <a:defRPr>
                <a:latin typeface="Montserrat"/>
                <a:ea typeface="Montserrat"/>
                <a:cs typeface="Montserrat"/>
                <a:sym typeface="Montserrat"/>
              </a:defRPr>
            </a:lvl5pPr>
            <a:lvl6pPr lvl="5" algn="r" rtl="0">
              <a:spcBef>
                <a:spcPts val="0"/>
              </a:spcBef>
              <a:spcAft>
                <a:spcPts val="0"/>
              </a:spcAft>
              <a:buSzPts val="1600"/>
              <a:buFont typeface="Montserrat"/>
              <a:buNone/>
              <a:defRPr>
                <a:latin typeface="Montserrat"/>
                <a:ea typeface="Montserrat"/>
                <a:cs typeface="Montserrat"/>
                <a:sym typeface="Montserrat"/>
              </a:defRPr>
            </a:lvl6pPr>
            <a:lvl7pPr lvl="6" algn="r" rtl="0">
              <a:spcBef>
                <a:spcPts val="0"/>
              </a:spcBef>
              <a:spcAft>
                <a:spcPts val="0"/>
              </a:spcAft>
              <a:buSzPts val="1600"/>
              <a:buFont typeface="Montserrat"/>
              <a:buNone/>
              <a:defRPr>
                <a:latin typeface="Montserrat"/>
                <a:ea typeface="Montserrat"/>
                <a:cs typeface="Montserrat"/>
                <a:sym typeface="Montserrat"/>
              </a:defRPr>
            </a:lvl7pPr>
            <a:lvl8pPr lvl="7" algn="r" rtl="0">
              <a:spcBef>
                <a:spcPts val="0"/>
              </a:spcBef>
              <a:spcAft>
                <a:spcPts val="0"/>
              </a:spcAft>
              <a:buSzPts val="1600"/>
              <a:buFont typeface="Montserrat"/>
              <a:buNone/>
              <a:defRPr>
                <a:latin typeface="Montserrat"/>
                <a:ea typeface="Montserrat"/>
                <a:cs typeface="Montserrat"/>
                <a:sym typeface="Montserrat"/>
              </a:defRPr>
            </a:lvl8pPr>
            <a:lvl9pPr lvl="8" algn="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119" name="Google Shape;119;p15"/>
          <p:cNvSpPr txBox="1">
            <a:spLocks noGrp="1"/>
          </p:cNvSpPr>
          <p:nvPr>
            <p:ph type="subTitle" idx="3"/>
          </p:nvPr>
        </p:nvSpPr>
        <p:spPr>
          <a:xfrm>
            <a:off x="6312900" y="3070100"/>
            <a:ext cx="4061600" cy="9528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accent2"/>
              </a:buClr>
              <a:buSzPts val="1800"/>
              <a:buNone/>
              <a:defRPr sz="1825">
                <a:solidFill>
                  <a:schemeClr val="accent2"/>
                </a:solidFill>
              </a:defRPr>
            </a:lvl1pPr>
            <a:lvl2pPr lvl="1" algn="r" rtl="0">
              <a:spcBef>
                <a:spcPts val="0"/>
              </a:spcBef>
              <a:spcAft>
                <a:spcPts val="0"/>
              </a:spcAft>
              <a:buClr>
                <a:schemeClr val="accent2"/>
              </a:buClr>
              <a:buSzPts val="1800"/>
              <a:buNone/>
              <a:defRPr sz="1825">
                <a:solidFill>
                  <a:schemeClr val="accent2"/>
                </a:solidFill>
              </a:defRPr>
            </a:lvl2pPr>
            <a:lvl3pPr lvl="2" algn="r" rtl="0">
              <a:spcBef>
                <a:spcPts val="0"/>
              </a:spcBef>
              <a:spcAft>
                <a:spcPts val="0"/>
              </a:spcAft>
              <a:buClr>
                <a:schemeClr val="accent2"/>
              </a:buClr>
              <a:buSzPts val="1800"/>
              <a:buNone/>
              <a:defRPr sz="1825">
                <a:solidFill>
                  <a:schemeClr val="accent2"/>
                </a:solidFill>
              </a:defRPr>
            </a:lvl3pPr>
            <a:lvl4pPr lvl="3" algn="r" rtl="0">
              <a:spcBef>
                <a:spcPts val="0"/>
              </a:spcBef>
              <a:spcAft>
                <a:spcPts val="0"/>
              </a:spcAft>
              <a:buClr>
                <a:schemeClr val="accent2"/>
              </a:buClr>
              <a:buSzPts val="1800"/>
              <a:buNone/>
              <a:defRPr sz="1825">
                <a:solidFill>
                  <a:schemeClr val="accent2"/>
                </a:solidFill>
              </a:defRPr>
            </a:lvl4pPr>
            <a:lvl5pPr lvl="4" algn="r" rtl="0">
              <a:spcBef>
                <a:spcPts val="0"/>
              </a:spcBef>
              <a:spcAft>
                <a:spcPts val="0"/>
              </a:spcAft>
              <a:buClr>
                <a:schemeClr val="accent2"/>
              </a:buClr>
              <a:buSzPts val="1800"/>
              <a:buNone/>
              <a:defRPr sz="1825">
                <a:solidFill>
                  <a:schemeClr val="accent2"/>
                </a:solidFill>
              </a:defRPr>
            </a:lvl5pPr>
            <a:lvl6pPr lvl="5" algn="r" rtl="0">
              <a:spcBef>
                <a:spcPts val="0"/>
              </a:spcBef>
              <a:spcAft>
                <a:spcPts val="0"/>
              </a:spcAft>
              <a:buClr>
                <a:schemeClr val="accent2"/>
              </a:buClr>
              <a:buSzPts val="1800"/>
              <a:buNone/>
              <a:defRPr sz="1825">
                <a:solidFill>
                  <a:schemeClr val="accent2"/>
                </a:solidFill>
              </a:defRPr>
            </a:lvl6pPr>
            <a:lvl7pPr lvl="6" algn="r" rtl="0">
              <a:spcBef>
                <a:spcPts val="0"/>
              </a:spcBef>
              <a:spcAft>
                <a:spcPts val="0"/>
              </a:spcAft>
              <a:buClr>
                <a:schemeClr val="accent2"/>
              </a:buClr>
              <a:buSzPts val="1800"/>
              <a:buNone/>
              <a:defRPr sz="1825">
                <a:solidFill>
                  <a:schemeClr val="accent2"/>
                </a:solidFill>
              </a:defRPr>
            </a:lvl7pPr>
            <a:lvl8pPr lvl="7" algn="r" rtl="0">
              <a:spcBef>
                <a:spcPts val="0"/>
              </a:spcBef>
              <a:spcAft>
                <a:spcPts val="0"/>
              </a:spcAft>
              <a:buClr>
                <a:schemeClr val="accent2"/>
              </a:buClr>
              <a:buSzPts val="1800"/>
              <a:buNone/>
              <a:defRPr sz="1825">
                <a:solidFill>
                  <a:schemeClr val="accent2"/>
                </a:solidFill>
              </a:defRPr>
            </a:lvl8pPr>
            <a:lvl9pPr lvl="8" algn="r" rtl="0">
              <a:spcBef>
                <a:spcPts val="0"/>
              </a:spcBef>
              <a:spcAft>
                <a:spcPts val="0"/>
              </a:spcAft>
              <a:buClr>
                <a:schemeClr val="accent2"/>
              </a:buClr>
              <a:buSzPts val="1800"/>
              <a:buNone/>
              <a:defRPr sz="1825">
                <a:solidFill>
                  <a:schemeClr val="accent2"/>
                </a:solidFill>
              </a:defRPr>
            </a:lvl9pPr>
          </a:lstStyle>
          <a:p>
            <a:endParaRPr/>
          </a:p>
        </p:txBody>
      </p:sp>
      <p:sp>
        <p:nvSpPr>
          <p:cNvPr id="120" name="Google Shape;120;p15"/>
          <p:cNvSpPr txBox="1">
            <a:spLocks noGrp="1"/>
          </p:cNvSpPr>
          <p:nvPr>
            <p:ph type="subTitle" idx="4"/>
          </p:nvPr>
        </p:nvSpPr>
        <p:spPr>
          <a:xfrm>
            <a:off x="6311300" y="4714766"/>
            <a:ext cx="4063200" cy="9528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accent2"/>
              </a:buClr>
              <a:buSzPts val="1800"/>
              <a:buNone/>
              <a:defRPr sz="1825">
                <a:solidFill>
                  <a:schemeClr val="accent2"/>
                </a:solidFill>
              </a:defRPr>
            </a:lvl1pPr>
            <a:lvl2pPr lvl="1" algn="r" rtl="0">
              <a:spcBef>
                <a:spcPts val="0"/>
              </a:spcBef>
              <a:spcAft>
                <a:spcPts val="0"/>
              </a:spcAft>
              <a:buClr>
                <a:schemeClr val="accent2"/>
              </a:buClr>
              <a:buSzPts val="1800"/>
              <a:buNone/>
              <a:defRPr sz="1825">
                <a:solidFill>
                  <a:schemeClr val="accent2"/>
                </a:solidFill>
              </a:defRPr>
            </a:lvl2pPr>
            <a:lvl3pPr lvl="2" algn="r" rtl="0">
              <a:spcBef>
                <a:spcPts val="0"/>
              </a:spcBef>
              <a:spcAft>
                <a:spcPts val="0"/>
              </a:spcAft>
              <a:buClr>
                <a:schemeClr val="accent2"/>
              </a:buClr>
              <a:buSzPts val="1800"/>
              <a:buNone/>
              <a:defRPr sz="1825">
                <a:solidFill>
                  <a:schemeClr val="accent2"/>
                </a:solidFill>
              </a:defRPr>
            </a:lvl3pPr>
            <a:lvl4pPr lvl="3" algn="r" rtl="0">
              <a:spcBef>
                <a:spcPts val="0"/>
              </a:spcBef>
              <a:spcAft>
                <a:spcPts val="0"/>
              </a:spcAft>
              <a:buClr>
                <a:schemeClr val="accent2"/>
              </a:buClr>
              <a:buSzPts val="1800"/>
              <a:buNone/>
              <a:defRPr sz="1825">
                <a:solidFill>
                  <a:schemeClr val="accent2"/>
                </a:solidFill>
              </a:defRPr>
            </a:lvl4pPr>
            <a:lvl5pPr lvl="4" algn="r" rtl="0">
              <a:spcBef>
                <a:spcPts val="0"/>
              </a:spcBef>
              <a:spcAft>
                <a:spcPts val="0"/>
              </a:spcAft>
              <a:buClr>
                <a:schemeClr val="accent2"/>
              </a:buClr>
              <a:buSzPts val="1800"/>
              <a:buNone/>
              <a:defRPr sz="1825">
                <a:solidFill>
                  <a:schemeClr val="accent2"/>
                </a:solidFill>
              </a:defRPr>
            </a:lvl5pPr>
            <a:lvl6pPr lvl="5" algn="r" rtl="0">
              <a:spcBef>
                <a:spcPts val="0"/>
              </a:spcBef>
              <a:spcAft>
                <a:spcPts val="0"/>
              </a:spcAft>
              <a:buClr>
                <a:schemeClr val="accent2"/>
              </a:buClr>
              <a:buSzPts val="1800"/>
              <a:buNone/>
              <a:defRPr sz="1825">
                <a:solidFill>
                  <a:schemeClr val="accent2"/>
                </a:solidFill>
              </a:defRPr>
            </a:lvl6pPr>
            <a:lvl7pPr lvl="6" algn="r" rtl="0">
              <a:spcBef>
                <a:spcPts val="0"/>
              </a:spcBef>
              <a:spcAft>
                <a:spcPts val="0"/>
              </a:spcAft>
              <a:buClr>
                <a:schemeClr val="accent2"/>
              </a:buClr>
              <a:buSzPts val="1800"/>
              <a:buNone/>
              <a:defRPr sz="1825">
                <a:solidFill>
                  <a:schemeClr val="accent2"/>
                </a:solidFill>
              </a:defRPr>
            </a:lvl7pPr>
            <a:lvl8pPr lvl="7" algn="r" rtl="0">
              <a:spcBef>
                <a:spcPts val="0"/>
              </a:spcBef>
              <a:spcAft>
                <a:spcPts val="0"/>
              </a:spcAft>
              <a:buClr>
                <a:schemeClr val="accent2"/>
              </a:buClr>
              <a:buSzPts val="1800"/>
              <a:buNone/>
              <a:defRPr sz="1825">
                <a:solidFill>
                  <a:schemeClr val="accent2"/>
                </a:solidFill>
              </a:defRPr>
            </a:lvl8pPr>
            <a:lvl9pPr lvl="8" algn="r" rtl="0">
              <a:spcBef>
                <a:spcPts val="0"/>
              </a:spcBef>
              <a:spcAft>
                <a:spcPts val="0"/>
              </a:spcAft>
              <a:buClr>
                <a:schemeClr val="accent2"/>
              </a:buClr>
              <a:buSzPts val="1800"/>
              <a:buNone/>
              <a:defRPr sz="1825">
                <a:solidFill>
                  <a:schemeClr val="accent2"/>
                </a:solidFill>
              </a:defRPr>
            </a:lvl9pPr>
          </a:lstStyle>
          <a:p>
            <a:endParaRPr/>
          </a:p>
        </p:txBody>
      </p:sp>
      <p:sp>
        <p:nvSpPr>
          <p:cNvPr id="121" name="Google Shape;121;p15"/>
          <p:cNvSpPr txBox="1">
            <a:spLocks noGrp="1"/>
          </p:cNvSpPr>
          <p:nvPr>
            <p:ph type="subTitle" idx="5"/>
          </p:nvPr>
        </p:nvSpPr>
        <p:spPr>
          <a:xfrm>
            <a:off x="6869300" y="3535084"/>
            <a:ext cx="3505200" cy="9528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600"/>
              <a:buFont typeface="Montserrat"/>
              <a:buNone/>
              <a:defRPr>
                <a:latin typeface="Montserrat"/>
                <a:ea typeface="Montserrat"/>
                <a:cs typeface="Montserrat"/>
                <a:sym typeface="Montserrat"/>
              </a:defRPr>
            </a:lvl1pPr>
            <a:lvl2pPr lvl="1" algn="r" rtl="0">
              <a:spcBef>
                <a:spcPts val="0"/>
              </a:spcBef>
              <a:spcAft>
                <a:spcPts val="0"/>
              </a:spcAft>
              <a:buSzPts val="1600"/>
              <a:buFont typeface="Montserrat"/>
              <a:buNone/>
              <a:defRPr>
                <a:latin typeface="Montserrat"/>
                <a:ea typeface="Montserrat"/>
                <a:cs typeface="Montserrat"/>
                <a:sym typeface="Montserrat"/>
              </a:defRPr>
            </a:lvl2pPr>
            <a:lvl3pPr lvl="2" algn="r" rtl="0">
              <a:spcBef>
                <a:spcPts val="0"/>
              </a:spcBef>
              <a:spcAft>
                <a:spcPts val="0"/>
              </a:spcAft>
              <a:buSzPts val="1600"/>
              <a:buFont typeface="Montserrat"/>
              <a:buNone/>
              <a:defRPr>
                <a:latin typeface="Montserrat"/>
                <a:ea typeface="Montserrat"/>
                <a:cs typeface="Montserrat"/>
                <a:sym typeface="Montserrat"/>
              </a:defRPr>
            </a:lvl3pPr>
            <a:lvl4pPr lvl="3" algn="r" rtl="0">
              <a:spcBef>
                <a:spcPts val="0"/>
              </a:spcBef>
              <a:spcAft>
                <a:spcPts val="0"/>
              </a:spcAft>
              <a:buSzPts val="1600"/>
              <a:buFont typeface="Montserrat"/>
              <a:buNone/>
              <a:defRPr>
                <a:latin typeface="Montserrat"/>
                <a:ea typeface="Montserrat"/>
                <a:cs typeface="Montserrat"/>
                <a:sym typeface="Montserrat"/>
              </a:defRPr>
            </a:lvl4pPr>
            <a:lvl5pPr lvl="4" algn="r" rtl="0">
              <a:spcBef>
                <a:spcPts val="0"/>
              </a:spcBef>
              <a:spcAft>
                <a:spcPts val="0"/>
              </a:spcAft>
              <a:buSzPts val="1600"/>
              <a:buFont typeface="Montserrat"/>
              <a:buNone/>
              <a:defRPr>
                <a:latin typeface="Montserrat"/>
                <a:ea typeface="Montserrat"/>
                <a:cs typeface="Montserrat"/>
                <a:sym typeface="Montserrat"/>
              </a:defRPr>
            </a:lvl5pPr>
            <a:lvl6pPr lvl="5" algn="r" rtl="0">
              <a:spcBef>
                <a:spcPts val="0"/>
              </a:spcBef>
              <a:spcAft>
                <a:spcPts val="0"/>
              </a:spcAft>
              <a:buSzPts val="1600"/>
              <a:buFont typeface="Montserrat"/>
              <a:buNone/>
              <a:defRPr>
                <a:latin typeface="Montserrat"/>
                <a:ea typeface="Montserrat"/>
                <a:cs typeface="Montserrat"/>
                <a:sym typeface="Montserrat"/>
              </a:defRPr>
            </a:lvl6pPr>
            <a:lvl7pPr lvl="6" algn="r" rtl="0">
              <a:spcBef>
                <a:spcPts val="0"/>
              </a:spcBef>
              <a:spcAft>
                <a:spcPts val="0"/>
              </a:spcAft>
              <a:buSzPts val="1600"/>
              <a:buFont typeface="Montserrat"/>
              <a:buNone/>
              <a:defRPr>
                <a:latin typeface="Montserrat"/>
                <a:ea typeface="Montserrat"/>
                <a:cs typeface="Montserrat"/>
                <a:sym typeface="Montserrat"/>
              </a:defRPr>
            </a:lvl7pPr>
            <a:lvl8pPr lvl="7" algn="r" rtl="0">
              <a:spcBef>
                <a:spcPts val="0"/>
              </a:spcBef>
              <a:spcAft>
                <a:spcPts val="0"/>
              </a:spcAft>
              <a:buSzPts val="1600"/>
              <a:buFont typeface="Montserrat"/>
              <a:buNone/>
              <a:defRPr>
                <a:latin typeface="Montserrat"/>
                <a:ea typeface="Montserrat"/>
                <a:cs typeface="Montserrat"/>
                <a:sym typeface="Montserrat"/>
              </a:defRPr>
            </a:lvl8pPr>
            <a:lvl9pPr lvl="8" algn="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122" name="Google Shape;122;p15"/>
          <p:cNvSpPr txBox="1">
            <a:spLocks noGrp="1"/>
          </p:cNvSpPr>
          <p:nvPr>
            <p:ph type="subTitle" idx="6"/>
          </p:nvPr>
        </p:nvSpPr>
        <p:spPr>
          <a:xfrm>
            <a:off x="6869300" y="5179751"/>
            <a:ext cx="3505200" cy="9528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600"/>
              <a:buFont typeface="Montserrat"/>
              <a:buNone/>
              <a:defRPr>
                <a:latin typeface="Montserrat"/>
                <a:ea typeface="Montserrat"/>
                <a:cs typeface="Montserrat"/>
                <a:sym typeface="Montserrat"/>
              </a:defRPr>
            </a:lvl1pPr>
            <a:lvl2pPr lvl="1" algn="r" rtl="0">
              <a:spcBef>
                <a:spcPts val="0"/>
              </a:spcBef>
              <a:spcAft>
                <a:spcPts val="0"/>
              </a:spcAft>
              <a:buSzPts val="1600"/>
              <a:buFont typeface="Montserrat"/>
              <a:buNone/>
              <a:defRPr>
                <a:latin typeface="Montserrat"/>
                <a:ea typeface="Montserrat"/>
                <a:cs typeface="Montserrat"/>
                <a:sym typeface="Montserrat"/>
              </a:defRPr>
            </a:lvl2pPr>
            <a:lvl3pPr lvl="2" algn="r" rtl="0">
              <a:spcBef>
                <a:spcPts val="0"/>
              </a:spcBef>
              <a:spcAft>
                <a:spcPts val="0"/>
              </a:spcAft>
              <a:buSzPts val="1600"/>
              <a:buFont typeface="Montserrat"/>
              <a:buNone/>
              <a:defRPr>
                <a:latin typeface="Montserrat"/>
                <a:ea typeface="Montserrat"/>
                <a:cs typeface="Montserrat"/>
                <a:sym typeface="Montserrat"/>
              </a:defRPr>
            </a:lvl3pPr>
            <a:lvl4pPr lvl="3" algn="r" rtl="0">
              <a:spcBef>
                <a:spcPts val="0"/>
              </a:spcBef>
              <a:spcAft>
                <a:spcPts val="0"/>
              </a:spcAft>
              <a:buSzPts val="1600"/>
              <a:buFont typeface="Montserrat"/>
              <a:buNone/>
              <a:defRPr>
                <a:latin typeface="Montserrat"/>
                <a:ea typeface="Montserrat"/>
                <a:cs typeface="Montserrat"/>
                <a:sym typeface="Montserrat"/>
              </a:defRPr>
            </a:lvl4pPr>
            <a:lvl5pPr lvl="4" algn="r" rtl="0">
              <a:spcBef>
                <a:spcPts val="0"/>
              </a:spcBef>
              <a:spcAft>
                <a:spcPts val="0"/>
              </a:spcAft>
              <a:buSzPts val="1600"/>
              <a:buFont typeface="Montserrat"/>
              <a:buNone/>
              <a:defRPr>
                <a:latin typeface="Montserrat"/>
                <a:ea typeface="Montserrat"/>
                <a:cs typeface="Montserrat"/>
                <a:sym typeface="Montserrat"/>
              </a:defRPr>
            </a:lvl5pPr>
            <a:lvl6pPr lvl="5" algn="r" rtl="0">
              <a:spcBef>
                <a:spcPts val="0"/>
              </a:spcBef>
              <a:spcAft>
                <a:spcPts val="0"/>
              </a:spcAft>
              <a:buSzPts val="1600"/>
              <a:buFont typeface="Montserrat"/>
              <a:buNone/>
              <a:defRPr>
                <a:latin typeface="Montserrat"/>
                <a:ea typeface="Montserrat"/>
                <a:cs typeface="Montserrat"/>
                <a:sym typeface="Montserrat"/>
              </a:defRPr>
            </a:lvl6pPr>
            <a:lvl7pPr lvl="6" algn="r" rtl="0">
              <a:spcBef>
                <a:spcPts val="0"/>
              </a:spcBef>
              <a:spcAft>
                <a:spcPts val="0"/>
              </a:spcAft>
              <a:buSzPts val="1600"/>
              <a:buFont typeface="Montserrat"/>
              <a:buNone/>
              <a:defRPr>
                <a:latin typeface="Montserrat"/>
                <a:ea typeface="Montserrat"/>
                <a:cs typeface="Montserrat"/>
                <a:sym typeface="Montserrat"/>
              </a:defRPr>
            </a:lvl7pPr>
            <a:lvl8pPr lvl="7" algn="r" rtl="0">
              <a:spcBef>
                <a:spcPts val="0"/>
              </a:spcBef>
              <a:spcAft>
                <a:spcPts val="0"/>
              </a:spcAft>
              <a:buSzPts val="1600"/>
              <a:buFont typeface="Montserrat"/>
              <a:buNone/>
              <a:defRPr>
                <a:latin typeface="Montserrat"/>
                <a:ea typeface="Montserrat"/>
                <a:cs typeface="Montserrat"/>
                <a:sym typeface="Montserrat"/>
              </a:defRPr>
            </a:lvl8pPr>
            <a:lvl9pPr lvl="8" algn="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Tree>
    <p:extLst>
      <p:ext uri="{BB962C8B-B14F-4D97-AF65-F5344CB8AC3E}">
        <p14:creationId xmlns:p14="http://schemas.microsoft.com/office/powerpoint/2010/main" val="422078645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itle and six columns 1">
  <p:cSld name="Title and six columns 1">
    <p:spTree>
      <p:nvGrpSpPr>
        <p:cNvPr id="1" name="Shape 123"/>
        <p:cNvGrpSpPr/>
        <p:nvPr/>
      </p:nvGrpSpPr>
      <p:grpSpPr>
        <a:xfrm>
          <a:off x="0" y="0"/>
          <a:ext cx="0" cy="0"/>
          <a:chOff x="0" y="0"/>
          <a:chExt cx="0" cy="0"/>
        </a:xfrm>
      </p:grpSpPr>
      <p:sp>
        <p:nvSpPr>
          <p:cNvPr id="124" name="Google Shape;124;p16"/>
          <p:cNvSpPr/>
          <p:nvPr/>
        </p:nvSpPr>
        <p:spPr>
          <a:xfrm>
            <a:off x="2939900" y="2"/>
            <a:ext cx="6312000" cy="1097200"/>
          </a:xfrm>
          <a:prstGeom prst="rect">
            <a:avLst/>
          </a:prstGeom>
          <a:solidFill>
            <a:srgbClr val="BDE7EF"/>
          </a:solidFill>
          <a:ln>
            <a:noFill/>
          </a:ln>
        </p:spPr>
        <p:txBody>
          <a:bodyPr spcFirstLastPara="1" wrap="square" lIns="92704" tIns="92704" rIns="92704" bIns="92704" anchor="ctr" anchorCtr="0">
            <a:noAutofit/>
          </a:bodyPr>
          <a:lstStyle/>
          <a:p>
            <a:pPr marL="0" lvl="0" indent="0" algn="l" rtl="0">
              <a:spcBef>
                <a:spcPts val="0"/>
              </a:spcBef>
              <a:spcAft>
                <a:spcPts val="0"/>
              </a:spcAft>
              <a:buNone/>
            </a:pPr>
            <a:endParaRPr sz="1886"/>
          </a:p>
        </p:txBody>
      </p:sp>
      <p:pic>
        <p:nvPicPr>
          <p:cNvPr id="125" name="Google Shape;125;p16"/>
          <p:cNvPicPr preferRelativeResize="0"/>
          <p:nvPr/>
        </p:nvPicPr>
        <p:blipFill>
          <a:blip r:embed="rId2">
            <a:alphaModFix/>
          </a:blip>
          <a:stretch>
            <a:fillRect/>
          </a:stretch>
        </p:blipFill>
        <p:spPr>
          <a:xfrm rot="-1293712">
            <a:off x="10593357" y="1937182"/>
            <a:ext cx="1406119" cy="984876"/>
          </a:xfrm>
          <a:prstGeom prst="rect">
            <a:avLst/>
          </a:prstGeom>
          <a:noFill/>
          <a:ln>
            <a:noFill/>
          </a:ln>
        </p:spPr>
      </p:pic>
      <p:pic>
        <p:nvPicPr>
          <p:cNvPr id="126" name="Google Shape;126;p16"/>
          <p:cNvPicPr preferRelativeResize="0"/>
          <p:nvPr/>
        </p:nvPicPr>
        <p:blipFill>
          <a:blip r:embed="rId3">
            <a:alphaModFix/>
          </a:blip>
          <a:stretch>
            <a:fillRect/>
          </a:stretch>
        </p:blipFill>
        <p:spPr>
          <a:xfrm>
            <a:off x="1106735" y="2024897"/>
            <a:ext cx="639468" cy="593066"/>
          </a:xfrm>
          <a:prstGeom prst="rect">
            <a:avLst/>
          </a:prstGeom>
          <a:noFill/>
          <a:ln>
            <a:noFill/>
          </a:ln>
        </p:spPr>
      </p:pic>
      <p:pic>
        <p:nvPicPr>
          <p:cNvPr id="127" name="Google Shape;127;p16"/>
          <p:cNvPicPr preferRelativeResize="0"/>
          <p:nvPr/>
        </p:nvPicPr>
        <p:blipFill>
          <a:blip r:embed="rId4">
            <a:alphaModFix/>
          </a:blip>
          <a:stretch>
            <a:fillRect/>
          </a:stretch>
        </p:blipFill>
        <p:spPr>
          <a:xfrm>
            <a:off x="10580952" y="2307936"/>
            <a:ext cx="243833" cy="243352"/>
          </a:xfrm>
          <a:prstGeom prst="rect">
            <a:avLst/>
          </a:prstGeom>
          <a:noFill/>
          <a:ln>
            <a:noFill/>
          </a:ln>
        </p:spPr>
      </p:pic>
      <p:pic>
        <p:nvPicPr>
          <p:cNvPr id="128" name="Google Shape;128;p16"/>
          <p:cNvPicPr preferRelativeResize="0"/>
          <p:nvPr/>
        </p:nvPicPr>
        <p:blipFill>
          <a:blip r:embed="rId5">
            <a:alphaModFix/>
          </a:blip>
          <a:stretch>
            <a:fillRect/>
          </a:stretch>
        </p:blipFill>
        <p:spPr>
          <a:xfrm rot="2106278">
            <a:off x="215045" y="4836274"/>
            <a:ext cx="921402" cy="1189234"/>
          </a:xfrm>
          <a:prstGeom prst="rect">
            <a:avLst/>
          </a:prstGeom>
          <a:noFill/>
          <a:ln>
            <a:noFill/>
          </a:ln>
        </p:spPr>
      </p:pic>
      <p:pic>
        <p:nvPicPr>
          <p:cNvPr id="129" name="Google Shape;129;p16"/>
          <p:cNvPicPr preferRelativeResize="0"/>
          <p:nvPr/>
        </p:nvPicPr>
        <p:blipFill>
          <a:blip r:embed="rId4">
            <a:alphaModFix/>
          </a:blip>
          <a:stretch>
            <a:fillRect/>
          </a:stretch>
        </p:blipFill>
        <p:spPr>
          <a:xfrm>
            <a:off x="430468" y="4484285"/>
            <a:ext cx="243833" cy="243352"/>
          </a:xfrm>
          <a:prstGeom prst="rect">
            <a:avLst/>
          </a:prstGeom>
          <a:noFill/>
          <a:ln>
            <a:noFill/>
          </a:ln>
        </p:spPr>
      </p:pic>
      <p:pic>
        <p:nvPicPr>
          <p:cNvPr id="130" name="Google Shape;130;p16"/>
          <p:cNvPicPr preferRelativeResize="0"/>
          <p:nvPr/>
        </p:nvPicPr>
        <p:blipFill rotWithShape="1">
          <a:blip r:embed="rId6">
            <a:alphaModFix/>
          </a:blip>
          <a:srcRect r="18897" b="10562"/>
          <a:stretch/>
        </p:blipFill>
        <p:spPr>
          <a:xfrm>
            <a:off x="8758968" y="5830800"/>
            <a:ext cx="3433036" cy="1027200"/>
          </a:xfrm>
          <a:prstGeom prst="rect">
            <a:avLst/>
          </a:prstGeom>
          <a:noFill/>
          <a:ln>
            <a:noFill/>
          </a:ln>
        </p:spPr>
      </p:pic>
      <p:sp>
        <p:nvSpPr>
          <p:cNvPr id="131" name="Google Shape;131;p16"/>
          <p:cNvSpPr txBox="1">
            <a:spLocks noGrp="1"/>
          </p:cNvSpPr>
          <p:nvPr>
            <p:ph type="title"/>
          </p:nvPr>
        </p:nvSpPr>
        <p:spPr>
          <a:xfrm>
            <a:off x="1427268" y="593368"/>
            <a:ext cx="93384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32" name="Google Shape;132;p16"/>
          <p:cNvSpPr txBox="1">
            <a:spLocks noGrp="1"/>
          </p:cNvSpPr>
          <p:nvPr>
            <p:ph type="subTitle" idx="1"/>
          </p:nvPr>
        </p:nvSpPr>
        <p:spPr>
          <a:xfrm>
            <a:off x="6399168" y="1461969"/>
            <a:ext cx="4063200" cy="59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2"/>
              </a:buClr>
              <a:buSzPts val="1800"/>
              <a:buNone/>
              <a:defRPr sz="1825">
                <a:solidFill>
                  <a:schemeClr val="accent2"/>
                </a:solidFill>
              </a:defRPr>
            </a:lvl1pPr>
            <a:lvl2pPr lvl="1" algn="ctr" rtl="0">
              <a:spcBef>
                <a:spcPts val="0"/>
              </a:spcBef>
              <a:spcAft>
                <a:spcPts val="0"/>
              </a:spcAft>
              <a:buClr>
                <a:schemeClr val="accent2"/>
              </a:buClr>
              <a:buSzPts val="1800"/>
              <a:buNone/>
              <a:defRPr sz="1825">
                <a:solidFill>
                  <a:schemeClr val="accent2"/>
                </a:solidFill>
              </a:defRPr>
            </a:lvl2pPr>
            <a:lvl3pPr lvl="2" algn="ctr" rtl="0">
              <a:spcBef>
                <a:spcPts val="0"/>
              </a:spcBef>
              <a:spcAft>
                <a:spcPts val="0"/>
              </a:spcAft>
              <a:buClr>
                <a:schemeClr val="accent2"/>
              </a:buClr>
              <a:buSzPts val="1800"/>
              <a:buNone/>
              <a:defRPr sz="1825">
                <a:solidFill>
                  <a:schemeClr val="accent2"/>
                </a:solidFill>
              </a:defRPr>
            </a:lvl3pPr>
            <a:lvl4pPr lvl="3" algn="ctr" rtl="0">
              <a:spcBef>
                <a:spcPts val="0"/>
              </a:spcBef>
              <a:spcAft>
                <a:spcPts val="0"/>
              </a:spcAft>
              <a:buClr>
                <a:schemeClr val="accent2"/>
              </a:buClr>
              <a:buSzPts val="1800"/>
              <a:buNone/>
              <a:defRPr sz="1825">
                <a:solidFill>
                  <a:schemeClr val="accent2"/>
                </a:solidFill>
              </a:defRPr>
            </a:lvl4pPr>
            <a:lvl5pPr lvl="4" algn="ctr" rtl="0">
              <a:spcBef>
                <a:spcPts val="0"/>
              </a:spcBef>
              <a:spcAft>
                <a:spcPts val="0"/>
              </a:spcAft>
              <a:buClr>
                <a:schemeClr val="accent2"/>
              </a:buClr>
              <a:buSzPts val="1800"/>
              <a:buNone/>
              <a:defRPr sz="1825">
                <a:solidFill>
                  <a:schemeClr val="accent2"/>
                </a:solidFill>
              </a:defRPr>
            </a:lvl5pPr>
            <a:lvl6pPr lvl="5" algn="ctr" rtl="0">
              <a:spcBef>
                <a:spcPts val="0"/>
              </a:spcBef>
              <a:spcAft>
                <a:spcPts val="0"/>
              </a:spcAft>
              <a:buClr>
                <a:schemeClr val="accent2"/>
              </a:buClr>
              <a:buSzPts val="1800"/>
              <a:buNone/>
              <a:defRPr sz="1825">
                <a:solidFill>
                  <a:schemeClr val="accent2"/>
                </a:solidFill>
              </a:defRPr>
            </a:lvl6pPr>
            <a:lvl7pPr lvl="6" algn="ctr" rtl="0">
              <a:spcBef>
                <a:spcPts val="0"/>
              </a:spcBef>
              <a:spcAft>
                <a:spcPts val="0"/>
              </a:spcAft>
              <a:buClr>
                <a:schemeClr val="accent2"/>
              </a:buClr>
              <a:buSzPts val="1800"/>
              <a:buNone/>
              <a:defRPr sz="1825">
                <a:solidFill>
                  <a:schemeClr val="accent2"/>
                </a:solidFill>
              </a:defRPr>
            </a:lvl7pPr>
            <a:lvl8pPr lvl="7" algn="ctr" rtl="0">
              <a:spcBef>
                <a:spcPts val="0"/>
              </a:spcBef>
              <a:spcAft>
                <a:spcPts val="0"/>
              </a:spcAft>
              <a:buClr>
                <a:schemeClr val="accent2"/>
              </a:buClr>
              <a:buSzPts val="1800"/>
              <a:buNone/>
              <a:defRPr sz="1825">
                <a:solidFill>
                  <a:schemeClr val="accent2"/>
                </a:solidFill>
              </a:defRPr>
            </a:lvl8pPr>
            <a:lvl9pPr lvl="8" algn="ctr" rtl="0">
              <a:spcBef>
                <a:spcPts val="0"/>
              </a:spcBef>
              <a:spcAft>
                <a:spcPts val="0"/>
              </a:spcAft>
              <a:buClr>
                <a:schemeClr val="accent2"/>
              </a:buClr>
              <a:buSzPts val="1800"/>
              <a:buNone/>
              <a:defRPr sz="1825">
                <a:solidFill>
                  <a:schemeClr val="accent2"/>
                </a:solidFill>
              </a:defRPr>
            </a:lvl9pPr>
          </a:lstStyle>
          <a:p>
            <a:endParaRPr/>
          </a:p>
        </p:txBody>
      </p:sp>
      <p:sp>
        <p:nvSpPr>
          <p:cNvPr id="133" name="Google Shape;133;p16"/>
          <p:cNvSpPr txBox="1">
            <a:spLocks noGrp="1"/>
          </p:cNvSpPr>
          <p:nvPr>
            <p:ph type="subTitle" idx="2"/>
          </p:nvPr>
        </p:nvSpPr>
        <p:spPr>
          <a:xfrm>
            <a:off x="6678168" y="1926951"/>
            <a:ext cx="3505200" cy="952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algn="ctr" rtl="0">
              <a:spcBef>
                <a:spcPts val="0"/>
              </a:spcBef>
              <a:spcAft>
                <a:spcPts val="0"/>
              </a:spcAft>
              <a:buSzPts val="1600"/>
              <a:buFont typeface="Montserrat"/>
              <a:buNone/>
              <a:defRPr>
                <a:latin typeface="Montserrat"/>
                <a:ea typeface="Montserrat"/>
                <a:cs typeface="Montserrat"/>
                <a:sym typeface="Montserrat"/>
              </a:defRPr>
            </a:lvl2pPr>
            <a:lvl3pPr lvl="2" algn="ctr" rtl="0">
              <a:spcBef>
                <a:spcPts val="0"/>
              </a:spcBef>
              <a:spcAft>
                <a:spcPts val="0"/>
              </a:spcAft>
              <a:buSzPts val="1600"/>
              <a:buFont typeface="Montserrat"/>
              <a:buNone/>
              <a:defRPr>
                <a:latin typeface="Montserrat"/>
                <a:ea typeface="Montserrat"/>
                <a:cs typeface="Montserrat"/>
                <a:sym typeface="Montserrat"/>
              </a:defRPr>
            </a:lvl3pPr>
            <a:lvl4pPr lvl="3" algn="ctr" rtl="0">
              <a:spcBef>
                <a:spcPts val="0"/>
              </a:spcBef>
              <a:spcAft>
                <a:spcPts val="0"/>
              </a:spcAft>
              <a:buSzPts val="1600"/>
              <a:buFont typeface="Montserrat"/>
              <a:buNone/>
              <a:defRPr>
                <a:latin typeface="Montserrat"/>
                <a:ea typeface="Montserrat"/>
                <a:cs typeface="Montserrat"/>
                <a:sym typeface="Montserrat"/>
              </a:defRPr>
            </a:lvl4pPr>
            <a:lvl5pPr lvl="4" algn="ctr" rtl="0">
              <a:spcBef>
                <a:spcPts val="0"/>
              </a:spcBef>
              <a:spcAft>
                <a:spcPts val="0"/>
              </a:spcAft>
              <a:buSzPts val="1600"/>
              <a:buFont typeface="Montserrat"/>
              <a:buNone/>
              <a:defRPr>
                <a:latin typeface="Montserrat"/>
                <a:ea typeface="Montserrat"/>
                <a:cs typeface="Montserrat"/>
                <a:sym typeface="Montserrat"/>
              </a:defRPr>
            </a:lvl5pPr>
            <a:lvl6pPr lvl="5" algn="ctr" rtl="0">
              <a:spcBef>
                <a:spcPts val="0"/>
              </a:spcBef>
              <a:spcAft>
                <a:spcPts val="0"/>
              </a:spcAft>
              <a:buSzPts val="1600"/>
              <a:buFont typeface="Montserrat"/>
              <a:buNone/>
              <a:defRPr>
                <a:latin typeface="Montserrat"/>
                <a:ea typeface="Montserrat"/>
                <a:cs typeface="Montserrat"/>
                <a:sym typeface="Montserrat"/>
              </a:defRPr>
            </a:lvl6pPr>
            <a:lvl7pPr lvl="6" algn="ctr" rtl="0">
              <a:spcBef>
                <a:spcPts val="0"/>
              </a:spcBef>
              <a:spcAft>
                <a:spcPts val="0"/>
              </a:spcAft>
              <a:buSzPts val="1600"/>
              <a:buFont typeface="Montserrat"/>
              <a:buNone/>
              <a:defRPr>
                <a:latin typeface="Montserrat"/>
                <a:ea typeface="Montserrat"/>
                <a:cs typeface="Montserrat"/>
                <a:sym typeface="Montserrat"/>
              </a:defRPr>
            </a:lvl7pPr>
            <a:lvl8pPr lvl="7" algn="ctr" rtl="0">
              <a:spcBef>
                <a:spcPts val="0"/>
              </a:spcBef>
              <a:spcAft>
                <a:spcPts val="0"/>
              </a:spcAft>
              <a:buSzPts val="1600"/>
              <a:buFont typeface="Montserrat"/>
              <a:buNone/>
              <a:defRPr>
                <a:latin typeface="Montserrat"/>
                <a:ea typeface="Montserrat"/>
                <a:cs typeface="Montserrat"/>
                <a:sym typeface="Montserrat"/>
              </a:defRPr>
            </a:lvl8pPr>
            <a:lvl9pPr lvl="8" algn="ct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134" name="Google Shape;134;p16"/>
          <p:cNvSpPr txBox="1">
            <a:spLocks noGrp="1"/>
          </p:cNvSpPr>
          <p:nvPr>
            <p:ph type="subTitle" idx="3"/>
          </p:nvPr>
        </p:nvSpPr>
        <p:spPr>
          <a:xfrm>
            <a:off x="6399968" y="3208234"/>
            <a:ext cx="4061600" cy="59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2"/>
              </a:buClr>
              <a:buSzPts val="1800"/>
              <a:buNone/>
              <a:defRPr sz="1825">
                <a:solidFill>
                  <a:schemeClr val="accent2"/>
                </a:solidFill>
              </a:defRPr>
            </a:lvl1pPr>
            <a:lvl2pPr lvl="1" algn="ctr" rtl="0">
              <a:spcBef>
                <a:spcPts val="0"/>
              </a:spcBef>
              <a:spcAft>
                <a:spcPts val="0"/>
              </a:spcAft>
              <a:buClr>
                <a:schemeClr val="accent2"/>
              </a:buClr>
              <a:buSzPts val="1800"/>
              <a:buNone/>
              <a:defRPr sz="1825">
                <a:solidFill>
                  <a:schemeClr val="accent2"/>
                </a:solidFill>
              </a:defRPr>
            </a:lvl2pPr>
            <a:lvl3pPr lvl="2" algn="ctr" rtl="0">
              <a:spcBef>
                <a:spcPts val="0"/>
              </a:spcBef>
              <a:spcAft>
                <a:spcPts val="0"/>
              </a:spcAft>
              <a:buClr>
                <a:schemeClr val="accent2"/>
              </a:buClr>
              <a:buSzPts val="1800"/>
              <a:buNone/>
              <a:defRPr sz="1825">
                <a:solidFill>
                  <a:schemeClr val="accent2"/>
                </a:solidFill>
              </a:defRPr>
            </a:lvl3pPr>
            <a:lvl4pPr lvl="3" algn="ctr" rtl="0">
              <a:spcBef>
                <a:spcPts val="0"/>
              </a:spcBef>
              <a:spcAft>
                <a:spcPts val="0"/>
              </a:spcAft>
              <a:buClr>
                <a:schemeClr val="accent2"/>
              </a:buClr>
              <a:buSzPts val="1800"/>
              <a:buNone/>
              <a:defRPr sz="1825">
                <a:solidFill>
                  <a:schemeClr val="accent2"/>
                </a:solidFill>
              </a:defRPr>
            </a:lvl4pPr>
            <a:lvl5pPr lvl="4" algn="ctr" rtl="0">
              <a:spcBef>
                <a:spcPts val="0"/>
              </a:spcBef>
              <a:spcAft>
                <a:spcPts val="0"/>
              </a:spcAft>
              <a:buClr>
                <a:schemeClr val="accent2"/>
              </a:buClr>
              <a:buSzPts val="1800"/>
              <a:buNone/>
              <a:defRPr sz="1825">
                <a:solidFill>
                  <a:schemeClr val="accent2"/>
                </a:solidFill>
              </a:defRPr>
            </a:lvl5pPr>
            <a:lvl6pPr lvl="5" algn="ctr" rtl="0">
              <a:spcBef>
                <a:spcPts val="0"/>
              </a:spcBef>
              <a:spcAft>
                <a:spcPts val="0"/>
              </a:spcAft>
              <a:buClr>
                <a:schemeClr val="accent2"/>
              </a:buClr>
              <a:buSzPts val="1800"/>
              <a:buNone/>
              <a:defRPr sz="1825">
                <a:solidFill>
                  <a:schemeClr val="accent2"/>
                </a:solidFill>
              </a:defRPr>
            </a:lvl6pPr>
            <a:lvl7pPr lvl="6" algn="ctr" rtl="0">
              <a:spcBef>
                <a:spcPts val="0"/>
              </a:spcBef>
              <a:spcAft>
                <a:spcPts val="0"/>
              </a:spcAft>
              <a:buClr>
                <a:schemeClr val="accent2"/>
              </a:buClr>
              <a:buSzPts val="1800"/>
              <a:buNone/>
              <a:defRPr sz="1825">
                <a:solidFill>
                  <a:schemeClr val="accent2"/>
                </a:solidFill>
              </a:defRPr>
            </a:lvl7pPr>
            <a:lvl8pPr lvl="7" algn="ctr" rtl="0">
              <a:spcBef>
                <a:spcPts val="0"/>
              </a:spcBef>
              <a:spcAft>
                <a:spcPts val="0"/>
              </a:spcAft>
              <a:buClr>
                <a:schemeClr val="accent2"/>
              </a:buClr>
              <a:buSzPts val="1800"/>
              <a:buNone/>
              <a:defRPr sz="1825">
                <a:solidFill>
                  <a:schemeClr val="accent2"/>
                </a:solidFill>
              </a:defRPr>
            </a:lvl8pPr>
            <a:lvl9pPr lvl="8" algn="ctr" rtl="0">
              <a:spcBef>
                <a:spcPts val="0"/>
              </a:spcBef>
              <a:spcAft>
                <a:spcPts val="0"/>
              </a:spcAft>
              <a:buClr>
                <a:schemeClr val="accent2"/>
              </a:buClr>
              <a:buSzPts val="1800"/>
              <a:buNone/>
              <a:defRPr sz="1825">
                <a:solidFill>
                  <a:schemeClr val="accent2"/>
                </a:solidFill>
              </a:defRPr>
            </a:lvl9pPr>
          </a:lstStyle>
          <a:p>
            <a:endParaRPr/>
          </a:p>
        </p:txBody>
      </p:sp>
      <p:sp>
        <p:nvSpPr>
          <p:cNvPr id="135" name="Google Shape;135;p16"/>
          <p:cNvSpPr txBox="1">
            <a:spLocks noGrp="1"/>
          </p:cNvSpPr>
          <p:nvPr>
            <p:ph type="subTitle" idx="4"/>
          </p:nvPr>
        </p:nvSpPr>
        <p:spPr>
          <a:xfrm>
            <a:off x="6399168" y="4954502"/>
            <a:ext cx="4063200" cy="59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2"/>
              </a:buClr>
              <a:buSzPts val="1800"/>
              <a:buNone/>
              <a:defRPr sz="1825">
                <a:solidFill>
                  <a:schemeClr val="accent2"/>
                </a:solidFill>
              </a:defRPr>
            </a:lvl1pPr>
            <a:lvl2pPr lvl="1" algn="ctr" rtl="0">
              <a:spcBef>
                <a:spcPts val="0"/>
              </a:spcBef>
              <a:spcAft>
                <a:spcPts val="0"/>
              </a:spcAft>
              <a:buClr>
                <a:schemeClr val="accent2"/>
              </a:buClr>
              <a:buSzPts val="1800"/>
              <a:buNone/>
              <a:defRPr sz="1825">
                <a:solidFill>
                  <a:schemeClr val="accent2"/>
                </a:solidFill>
              </a:defRPr>
            </a:lvl2pPr>
            <a:lvl3pPr lvl="2" algn="ctr" rtl="0">
              <a:spcBef>
                <a:spcPts val="0"/>
              </a:spcBef>
              <a:spcAft>
                <a:spcPts val="0"/>
              </a:spcAft>
              <a:buClr>
                <a:schemeClr val="accent2"/>
              </a:buClr>
              <a:buSzPts val="1800"/>
              <a:buNone/>
              <a:defRPr sz="1825">
                <a:solidFill>
                  <a:schemeClr val="accent2"/>
                </a:solidFill>
              </a:defRPr>
            </a:lvl3pPr>
            <a:lvl4pPr lvl="3" algn="ctr" rtl="0">
              <a:spcBef>
                <a:spcPts val="0"/>
              </a:spcBef>
              <a:spcAft>
                <a:spcPts val="0"/>
              </a:spcAft>
              <a:buClr>
                <a:schemeClr val="accent2"/>
              </a:buClr>
              <a:buSzPts val="1800"/>
              <a:buNone/>
              <a:defRPr sz="1825">
                <a:solidFill>
                  <a:schemeClr val="accent2"/>
                </a:solidFill>
              </a:defRPr>
            </a:lvl4pPr>
            <a:lvl5pPr lvl="4" algn="ctr" rtl="0">
              <a:spcBef>
                <a:spcPts val="0"/>
              </a:spcBef>
              <a:spcAft>
                <a:spcPts val="0"/>
              </a:spcAft>
              <a:buClr>
                <a:schemeClr val="accent2"/>
              </a:buClr>
              <a:buSzPts val="1800"/>
              <a:buNone/>
              <a:defRPr sz="1825">
                <a:solidFill>
                  <a:schemeClr val="accent2"/>
                </a:solidFill>
              </a:defRPr>
            </a:lvl5pPr>
            <a:lvl6pPr lvl="5" algn="ctr" rtl="0">
              <a:spcBef>
                <a:spcPts val="0"/>
              </a:spcBef>
              <a:spcAft>
                <a:spcPts val="0"/>
              </a:spcAft>
              <a:buClr>
                <a:schemeClr val="accent2"/>
              </a:buClr>
              <a:buSzPts val="1800"/>
              <a:buNone/>
              <a:defRPr sz="1825">
                <a:solidFill>
                  <a:schemeClr val="accent2"/>
                </a:solidFill>
              </a:defRPr>
            </a:lvl6pPr>
            <a:lvl7pPr lvl="6" algn="ctr" rtl="0">
              <a:spcBef>
                <a:spcPts val="0"/>
              </a:spcBef>
              <a:spcAft>
                <a:spcPts val="0"/>
              </a:spcAft>
              <a:buClr>
                <a:schemeClr val="accent2"/>
              </a:buClr>
              <a:buSzPts val="1800"/>
              <a:buNone/>
              <a:defRPr sz="1825">
                <a:solidFill>
                  <a:schemeClr val="accent2"/>
                </a:solidFill>
              </a:defRPr>
            </a:lvl7pPr>
            <a:lvl8pPr lvl="7" algn="ctr" rtl="0">
              <a:spcBef>
                <a:spcPts val="0"/>
              </a:spcBef>
              <a:spcAft>
                <a:spcPts val="0"/>
              </a:spcAft>
              <a:buClr>
                <a:schemeClr val="accent2"/>
              </a:buClr>
              <a:buSzPts val="1800"/>
              <a:buNone/>
              <a:defRPr sz="1825">
                <a:solidFill>
                  <a:schemeClr val="accent2"/>
                </a:solidFill>
              </a:defRPr>
            </a:lvl8pPr>
            <a:lvl9pPr lvl="8" algn="ctr" rtl="0">
              <a:spcBef>
                <a:spcPts val="0"/>
              </a:spcBef>
              <a:spcAft>
                <a:spcPts val="0"/>
              </a:spcAft>
              <a:buClr>
                <a:schemeClr val="accent2"/>
              </a:buClr>
              <a:buSzPts val="1800"/>
              <a:buNone/>
              <a:defRPr sz="1825">
                <a:solidFill>
                  <a:schemeClr val="accent2"/>
                </a:solidFill>
              </a:defRPr>
            </a:lvl9pPr>
          </a:lstStyle>
          <a:p>
            <a:endParaRPr/>
          </a:p>
        </p:txBody>
      </p:sp>
      <p:sp>
        <p:nvSpPr>
          <p:cNvPr id="136" name="Google Shape;136;p16"/>
          <p:cNvSpPr txBox="1">
            <a:spLocks noGrp="1"/>
          </p:cNvSpPr>
          <p:nvPr>
            <p:ph type="subTitle" idx="5"/>
          </p:nvPr>
        </p:nvSpPr>
        <p:spPr>
          <a:xfrm>
            <a:off x="6678168" y="3673218"/>
            <a:ext cx="3505200" cy="952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algn="ctr" rtl="0">
              <a:spcBef>
                <a:spcPts val="0"/>
              </a:spcBef>
              <a:spcAft>
                <a:spcPts val="0"/>
              </a:spcAft>
              <a:buSzPts val="1600"/>
              <a:buFont typeface="Montserrat"/>
              <a:buNone/>
              <a:defRPr>
                <a:latin typeface="Montserrat"/>
                <a:ea typeface="Montserrat"/>
                <a:cs typeface="Montserrat"/>
                <a:sym typeface="Montserrat"/>
              </a:defRPr>
            </a:lvl2pPr>
            <a:lvl3pPr lvl="2" algn="ctr" rtl="0">
              <a:spcBef>
                <a:spcPts val="0"/>
              </a:spcBef>
              <a:spcAft>
                <a:spcPts val="0"/>
              </a:spcAft>
              <a:buSzPts val="1600"/>
              <a:buFont typeface="Montserrat"/>
              <a:buNone/>
              <a:defRPr>
                <a:latin typeface="Montserrat"/>
                <a:ea typeface="Montserrat"/>
                <a:cs typeface="Montserrat"/>
                <a:sym typeface="Montserrat"/>
              </a:defRPr>
            </a:lvl3pPr>
            <a:lvl4pPr lvl="3" algn="ctr" rtl="0">
              <a:spcBef>
                <a:spcPts val="0"/>
              </a:spcBef>
              <a:spcAft>
                <a:spcPts val="0"/>
              </a:spcAft>
              <a:buSzPts val="1600"/>
              <a:buFont typeface="Montserrat"/>
              <a:buNone/>
              <a:defRPr>
                <a:latin typeface="Montserrat"/>
                <a:ea typeface="Montserrat"/>
                <a:cs typeface="Montserrat"/>
                <a:sym typeface="Montserrat"/>
              </a:defRPr>
            </a:lvl4pPr>
            <a:lvl5pPr lvl="4" algn="ctr" rtl="0">
              <a:spcBef>
                <a:spcPts val="0"/>
              </a:spcBef>
              <a:spcAft>
                <a:spcPts val="0"/>
              </a:spcAft>
              <a:buSzPts val="1600"/>
              <a:buFont typeface="Montserrat"/>
              <a:buNone/>
              <a:defRPr>
                <a:latin typeface="Montserrat"/>
                <a:ea typeface="Montserrat"/>
                <a:cs typeface="Montserrat"/>
                <a:sym typeface="Montserrat"/>
              </a:defRPr>
            </a:lvl5pPr>
            <a:lvl6pPr lvl="5" algn="ctr" rtl="0">
              <a:spcBef>
                <a:spcPts val="0"/>
              </a:spcBef>
              <a:spcAft>
                <a:spcPts val="0"/>
              </a:spcAft>
              <a:buSzPts val="1600"/>
              <a:buFont typeface="Montserrat"/>
              <a:buNone/>
              <a:defRPr>
                <a:latin typeface="Montserrat"/>
                <a:ea typeface="Montserrat"/>
                <a:cs typeface="Montserrat"/>
                <a:sym typeface="Montserrat"/>
              </a:defRPr>
            </a:lvl6pPr>
            <a:lvl7pPr lvl="6" algn="ctr" rtl="0">
              <a:spcBef>
                <a:spcPts val="0"/>
              </a:spcBef>
              <a:spcAft>
                <a:spcPts val="0"/>
              </a:spcAft>
              <a:buSzPts val="1600"/>
              <a:buFont typeface="Montserrat"/>
              <a:buNone/>
              <a:defRPr>
                <a:latin typeface="Montserrat"/>
                <a:ea typeface="Montserrat"/>
                <a:cs typeface="Montserrat"/>
                <a:sym typeface="Montserrat"/>
              </a:defRPr>
            </a:lvl7pPr>
            <a:lvl8pPr lvl="7" algn="ctr" rtl="0">
              <a:spcBef>
                <a:spcPts val="0"/>
              </a:spcBef>
              <a:spcAft>
                <a:spcPts val="0"/>
              </a:spcAft>
              <a:buSzPts val="1600"/>
              <a:buFont typeface="Montserrat"/>
              <a:buNone/>
              <a:defRPr>
                <a:latin typeface="Montserrat"/>
                <a:ea typeface="Montserrat"/>
                <a:cs typeface="Montserrat"/>
                <a:sym typeface="Montserrat"/>
              </a:defRPr>
            </a:lvl8pPr>
            <a:lvl9pPr lvl="8" algn="ct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137" name="Google Shape;137;p16"/>
          <p:cNvSpPr txBox="1">
            <a:spLocks noGrp="1"/>
          </p:cNvSpPr>
          <p:nvPr>
            <p:ph type="subTitle" idx="6"/>
          </p:nvPr>
        </p:nvSpPr>
        <p:spPr>
          <a:xfrm>
            <a:off x="6678168" y="5419484"/>
            <a:ext cx="3505200" cy="952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algn="ctr" rtl="0">
              <a:spcBef>
                <a:spcPts val="0"/>
              </a:spcBef>
              <a:spcAft>
                <a:spcPts val="0"/>
              </a:spcAft>
              <a:buSzPts val="1600"/>
              <a:buFont typeface="Montserrat"/>
              <a:buNone/>
              <a:defRPr>
                <a:latin typeface="Montserrat"/>
                <a:ea typeface="Montserrat"/>
                <a:cs typeface="Montserrat"/>
                <a:sym typeface="Montserrat"/>
              </a:defRPr>
            </a:lvl2pPr>
            <a:lvl3pPr lvl="2" algn="ctr" rtl="0">
              <a:spcBef>
                <a:spcPts val="0"/>
              </a:spcBef>
              <a:spcAft>
                <a:spcPts val="0"/>
              </a:spcAft>
              <a:buSzPts val="1600"/>
              <a:buFont typeface="Montserrat"/>
              <a:buNone/>
              <a:defRPr>
                <a:latin typeface="Montserrat"/>
                <a:ea typeface="Montserrat"/>
                <a:cs typeface="Montserrat"/>
                <a:sym typeface="Montserrat"/>
              </a:defRPr>
            </a:lvl3pPr>
            <a:lvl4pPr lvl="3" algn="ctr" rtl="0">
              <a:spcBef>
                <a:spcPts val="0"/>
              </a:spcBef>
              <a:spcAft>
                <a:spcPts val="0"/>
              </a:spcAft>
              <a:buSzPts val="1600"/>
              <a:buFont typeface="Montserrat"/>
              <a:buNone/>
              <a:defRPr>
                <a:latin typeface="Montserrat"/>
                <a:ea typeface="Montserrat"/>
                <a:cs typeface="Montserrat"/>
                <a:sym typeface="Montserrat"/>
              </a:defRPr>
            </a:lvl4pPr>
            <a:lvl5pPr lvl="4" algn="ctr" rtl="0">
              <a:spcBef>
                <a:spcPts val="0"/>
              </a:spcBef>
              <a:spcAft>
                <a:spcPts val="0"/>
              </a:spcAft>
              <a:buSzPts val="1600"/>
              <a:buFont typeface="Montserrat"/>
              <a:buNone/>
              <a:defRPr>
                <a:latin typeface="Montserrat"/>
                <a:ea typeface="Montserrat"/>
                <a:cs typeface="Montserrat"/>
                <a:sym typeface="Montserrat"/>
              </a:defRPr>
            </a:lvl5pPr>
            <a:lvl6pPr lvl="5" algn="ctr" rtl="0">
              <a:spcBef>
                <a:spcPts val="0"/>
              </a:spcBef>
              <a:spcAft>
                <a:spcPts val="0"/>
              </a:spcAft>
              <a:buSzPts val="1600"/>
              <a:buFont typeface="Montserrat"/>
              <a:buNone/>
              <a:defRPr>
                <a:latin typeface="Montserrat"/>
                <a:ea typeface="Montserrat"/>
                <a:cs typeface="Montserrat"/>
                <a:sym typeface="Montserrat"/>
              </a:defRPr>
            </a:lvl6pPr>
            <a:lvl7pPr lvl="6" algn="ctr" rtl="0">
              <a:spcBef>
                <a:spcPts val="0"/>
              </a:spcBef>
              <a:spcAft>
                <a:spcPts val="0"/>
              </a:spcAft>
              <a:buSzPts val="1600"/>
              <a:buFont typeface="Montserrat"/>
              <a:buNone/>
              <a:defRPr>
                <a:latin typeface="Montserrat"/>
                <a:ea typeface="Montserrat"/>
                <a:cs typeface="Montserrat"/>
                <a:sym typeface="Montserrat"/>
              </a:defRPr>
            </a:lvl7pPr>
            <a:lvl8pPr lvl="7" algn="ctr" rtl="0">
              <a:spcBef>
                <a:spcPts val="0"/>
              </a:spcBef>
              <a:spcAft>
                <a:spcPts val="0"/>
              </a:spcAft>
              <a:buSzPts val="1600"/>
              <a:buFont typeface="Montserrat"/>
              <a:buNone/>
              <a:defRPr>
                <a:latin typeface="Montserrat"/>
                <a:ea typeface="Montserrat"/>
                <a:cs typeface="Montserrat"/>
                <a:sym typeface="Montserrat"/>
              </a:defRPr>
            </a:lvl8pPr>
            <a:lvl9pPr lvl="8" algn="ct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138" name="Google Shape;138;p16"/>
          <p:cNvSpPr txBox="1">
            <a:spLocks noGrp="1"/>
          </p:cNvSpPr>
          <p:nvPr>
            <p:ph type="subTitle" idx="7"/>
          </p:nvPr>
        </p:nvSpPr>
        <p:spPr>
          <a:xfrm>
            <a:off x="1736201" y="1461969"/>
            <a:ext cx="4063200" cy="59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2"/>
              </a:buClr>
              <a:buSzPts val="1800"/>
              <a:buNone/>
              <a:defRPr sz="1825">
                <a:solidFill>
                  <a:schemeClr val="accent2"/>
                </a:solidFill>
              </a:defRPr>
            </a:lvl1pPr>
            <a:lvl2pPr lvl="1" algn="ctr" rtl="0">
              <a:spcBef>
                <a:spcPts val="0"/>
              </a:spcBef>
              <a:spcAft>
                <a:spcPts val="0"/>
              </a:spcAft>
              <a:buClr>
                <a:schemeClr val="accent2"/>
              </a:buClr>
              <a:buSzPts val="1800"/>
              <a:buNone/>
              <a:defRPr sz="1825">
                <a:solidFill>
                  <a:schemeClr val="accent2"/>
                </a:solidFill>
              </a:defRPr>
            </a:lvl2pPr>
            <a:lvl3pPr lvl="2" algn="ctr" rtl="0">
              <a:spcBef>
                <a:spcPts val="0"/>
              </a:spcBef>
              <a:spcAft>
                <a:spcPts val="0"/>
              </a:spcAft>
              <a:buClr>
                <a:schemeClr val="accent2"/>
              </a:buClr>
              <a:buSzPts val="1800"/>
              <a:buNone/>
              <a:defRPr sz="1825">
                <a:solidFill>
                  <a:schemeClr val="accent2"/>
                </a:solidFill>
              </a:defRPr>
            </a:lvl3pPr>
            <a:lvl4pPr lvl="3" algn="ctr" rtl="0">
              <a:spcBef>
                <a:spcPts val="0"/>
              </a:spcBef>
              <a:spcAft>
                <a:spcPts val="0"/>
              </a:spcAft>
              <a:buClr>
                <a:schemeClr val="accent2"/>
              </a:buClr>
              <a:buSzPts val="1800"/>
              <a:buNone/>
              <a:defRPr sz="1825">
                <a:solidFill>
                  <a:schemeClr val="accent2"/>
                </a:solidFill>
              </a:defRPr>
            </a:lvl4pPr>
            <a:lvl5pPr lvl="4" algn="ctr" rtl="0">
              <a:spcBef>
                <a:spcPts val="0"/>
              </a:spcBef>
              <a:spcAft>
                <a:spcPts val="0"/>
              </a:spcAft>
              <a:buClr>
                <a:schemeClr val="accent2"/>
              </a:buClr>
              <a:buSzPts val="1800"/>
              <a:buNone/>
              <a:defRPr sz="1825">
                <a:solidFill>
                  <a:schemeClr val="accent2"/>
                </a:solidFill>
              </a:defRPr>
            </a:lvl5pPr>
            <a:lvl6pPr lvl="5" algn="ctr" rtl="0">
              <a:spcBef>
                <a:spcPts val="0"/>
              </a:spcBef>
              <a:spcAft>
                <a:spcPts val="0"/>
              </a:spcAft>
              <a:buClr>
                <a:schemeClr val="accent2"/>
              </a:buClr>
              <a:buSzPts val="1800"/>
              <a:buNone/>
              <a:defRPr sz="1825">
                <a:solidFill>
                  <a:schemeClr val="accent2"/>
                </a:solidFill>
              </a:defRPr>
            </a:lvl6pPr>
            <a:lvl7pPr lvl="6" algn="ctr" rtl="0">
              <a:spcBef>
                <a:spcPts val="0"/>
              </a:spcBef>
              <a:spcAft>
                <a:spcPts val="0"/>
              </a:spcAft>
              <a:buClr>
                <a:schemeClr val="accent2"/>
              </a:buClr>
              <a:buSzPts val="1800"/>
              <a:buNone/>
              <a:defRPr sz="1825">
                <a:solidFill>
                  <a:schemeClr val="accent2"/>
                </a:solidFill>
              </a:defRPr>
            </a:lvl7pPr>
            <a:lvl8pPr lvl="7" algn="ctr" rtl="0">
              <a:spcBef>
                <a:spcPts val="0"/>
              </a:spcBef>
              <a:spcAft>
                <a:spcPts val="0"/>
              </a:spcAft>
              <a:buClr>
                <a:schemeClr val="accent2"/>
              </a:buClr>
              <a:buSzPts val="1800"/>
              <a:buNone/>
              <a:defRPr sz="1825">
                <a:solidFill>
                  <a:schemeClr val="accent2"/>
                </a:solidFill>
              </a:defRPr>
            </a:lvl8pPr>
            <a:lvl9pPr lvl="8" algn="ctr" rtl="0">
              <a:spcBef>
                <a:spcPts val="0"/>
              </a:spcBef>
              <a:spcAft>
                <a:spcPts val="0"/>
              </a:spcAft>
              <a:buClr>
                <a:schemeClr val="accent2"/>
              </a:buClr>
              <a:buSzPts val="1800"/>
              <a:buNone/>
              <a:defRPr sz="1825">
                <a:solidFill>
                  <a:schemeClr val="accent2"/>
                </a:solidFill>
              </a:defRPr>
            </a:lvl9pPr>
          </a:lstStyle>
          <a:p>
            <a:endParaRPr/>
          </a:p>
        </p:txBody>
      </p:sp>
      <p:sp>
        <p:nvSpPr>
          <p:cNvPr id="139" name="Google Shape;139;p16"/>
          <p:cNvSpPr txBox="1">
            <a:spLocks noGrp="1"/>
          </p:cNvSpPr>
          <p:nvPr>
            <p:ph type="subTitle" idx="8"/>
          </p:nvPr>
        </p:nvSpPr>
        <p:spPr>
          <a:xfrm>
            <a:off x="2015202" y="1926951"/>
            <a:ext cx="3505200" cy="952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algn="ctr" rtl="0">
              <a:spcBef>
                <a:spcPts val="0"/>
              </a:spcBef>
              <a:spcAft>
                <a:spcPts val="0"/>
              </a:spcAft>
              <a:buSzPts val="1600"/>
              <a:buFont typeface="Montserrat"/>
              <a:buNone/>
              <a:defRPr>
                <a:latin typeface="Montserrat"/>
                <a:ea typeface="Montserrat"/>
                <a:cs typeface="Montserrat"/>
                <a:sym typeface="Montserrat"/>
              </a:defRPr>
            </a:lvl2pPr>
            <a:lvl3pPr lvl="2" algn="ctr" rtl="0">
              <a:spcBef>
                <a:spcPts val="0"/>
              </a:spcBef>
              <a:spcAft>
                <a:spcPts val="0"/>
              </a:spcAft>
              <a:buSzPts val="1600"/>
              <a:buFont typeface="Montserrat"/>
              <a:buNone/>
              <a:defRPr>
                <a:latin typeface="Montserrat"/>
                <a:ea typeface="Montserrat"/>
                <a:cs typeface="Montserrat"/>
                <a:sym typeface="Montserrat"/>
              </a:defRPr>
            </a:lvl3pPr>
            <a:lvl4pPr lvl="3" algn="ctr" rtl="0">
              <a:spcBef>
                <a:spcPts val="0"/>
              </a:spcBef>
              <a:spcAft>
                <a:spcPts val="0"/>
              </a:spcAft>
              <a:buSzPts val="1600"/>
              <a:buFont typeface="Montserrat"/>
              <a:buNone/>
              <a:defRPr>
                <a:latin typeface="Montserrat"/>
                <a:ea typeface="Montserrat"/>
                <a:cs typeface="Montserrat"/>
                <a:sym typeface="Montserrat"/>
              </a:defRPr>
            </a:lvl4pPr>
            <a:lvl5pPr lvl="4" algn="ctr" rtl="0">
              <a:spcBef>
                <a:spcPts val="0"/>
              </a:spcBef>
              <a:spcAft>
                <a:spcPts val="0"/>
              </a:spcAft>
              <a:buSzPts val="1600"/>
              <a:buFont typeface="Montserrat"/>
              <a:buNone/>
              <a:defRPr>
                <a:latin typeface="Montserrat"/>
                <a:ea typeface="Montserrat"/>
                <a:cs typeface="Montserrat"/>
                <a:sym typeface="Montserrat"/>
              </a:defRPr>
            </a:lvl5pPr>
            <a:lvl6pPr lvl="5" algn="ctr" rtl="0">
              <a:spcBef>
                <a:spcPts val="0"/>
              </a:spcBef>
              <a:spcAft>
                <a:spcPts val="0"/>
              </a:spcAft>
              <a:buSzPts val="1600"/>
              <a:buFont typeface="Montserrat"/>
              <a:buNone/>
              <a:defRPr>
                <a:latin typeface="Montserrat"/>
                <a:ea typeface="Montserrat"/>
                <a:cs typeface="Montserrat"/>
                <a:sym typeface="Montserrat"/>
              </a:defRPr>
            </a:lvl6pPr>
            <a:lvl7pPr lvl="6" algn="ctr" rtl="0">
              <a:spcBef>
                <a:spcPts val="0"/>
              </a:spcBef>
              <a:spcAft>
                <a:spcPts val="0"/>
              </a:spcAft>
              <a:buSzPts val="1600"/>
              <a:buFont typeface="Montserrat"/>
              <a:buNone/>
              <a:defRPr>
                <a:latin typeface="Montserrat"/>
                <a:ea typeface="Montserrat"/>
                <a:cs typeface="Montserrat"/>
                <a:sym typeface="Montserrat"/>
              </a:defRPr>
            </a:lvl7pPr>
            <a:lvl8pPr lvl="7" algn="ctr" rtl="0">
              <a:spcBef>
                <a:spcPts val="0"/>
              </a:spcBef>
              <a:spcAft>
                <a:spcPts val="0"/>
              </a:spcAft>
              <a:buSzPts val="1600"/>
              <a:buFont typeface="Montserrat"/>
              <a:buNone/>
              <a:defRPr>
                <a:latin typeface="Montserrat"/>
                <a:ea typeface="Montserrat"/>
                <a:cs typeface="Montserrat"/>
                <a:sym typeface="Montserrat"/>
              </a:defRPr>
            </a:lvl8pPr>
            <a:lvl9pPr lvl="8" algn="ct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140" name="Google Shape;140;p16"/>
          <p:cNvSpPr txBox="1">
            <a:spLocks noGrp="1"/>
          </p:cNvSpPr>
          <p:nvPr>
            <p:ph type="subTitle" idx="9"/>
          </p:nvPr>
        </p:nvSpPr>
        <p:spPr>
          <a:xfrm>
            <a:off x="1737000" y="3208234"/>
            <a:ext cx="4061600" cy="59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2"/>
              </a:buClr>
              <a:buSzPts val="1800"/>
              <a:buNone/>
              <a:defRPr sz="1825">
                <a:solidFill>
                  <a:schemeClr val="accent2"/>
                </a:solidFill>
              </a:defRPr>
            </a:lvl1pPr>
            <a:lvl2pPr lvl="1" algn="ctr" rtl="0">
              <a:spcBef>
                <a:spcPts val="0"/>
              </a:spcBef>
              <a:spcAft>
                <a:spcPts val="0"/>
              </a:spcAft>
              <a:buClr>
                <a:schemeClr val="accent2"/>
              </a:buClr>
              <a:buSzPts val="1800"/>
              <a:buNone/>
              <a:defRPr sz="1825">
                <a:solidFill>
                  <a:schemeClr val="accent2"/>
                </a:solidFill>
              </a:defRPr>
            </a:lvl2pPr>
            <a:lvl3pPr lvl="2" algn="ctr" rtl="0">
              <a:spcBef>
                <a:spcPts val="0"/>
              </a:spcBef>
              <a:spcAft>
                <a:spcPts val="0"/>
              </a:spcAft>
              <a:buClr>
                <a:schemeClr val="accent2"/>
              </a:buClr>
              <a:buSzPts val="1800"/>
              <a:buNone/>
              <a:defRPr sz="1825">
                <a:solidFill>
                  <a:schemeClr val="accent2"/>
                </a:solidFill>
              </a:defRPr>
            </a:lvl3pPr>
            <a:lvl4pPr lvl="3" algn="ctr" rtl="0">
              <a:spcBef>
                <a:spcPts val="0"/>
              </a:spcBef>
              <a:spcAft>
                <a:spcPts val="0"/>
              </a:spcAft>
              <a:buClr>
                <a:schemeClr val="accent2"/>
              </a:buClr>
              <a:buSzPts val="1800"/>
              <a:buNone/>
              <a:defRPr sz="1825">
                <a:solidFill>
                  <a:schemeClr val="accent2"/>
                </a:solidFill>
              </a:defRPr>
            </a:lvl4pPr>
            <a:lvl5pPr lvl="4" algn="ctr" rtl="0">
              <a:spcBef>
                <a:spcPts val="0"/>
              </a:spcBef>
              <a:spcAft>
                <a:spcPts val="0"/>
              </a:spcAft>
              <a:buClr>
                <a:schemeClr val="accent2"/>
              </a:buClr>
              <a:buSzPts val="1800"/>
              <a:buNone/>
              <a:defRPr sz="1825">
                <a:solidFill>
                  <a:schemeClr val="accent2"/>
                </a:solidFill>
              </a:defRPr>
            </a:lvl5pPr>
            <a:lvl6pPr lvl="5" algn="ctr" rtl="0">
              <a:spcBef>
                <a:spcPts val="0"/>
              </a:spcBef>
              <a:spcAft>
                <a:spcPts val="0"/>
              </a:spcAft>
              <a:buClr>
                <a:schemeClr val="accent2"/>
              </a:buClr>
              <a:buSzPts val="1800"/>
              <a:buNone/>
              <a:defRPr sz="1825">
                <a:solidFill>
                  <a:schemeClr val="accent2"/>
                </a:solidFill>
              </a:defRPr>
            </a:lvl6pPr>
            <a:lvl7pPr lvl="6" algn="ctr" rtl="0">
              <a:spcBef>
                <a:spcPts val="0"/>
              </a:spcBef>
              <a:spcAft>
                <a:spcPts val="0"/>
              </a:spcAft>
              <a:buClr>
                <a:schemeClr val="accent2"/>
              </a:buClr>
              <a:buSzPts val="1800"/>
              <a:buNone/>
              <a:defRPr sz="1825">
                <a:solidFill>
                  <a:schemeClr val="accent2"/>
                </a:solidFill>
              </a:defRPr>
            </a:lvl7pPr>
            <a:lvl8pPr lvl="7" algn="ctr" rtl="0">
              <a:spcBef>
                <a:spcPts val="0"/>
              </a:spcBef>
              <a:spcAft>
                <a:spcPts val="0"/>
              </a:spcAft>
              <a:buClr>
                <a:schemeClr val="accent2"/>
              </a:buClr>
              <a:buSzPts val="1800"/>
              <a:buNone/>
              <a:defRPr sz="1825">
                <a:solidFill>
                  <a:schemeClr val="accent2"/>
                </a:solidFill>
              </a:defRPr>
            </a:lvl8pPr>
            <a:lvl9pPr lvl="8" algn="ctr" rtl="0">
              <a:spcBef>
                <a:spcPts val="0"/>
              </a:spcBef>
              <a:spcAft>
                <a:spcPts val="0"/>
              </a:spcAft>
              <a:buClr>
                <a:schemeClr val="accent2"/>
              </a:buClr>
              <a:buSzPts val="1800"/>
              <a:buNone/>
              <a:defRPr sz="1825">
                <a:solidFill>
                  <a:schemeClr val="accent2"/>
                </a:solidFill>
              </a:defRPr>
            </a:lvl9pPr>
          </a:lstStyle>
          <a:p>
            <a:endParaRPr/>
          </a:p>
        </p:txBody>
      </p:sp>
      <p:sp>
        <p:nvSpPr>
          <p:cNvPr id="141" name="Google Shape;141;p16"/>
          <p:cNvSpPr txBox="1">
            <a:spLocks noGrp="1"/>
          </p:cNvSpPr>
          <p:nvPr>
            <p:ph type="subTitle" idx="13"/>
          </p:nvPr>
        </p:nvSpPr>
        <p:spPr>
          <a:xfrm>
            <a:off x="1736201" y="4954502"/>
            <a:ext cx="4063200" cy="593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2"/>
              </a:buClr>
              <a:buSzPts val="1800"/>
              <a:buNone/>
              <a:defRPr sz="1825">
                <a:solidFill>
                  <a:schemeClr val="accent2"/>
                </a:solidFill>
              </a:defRPr>
            </a:lvl1pPr>
            <a:lvl2pPr lvl="1" algn="ctr" rtl="0">
              <a:spcBef>
                <a:spcPts val="0"/>
              </a:spcBef>
              <a:spcAft>
                <a:spcPts val="0"/>
              </a:spcAft>
              <a:buClr>
                <a:schemeClr val="accent2"/>
              </a:buClr>
              <a:buSzPts val="1800"/>
              <a:buNone/>
              <a:defRPr sz="1825">
                <a:solidFill>
                  <a:schemeClr val="accent2"/>
                </a:solidFill>
              </a:defRPr>
            </a:lvl2pPr>
            <a:lvl3pPr lvl="2" algn="ctr" rtl="0">
              <a:spcBef>
                <a:spcPts val="0"/>
              </a:spcBef>
              <a:spcAft>
                <a:spcPts val="0"/>
              </a:spcAft>
              <a:buClr>
                <a:schemeClr val="accent2"/>
              </a:buClr>
              <a:buSzPts val="1800"/>
              <a:buNone/>
              <a:defRPr sz="1825">
                <a:solidFill>
                  <a:schemeClr val="accent2"/>
                </a:solidFill>
              </a:defRPr>
            </a:lvl3pPr>
            <a:lvl4pPr lvl="3" algn="ctr" rtl="0">
              <a:spcBef>
                <a:spcPts val="0"/>
              </a:spcBef>
              <a:spcAft>
                <a:spcPts val="0"/>
              </a:spcAft>
              <a:buClr>
                <a:schemeClr val="accent2"/>
              </a:buClr>
              <a:buSzPts val="1800"/>
              <a:buNone/>
              <a:defRPr sz="1825">
                <a:solidFill>
                  <a:schemeClr val="accent2"/>
                </a:solidFill>
              </a:defRPr>
            </a:lvl4pPr>
            <a:lvl5pPr lvl="4" algn="ctr" rtl="0">
              <a:spcBef>
                <a:spcPts val="0"/>
              </a:spcBef>
              <a:spcAft>
                <a:spcPts val="0"/>
              </a:spcAft>
              <a:buClr>
                <a:schemeClr val="accent2"/>
              </a:buClr>
              <a:buSzPts val="1800"/>
              <a:buNone/>
              <a:defRPr sz="1825">
                <a:solidFill>
                  <a:schemeClr val="accent2"/>
                </a:solidFill>
              </a:defRPr>
            </a:lvl5pPr>
            <a:lvl6pPr lvl="5" algn="ctr" rtl="0">
              <a:spcBef>
                <a:spcPts val="0"/>
              </a:spcBef>
              <a:spcAft>
                <a:spcPts val="0"/>
              </a:spcAft>
              <a:buClr>
                <a:schemeClr val="accent2"/>
              </a:buClr>
              <a:buSzPts val="1800"/>
              <a:buNone/>
              <a:defRPr sz="1825">
                <a:solidFill>
                  <a:schemeClr val="accent2"/>
                </a:solidFill>
              </a:defRPr>
            </a:lvl6pPr>
            <a:lvl7pPr lvl="6" algn="ctr" rtl="0">
              <a:spcBef>
                <a:spcPts val="0"/>
              </a:spcBef>
              <a:spcAft>
                <a:spcPts val="0"/>
              </a:spcAft>
              <a:buClr>
                <a:schemeClr val="accent2"/>
              </a:buClr>
              <a:buSzPts val="1800"/>
              <a:buNone/>
              <a:defRPr sz="1825">
                <a:solidFill>
                  <a:schemeClr val="accent2"/>
                </a:solidFill>
              </a:defRPr>
            </a:lvl7pPr>
            <a:lvl8pPr lvl="7" algn="ctr" rtl="0">
              <a:spcBef>
                <a:spcPts val="0"/>
              </a:spcBef>
              <a:spcAft>
                <a:spcPts val="0"/>
              </a:spcAft>
              <a:buClr>
                <a:schemeClr val="accent2"/>
              </a:buClr>
              <a:buSzPts val="1800"/>
              <a:buNone/>
              <a:defRPr sz="1825">
                <a:solidFill>
                  <a:schemeClr val="accent2"/>
                </a:solidFill>
              </a:defRPr>
            </a:lvl8pPr>
            <a:lvl9pPr lvl="8" algn="ctr" rtl="0">
              <a:spcBef>
                <a:spcPts val="0"/>
              </a:spcBef>
              <a:spcAft>
                <a:spcPts val="0"/>
              </a:spcAft>
              <a:buClr>
                <a:schemeClr val="accent2"/>
              </a:buClr>
              <a:buSzPts val="1800"/>
              <a:buNone/>
              <a:defRPr sz="1825">
                <a:solidFill>
                  <a:schemeClr val="accent2"/>
                </a:solidFill>
              </a:defRPr>
            </a:lvl9pPr>
          </a:lstStyle>
          <a:p>
            <a:endParaRPr/>
          </a:p>
        </p:txBody>
      </p:sp>
      <p:sp>
        <p:nvSpPr>
          <p:cNvPr id="142" name="Google Shape;142;p16"/>
          <p:cNvSpPr txBox="1">
            <a:spLocks noGrp="1"/>
          </p:cNvSpPr>
          <p:nvPr>
            <p:ph type="subTitle" idx="14"/>
          </p:nvPr>
        </p:nvSpPr>
        <p:spPr>
          <a:xfrm>
            <a:off x="2015202" y="3673218"/>
            <a:ext cx="3505200" cy="952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algn="ctr" rtl="0">
              <a:spcBef>
                <a:spcPts val="0"/>
              </a:spcBef>
              <a:spcAft>
                <a:spcPts val="0"/>
              </a:spcAft>
              <a:buSzPts val="1600"/>
              <a:buFont typeface="Montserrat"/>
              <a:buNone/>
              <a:defRPr>
                <a:latin typeface="Montserrat"/>
                <a:ea typeface="Montserrat"/>
                <a:cs typeface="Montserrat"/>
                <a:sym typeface="Montserrat"/>
              </a:defRPr>
            </a:lvl2pPr>
            <a:lvl3pPr lvl="2" algn="ctr" rtl="0">
              <a:spcBef>
                <a:spcPts val="0"/>
              </a:spcBef>
              <a:spcAft>
                <a:spcPts val="0"/>
              </a:spcAft>
              <a:buSzPts val="1600"/>
              <a:buFont typeface="Montserrat"/>
              <a:buNone/>
              <a:defRPr>
                <a:latin typeface="Montserrat"/>
                <a:ea typeface="Montserrat"/>
                <a:cs typeface="Montserrat"/>
                <a:sym typeface="Montserrat"/>
              </a:defRPr>
            </a:lvl3pPr>
            <a:lvl4pPr lvl="3" algn="ctr" rtl="0">
              <a:spcBef>
                <a:spcPts val="0"/>
              </a:spcBef>
              <a:spcAft>
                <a:spcPts val="0"/>
              </a:spcAft>
              <a:buSzPts val="1600"/>
              <a:buFont typeface="Montserrat"/>
              <a:buNone/>
              <a:defRPr>
                <a:latin typeface="Montserrat"/>
                <a:ea typeface="Montserrat"/>
                <a:cs typeface="Montserrat"/>
                <a:sym typeface="Montserrat"/>
              </a:defRPr>
            </a:lvl4pPr>
            <a:lvl5pPr lvl="4" algn="ctr" rtl="0">
              <a:spcBef>
                <a:spcPts val="0"/>
              </a:spcBef>
              <a:spcAft>
                <a:spcPts val="0"/>
              </a:spcAft>
              <a:buSzPts val="1600"/>
              <a:buFont typeface="Montserrat"/>
              <a:buNone/>
              <a:defRPr>
                <a:latin typeface="Montserrat"/>
                <a:ea typeface="Montserrat"/>
                <a:cs typeface="Montserrat"/>
                <a:sym typeface="Montserrat"/>
              </a:defRPr>
            </a:lvl5pPr>
            <a:lvl6pPr lvl="5" algn="ctr" rtl="0">
              <a:spcBef>
                <a:spcPts val="0"/>
              </a:spcBef>
              <a:spcAft>
                <a:spcPts val="0"/>
              </a:spcAft>
              <a:buSzPts val="1600"/>
              <a:buFont typeface="Montserrat"/>
              <a:buNone/>
              <a:defRPr>
                <a:latin typeface="Montserrat"/>
                <a:ea typeface="Montserrat"/>
                <a:cs typeface="Montserrat"/>
                <a:sym typeface="Montserrat"/>
              </a:defRPr>
            </a:lvl6pPr>
            <a:lvl7pPr lvl="6" algn="ctr" rtl="0">
              <a:spcBef>
                <a:spcPts val="0"/>
              </a:spcBef>
              <a:spcAft>
                <a:spcPts val="0"/>
              </a:spcAft>
              <a:buSzPts val="1600"/>
              <a:buFont typeface="Montserrat"/>
              <a:buNone/>
              <a:defRPr>
                <a:latin typeface="Montserrat"/>
                <a:ea typeface="Montserrat"/>
                <a:cs typeface="Montserrat"/>
                <a:sym typeface="Montserrat"/>
              </a:defRPr>
            </a:lvl7pPr>
            <a:lvl8pPr lvl="7" algn="ctr" rtl="0">
              <a:spcBef>
                <a:spcPts val="0"/>
              </a:spcBef>
              <a:spcAft>
                <a:spcPts val="0"/>
              </a:spcAft>
              <a:buSzPts val="1600"/>
              <a:buFont typeface="Montserrat"/>
              <a:buNone/>
              <a:defRPr>
                <a:latin typeface="Montserrat"/>
                <a:ea typeface="Montserrat"/>
                <a:cs typeface="Montserrat"/>
                <a:sym typeface="Montserrat"/>
              </a:defRPr>
            </a:lvl8pPr>
            <a:lvl9pPr lvl="8" algn="ct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143" name="Google Shape;143;p16"/>
          <p:cNvSpPr txBox="1">
            <a:spLocks noGrp="1"/>
          </p:cNvSpPr>
          <p:nvPr>
            <p:ph type="subTitle" idx="15"/>
          </p:nvPr>
        </p:nvSpPr>
        <p:spPr>
          <a:xfrm>
            <a:off x="2015202" y="5419484"/>
            <a:ext cx="3505200" cy="952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algn="ctr" rtl="0">
              <a:spcBef>
                <a:spcPts val="0"/>
              </a:spcBef>
              <a:spcAft>
                <a:spcPts val="0"/>
              </a:spcAft>
              <a:buSzPts val="1600"/>
              <a:buFont typeface="Montserrat"/>
              <a:buNone/>
              <a:defRPr>
                <a:latin typeface="Montserrat"/>
                <a:ea typeface="Montserrat"/>
                <a:cs typeface="Montserrat"/>
                <a:sym typeface="Montserrat"/>
              </a:defRPr>
            </a:lvl2pPr>
            <a:lvl3pPr lvl="2" algn="ctr" rtl="0">
              <a:spcBef>
                <a:spcPts val="0"/>
              </a:spcBef>
              <a:spcAft>
                <a:spcPts val="0"/>
              </a:spcAft>
              <a:buSzPts val="1600"/>
              <a:buFont typeface="Montserrat"/>
              <a:buNone/>
              <a:defRPr>
                <a:latin typeface="Montserrat"/>
                <a:ea typeface="Montserrat"/>
                <a:cs typeface="Montserrat"/>
                <a:sym typeface="Montserrat"/>
              </a:defRPr>
            </a:lvl3pPr>
            <a:lvl4pPr lvl="3" algn="ctr" rtl="0">
              <a:spcBef>
                <a:spcPts val="0"/>
              </a:spcBef>
              <a:spcAft>
                <a:spcPts val="0"/>
              </a:spcAft>
              <a:buSzPts val="1600"/>
              <a:buFont typeface="Montserrat"/>
              <a:buNone/>
              <a:defRPr>
                <a:latin typeface="Montserrat"/>
                <a:ea typeface="Montserrat"/>
                <a:cs typeface="Montserrat"/>
                <a:sym typeface="Montserrat"/>
              </a:defRPr>
            </a:lvl4pPr>
            <a:lvl5pPr lvl="4" algn="ctr" rtl="0">
              <a:spcBef>
                <a:spcPts val="0"/>
              </a:spcBef>
              <a:spcAft>
                <a:spcPts val="0"/>
              </a:spcAft>
              <a:buSzPts val="1600"/>
              <a:buFont typeface="Montserrat"/>
              <a:buNone/>
              <a:defRPr>
                <a:latin typeface="Montserrat"/>
                <a:ea typeface="Montserrat"/>
                <a:cs typeface="Montserrat"/>
                <a:sym typeface="Montserrat"/>
              </a:defRPr>
            </a:lvl5pPr>
            <a:lvl6pPr lvl="5" algn="ctr" rtl="0">
              <a:spcBef>
                <a:spcPts val="0"/>
              </a:spcBef>
              <a:spcAft>
                <a:spcPts val="0"/>
              </a:spcAft>
              <a:buSzPts val="1600"/>
              <a:buFont typeface="Montserrat"/>
              <a:buNone/>
              <a:defRPr>
                <a:latin typeface="Montserrat"/>
                <a:ea typeface="Montserrat"/>
                <a:cs typeface="Montserrat"/>
                <a:sym typeface="Montserrat"/>
              </a:defRPr>
            </a:lvl6pPr>
            <a:lvl7pPr lvl="6" algn="ctr" rtl="0">
              <a:spcBef>
                <a:spcPts val="0"/>
              </a:spcBef>
              <a:spcAft>
                <a:spcPts val="0"/>
              </a:spcAft>
              <a:buSzPts val="1600"/>
              <a:buFont typeface="Montserrat"/>
              <a:buNone/>
              <a:defRPr>
                <a:latin typeface="Montserrat"/>
                <a:ea typeface="Montserrat"/>
                <a:cs typeface="Montserrat"/>
                <a:sym typeface="Montserrat"/>
              </a:defRPr>
            </a:lvl7pPr>
            <a:lvl8pPr lvl="7" algn="ctr" rtl="0">
              <a:spcBef>
                <a:spcPts val="0"/>
              </a:spcBef>
              <a:spcAft>
                <a:spcPts val="0"/>
              </a:spcAft>
              <a:buSzPts val="1600"/>
              <a:buFont typeface="Montserrat"/>
              <a:buNone/>
              <a:defRPr>
                <a:latin typeface="Montserrat"/>
                <a:ea typeface="Montserrat"/>
                <a:cs typeface="Montserrat"/>
                <a:sym typeface="Montserrat"/>
              </a:defRPr>
            </a:lvl8pPr>
            <a:lvl9pPr lvl="8" algn="ct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Tree>
    <p:extLst>
      <p:ext uri="{BB962C8B-B14F-4D97-AF65-F5344CB8AC3E}">
        <p14:creationId xmlns:p14="http://schemas.microsoft.com/office/powerpoint/2010/main" val="34516165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42"/>
        <p:cNvGrpSpPr/>
        <p:nvPr/>
      </p:nvGrpSpPr>
      <p:grpSpPr>
        <a:xfrm>
          <a:off x="0" y="0"/>
          <a:ext cx="0" cy="0"/>
          <a:chOff x="0" y="0"/>
          <a:chExt cx="0" cy="0"/>
        </a:xfrm>
      </p:grpSpPr>
      <p:sp>
        <p:nvSpPr>
          <p:cNvPr id="43" name="Google Shape;43;p6"/>
          <p:cNvSpPr/>
          <p:nvPr/>
        </p:nvSpPr>
        <p:spPr>
          <a:xfrm>
            <a:off x="2940134" y="2"/>
            <a:ext cx="6436000" cy="1097200"/>
          </a:xfrm>
          <a:prstGeom prst="rect">
            <a:avLst/>
          </a:prstGeom>
          <a:solidFill>
            <a:schemeClr val="accent4"/>
          </a:solidFill>
          <a:ln>
            <a:noFill/>
          </a:ln>
        </p:spPr>
        <p:txBody>
          <a:bodyPr spcFirstLastPara="1" wrap="square" lIns="92704" tIns="92704" rIns="92704" bIns="92704" anchor="ctr" anchorCtr="0">
            <a:noAutofit/>
          </a:bodyPr>
          <a:lstStyle/>
          <a:p>
            <a:pPr marL="0" lvl="0" indent="0" algn="l" rtl="0">
              <a:spcBef>
                <a:spcPts val="0"/>
              </a:spcBef>
              <a:spcAft>
                <a:spcPts val="0"/>
              </a:spcAft>
              <a:buNone/>
            </a:pPr>
            <a:endParaRPr sz="1886"/>
          </a:p>
        </p:txBody>
      </p:sp>
      <p:sp>
        <p:nvSpPr>
          <p:cNvPr id="44" name="Google Shape;44;p6"/>
          <p:cNvSpPr txBox="1">
            <a:spLocks noGrp="1"/>
          </p:cNvSpPr>
          <p:nvPr>
            <p:ph type="title"/>
          </p:nvPr>
        </p:nvSpPr>
        <p:spPr>
          <a:xfrm>
            <a:off x="950967" y="593368"/>
            <a:ext cx="10290000" cy="763600"/>
          </a:xfrm>
          <a:prstGeom prst="rect">
            <a:avLst/>
          </a:prstGeom>
        </p:spPr>
        <p:txBody>
          <a:bodyPr spcFirstLastPara="1" wrap="square" lIns="91425" tIns="91425" rIns="91425" bIns="91425" anchor="t" anchorCtr="0">
            <a:noAutofit/>
          </a:bodyPr>
          <a:lstStyle>
            <a:lvl1pPr lvl="0" algn="ctr">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pic>
        <p:nvPicPr>
          <p:cNvPr id="45" name="Google Shape;45;p6"/>
          <p:cNvPicPr preferRelativeResize="0"/>
          <p:nvPr/>
        </p:nvPicPr>
        <p:blipFill>
          <a:blip r:embed="rId2">
            <a:alphaModFix/>
          </a:blip>
          <a:stretch>
            <a:fillRect/>
          </a:stretch>
        </p:blipFill>
        <p:spPr>
          <a:xfrm>
            <a:off x="7303668" y="5625043"/>
            <a:ext cx="4964435" cy="1346983"/>
          </a:xfrm>
          <a:prstGeom prst="rect">
            <a:avLst/>
          </a:prstGeom>
          <a:noFill/>
          <a:ln>
            <a:noFill/>
          </a:ln>
        </p:spPr>
      </p:pic>
      <p:pic>
        <p:nvPicPr>
          <p:cNvPr id="46" name="Google Shape;46;p6"/>
          <p:cNvPicPr preferRelativeResize="0"/>
          <p:nvPr/>
        </p:nvPicPr>
        <p:blipFill>
          <a:blip r:embed="rId3">
            <a:alphaModFix/>
          </a:blip>
          <a:stretch>
            <a:fillRect/>
          </a:stretch>
        </p:blipFill>
        <p:spPr>
          <a:xfrm rot="5049494" flipH="1">
            <a:off x="197837" y="1050519"/>
            <a:ext cx="709502" cy="496964"/>
          </a:xfrm>
          <a:prstGeom prst="rect">
            <a:avLst/>
          </a:prstGeom>
          <a:noFill/>
          <a:ln>
            <a:noFill/>
          </a:ln>
        </p:spPr>
      </p:pic>
      <p:pic>
        <p:nvPicPr>
          <p:cNvPr id="47" name="Google Shape;47;p6"/>
          <p:cNvPicPr preferRelativeResize="0"/>
          <p:nvPr/>
        </p:nvPicPr>
        <p:blipFill>
          <a:blip r:embed="rId4">
            <a:alphaModFix/>
          </a:blip>
          <a:stretch>
            <a:fillRect/>
          </a:stretch>
        </p:blipFill>
        <p:spPr>
          <a:xfrm flipH="1">
            <a:off x="11240966" y="920803"/>
            <a:ext cx="451000" cy="418298"/>
          </a:xfrm>
          <a:prstGeom prst="rect">
            <a:avLst/>
          </a:prstGeom>
          <a:noFill/>
          <a:ln>
            <a:noFill/>
          </a:ln>
        </p:spPr>
      </p:pic>
      <p:pic>
        <p:nvPicPr>
          <p:cNvPr id="48" name="Google Shape;48;p6"/>
          <p:cNvPicPr preferRelativeResize="0"/>
          <p:nvPr/>
        </p:nvPicPr>
        <p:blipFill>
          <a:blip r:embed="rId5">
            <a:alphaModFix/>
          </a:blip>
          <a:stretch>
            <a:fillRect/>
          </a:stretch>
        </p:blipFill>
        <p:spPr>
          <a:xfrm flipH="1">
            <a:off x="370038" y="6017106"/>
            <a:ext cx="365080" cy="364334"/>
          </a:xfrm>
          <a:prstGeom prst="rect">
            <a:avLst/>
          </a:prstGeom>
          <a:noFill/>
          <a:ln>
            <a:noFill/>
          </a:ln>
        </p:spPr>
      </p:pic>
    </p:spTree>
    <p:extLst>
      <p:ext uri="{BB962C8B-B14F-4D97-AF65-F5344CB8AC3E}">
        <p14:creationId xmlns:p14="http://schemas.microsoft.com/office/powerpoint/2010/main" val="268331038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itle and four columns ">
  <p:cSld name="Title and four columns ">
    <p:spTree>
      <p:nvGrpSpPr>
        <p:cNvPr id="1" name="Shape 144"/>
        <p:cNvGrpSpPr/>
        <p:nvPr/>
      </p:nvGrpSpPr>
      <p:grpSpPr>
        <a:xfrm>
          <a:off x="0" y="0"/>
          <a:ext cx="0" cy="0"/>
          <a:chOff x="0" y="0"/>
          <a:chExt cx="0" cy="0"/>
        </a:xfrm>
      </p:grpSpPr>
      <p:sp>
        <p:nvSpPr>
          <p:cNvPr id="145" name="Google Shape;145;p17"/>
          <p:cNvSpPr/>
          <p:nvPr/>
        </p:nvSpPr>
        <p:spPr>
          <a:xfrm>
            <a:off x="2940134" y="2"/>
            <a:ext cx="6436000" cy="1097200"/>
          </a:xfrm>
          <a:prstGeom prst="rect">
            <a:avLst/>
          </a:prstGeom>
          <a:solidFill>
            <a:schemeClr val="accent4"/>
          </a:solidFill>
          <a:ln>
            <a:noFill/>
          </a:ln>
        </p:spPr>
        <p:txBody>
          <a:bodyPr spcFirstLastPara="1" wrap="square" lIns="92704" tIns="92704" rIns="92704" bIns="92704" anchor="ctr" anchorCtr="0">
            <a:noAutofit/>
          </a:bodyPr>
          <a:lstStyle/>
          <a:p>
            <a:pPr marL="0" lvl="0" indent="0" algn="l" rtl="0">
              <a:spcBef>
                <a:spcPts val="0"/>
              </a:spcBef>
              <a:spcAft>
                <a:spcPts val="0"/>
              </a:spcAft>
              <a:buNone/>
            </a:pPr>
            <a:endParaRPr sz="1886"/>
          </a:p>
        </p:txBody>
      </p:sp>
      <p:pic>
        <p:nvPicPr>
          <p:cNvPr id="146" name="Google Shape;146;p17"/>
          <p:cNvPicPr preferRelativeResize="0"/>
          <p:nvPr/>
        </p:nvPicPr>
        <p:blipFill>
          <a:blip r:embed="rId2">
            <a:alphaModFix/>
          </a:blip>
          <a:stretch>
            <a:fillRect/>
          </a:stretch>
        </p:blipFill>
        <p:spPr>
          <a:xfrm rot="1293739" flipH="1">
            <a:off x="463105" y="2694316"/>
            <a:ext cx="1290413" cy="903849"/>
          </a:xfrm>
          <a:prstGeom prst="rect">
            <a:avLst/>
          </a:prstGeom>
          <a:noFill/>
          <a:ln>
            <a:noFill/>
          </a:ln>
        </p:spPr>
      </p:pic>
      <p:pic>
        <p:nvPicPr>
          <p:cNvPr id="147" name="Google Shape;147;p17"/>
          <p:cNvPicPr preferRelativeResize="0"/>
          <p:nvPr/>
        </p:nvPicPr>
        <p:blipFill>
          <a:blip r:embed="rId3">
            <a:alphaModFix/>
          </a:blip>
          <a:stretch>
            <a:fillRect/>
          </a:stretch>
        </p:blipFill>
        <p:spPr>
          <a:xfrm flipH="1">
            <a:off x="10765546" y="1356964"/>
            <a:ext cx="639468" cy="593066"/>
          </a:xfrm>
          <a:prstGeom prst="rect">
            <a:avLst/>
          </a:prstGeom>
          <a:noFill/>
          <a:ln>
            <a:noFill/>
          </a:ln>
        </p:spPr>
      </p:pic>
      <p:pic>
        <p:nvPicPr>
          <p:cNvPr id="148" name="Google Shape;148;p17"/>
          <p:cNvPicPr preferRelativeResize="0"/>
          <p:nvPr/>
        </p:nvPicPr>
        <p:blipFill>
          <a:blip r:embed="rId4">
            <a:alphaModFix/>
          </a:blip>
          <a:stretch>
            <a:fillRect/>
          </a:stretch>
        </p:blipFill>
        <p:spPr>
          <a:xfrm flipH="1">
            <a:off x="11055569" y="4830173"/>
            <a:ext cx="921402" cy="1189234"/>
          </a:xfrm>
          <a:prstGeom prst="rect">
            <a:avLst/>
          </a:prstGeom>
          <a:noFill/>
          <a:ln>
            <a:noFill/>
          </a:ln>
        </p:spPr>
      </p:pic>
      <p:pic>
        <p:nvPicPr>
          <p:cNvPr id="149" name="Google Shape;149;p17"/>
          <p:cNvPicPr preferRelativeResize="0"/>
          <p:nvPr/>
        </p:nvPicPr>
        <p:blipFill>
          <a:blip r:embed="rId5">
            <a:alphaModFix/>
          </a:blip>
          <a:stretch>
            <a:fillRect/>
          </a:stretch>
        </p:blipFill>
        <p:spPr>
          <a:xfrm flipH="1">
            <a:off x="11517715" y="4478186"/>
            <a:ext cx="243833" cy="243352"/>
          </a:xfrm>
          <a:prstGeom prst="rect">
            <a:avLst/>
          </a:prstGeom>
          <a:noFill/>
          <a:ln>
            <a:noFill/>
          </a:ln>
        </p:spPr>
      </p:pic>
      <p:pic>
        <p:nvPicPr>
          <p:cNvPr id="150" name="Google Shape;150;p17"/>
          <p:cNvPicPr preferRelativeResize="0"/>
          <p:nvPr/>
        </p:nvPicPr>
        <p:blipFill rotWithShape="1">
          <a:blip r:embed="rId6">
            <a:alphaModFix/>
          </a:blip>
          <a:srcRect r="18897" b="10562"/>
          <a:stretch/>
        </p:blipFill>
        <p:spPr>
          <a:xfrm flipH="1">
            <a:off x="12" y="5824700"/>
            <a:ext cx="3433036" cy="1027200"/>
          </a:xfrm>
          <a:prstGeom prst="rect">
            <a:avLst/>
          </a:prstGeom>
          <a:noFill/>
          <a:ln>
            <a:noFill/>
          </a:ln>
        </p:spPr>
      </p:pic>
      <p:sp>
        <p:nvSpPr>
          <p:cNvPr id="151" name="Google Shape;151;p17"/>
          <p:cNvSpPr txBox="1">
            <a:spLocks noGrp="1"/>
          </p:cNvSpPr>
          <p:nvPr>
            <p:ph type="title"/>
          </p:nvPr>
        </p:nvSpPr>
        <p:spPr>
          <a:xfrm>
            <a:off x="1427268" y="593368"/>
            <a:ext cx="93384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52" name="Google Shape;152;p17"/>
          <p:cNvSpPr txBox="1">
            <a:spLocks noGrp="1"/>
          </p:cNvSpPr>
          <p:nvPr>
            <p:ph type="subTitle" idx="1"/>
          </p:nvPr>
        </p:nvSpPr>
        <p:spPr>
          <a:xfrm>
            <a:off x="6399968" y="3311080"/>
            <a:ext cx="4061600" cy="6016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2"/>
              </a:buClr>
              <a:buSzPts val="1800"/>
              <a:buNone/>
              <a:defRPr sz="1825">
                <a:solidFill>
                  <a:schemeClr val="accent2"/>
                </a:solidFill>
              </a:defRPr>
            </a:lvl1pPr>
            <a:lvl2pPr lvl="1" algn="ctr" rtl="0">
              <a:spcBef>
                <a:spcPts val="0"/>
              </a:spcBef>
              <a:spcAft>
                <a:spcPts val="0"/>
              </a:spcAft>
              <a:buClr>
                <a:schemeClr val="accent2"/>
              </a:buClr>
              <a:buSzPts val="1800"/>
              <a:buNone/>
              <a:defRPr sz="1825">
                <a:solidFill>
                  <a:schemeClr val="accent2"/>
                </a:solidFill>
              </a:defRPr>
            </a:lvl2pPr>
            <a:lvl3pPr lvl="2" algn="ctr" rtl="0">
              <a:spcBef>
                <a:spcPts val="0"/>
              </a:spcBef>
              <a:spcAft>
                <a:spcPts val="0"/>
              </a:spcAft>
              <a:buClr>
                <a:schemeClr val="accent2"/>
              </a:buClr>
              <a:buSzPts val="1800"/>
              <a:buNone/>
              <a:defRPr sz="1825">
                <a:solidFill>
                  <a:schemeClr val="accent2"/>
                </a:solidFill>
              </a:defRPr>
            </a:lvl3pPr>
            <a:lvl4pPr lvl="3" algn="ctr" rtl="0">
              <a:spcBef>
                <a:spcPts val="0"/>
              </a:spcBef>
              <a:spcAft>
                <a:spcPts val="0"/>
              </a:spcAft>
              <a:buClr>
                <a:schemeClr val="accent2"/>
              </a:buClr>
              <a:buSzPts val="1800"/>
              <a:buNone/>
              <a:defRPr sz="1825">
                <a:solidFill>
                  <a:schemeClr val="accent2"/>
                </a:solidFill>
              </a:defRPr>
            </a:lvl4pPr>
            <a:lvl5pPr lvl="4" algn="ctr" rtl="0">
              <a:spcBef>
                <a:spcPts val="0"/>
              </a:spcBef>
              <a:spcAft>
                <a:spcPts val="0"/>
              </a:spcAft>
              <a:buClr>
                <a:schemeClr val="accent2"/>
              </a:buClr>
              <a:buSzPts val="1800"/>
              <a:buNone/>
              <a:defRPr sz="1825">
                <a:solidFill>
                  <a:schemeClr val="accent2"/>
                </a:solidFill>
              </a:defRPr>
            </a:lvl5pPr>
            <a:lvl6pPr lvl="5" algn="ctr" rtl="0">
              <a:spcBef>
                <a:spcPts val="0"/>
              </a:spcBef>
              <a:spcAft>
                <a:spcPts val="0"/>
              </a:spcAft>
              <a:buClr>
                <a:schemeClr val="accent2"/>
              </a:buClr>
              <a:buSzPts val="1800"/>
              <a:buNone/>
              <a:defRPr sz="1825">
                <a:solidFill>
                  <a:schemeClr val="accent2"/>
                </a:solidFill>
              </a:defRPr>
            </a:lvl6pPr>
            <a:lvl7pPr lvl="6" algn="ctr" rtl="0">
              <a:spcBef>
                <a:spcPts val="0"/>
              </a:spcBef>
              <a:spcAft>
                <a:spcPts val="0"/>
              </a:spcAft>
              <a:buClr>
                <a:schemeClr val="accent2"/>
              </a:buClr>
              <a:buSzPts val="1800"/>
              <a:buNone/>
              <a:defRPr sz="1825">
                <a:solidFill>
                  <a:schemeClr val="accent2"/>
                </a:solidFill>
              </a:defRPr>
            </a:lvl7pPr>
            <a:lvl8pPr lvl="7" algn="ctr" rtl="0">
              <a:spcBef>
                <a:spcPts val="0"/>
              </a:spcBef>
              <a:spcAft>
                <a:spcPts val="0"/>
              </a:spcAft>
              <a:buClr>
                <a:schemeClr val="accent2"/>
              </a:buClr>
              <a:buSzPts val="1800"/>
              <a:buNone/>
              <a:defRPr sz="1825">
                <a:solidFill>
                  <a:schemeClr val="accent2"/>
                </a:solidFill>
              </a:defRPr>
            </a:lvl8pPr>
            <a:lvl9pPr lvl="8" algn="ctr" rtl="0">
              <a:spcBef>
                <a:spcPts val="0"/>
              </a:spcBef>
              <a:spcAft>
                <a:spcPts val="0"/>
              </a:spcAft>
              <a:buClr>
                <a:schemeClr val="accent2"/>
              </a:buClr>
              <a:buSzPts val="1800"/>
              <a:buNone/>
              <a:defRPr sz="1825">
                <a:solidFill>
                  <a:schemeClr val="accent2"/>
                </a:solidFill>
              </a:defRPr>
            </a:lvl9pPr>
          </a:lstStyle>
          <a:p>
            <a:endParaRPr/>
          </a:p>
        </p:txBody>
      </p:sp>
      <p:sp>
        <p:nvSpPr>
          <p:cNvPr id="153" name="Google Shape;153;p17"/>
          <p:cNvSpPr txBox="1">
            <a:spLocks noGrp="1"/>
          </p:cNvSpPr>
          <p:nvPr>
            <p:ph type="subTitle" idx="2"/>
          </p:nvPr>
        </p:nvSpPr>
        <p:spPr>
          <a:xfrm>
            <a:off x="6399168" y="5456872"/>
            <a:ext cx="4063200" cy="6016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2"/>
              </a:buClr>
              <a:buSzPts val="1800"/>
              <a:buNone/>
              <a:defRPr sz="1825">
                <a:solidFill>
                  <a:schemeClr val="accent2"/>
                </a:solidFill>
              </a:defRPr>
            </a:lvl1pPr>
            <a:lvl2pPr lvl="1" algn="ctr" rtl="0">
              <a:spcBef>
                <a:spcPts val="0"/>
              </a:spcBef>
              <a:spcAft>
                <a:spcPts val="0"/>
              </a:spcAft>
              <a:buClr>
                <a:schemeClr val="accent2"/>
              </a:buClr>
              <a:buSzPts val="1800"/>
              <a:buNone/>
              <a:defRPr sz="1825">
                <a:solidFill>
                  <a:schemeClr val="accent2"/>
                </a:solidFill>
              </a:defRPr>
            </a:lvl2pPr>
            <a:lvl3pPr lvl="2" algn="ctr" rtl="0">
              <a:spcBef>
                <a:spcPts val="0"/>
              </a:spcBef>
              <a:spcAft>
                <a:spcPts val="0"/>
              </a:spcAft>
              <a:buClr>
                <a:schemeClr val="accent2"/>
              </a:buClr>
              <a:buSzPts val="1800"/>
              <a:buNone/>
              <a:defRPr sz="1825">
                <a:solidFill>
                  <a:schemeClr val="accent2"/>
                </a:solidFill>
              </a:defRPr>
            </a:lvl3pPr>
            <a:lvl4pPr lvl="3" algn="ctr" rtl="0">
              <a:spcBef>
                <a:spcPts val="0"/>
              </a:spcBef>
              <a:spcAft>
                <a:spcPts val="0"/>
              </a:spcAft>
              <a:buClr>
                <a:schemeClr val="accent2"/>
              </a:buClr>
              <a:buSzPts val="1800"/>
              <a:buNone/>
              <a:defRPr sz="1825">
                <a:solidFill>
                  <a:schemeClr val="accent2"/>
                </a:solidFill>
              </a:defRPr>
            </a:lvl4pPr>
            <a:lvl5pPr lvl="4" algn="ctr" rtl="0">
              <a:spcBef>
                <a:spcPts val="0"/>
              </a:spcBef>
              <a:spcAft>
                <a:spcPts val="0"/>
              </a:spcAft>
              <a:buClr>
                <a:schemeClr val="accent2"/>
              </a:buClr>
              <a:buSzPts val="1800"/>
              <a:buNone/>
              <a:defRPr sz="1825">
                <a:solidFill>
                  <a:schemeClr val="accent2"/>
                </a:solidFill>
              </a:defRPr>
            </a:lvl5pPr>
            <a:lvl6pPr lvl="5" algn="ctr" rtl="0">
              <a:spcBef>
                <a:spcPts val="0"/>
              </a:spcBef>
              <a:spcAft>
                <a:spcPts val="0"/>
              </a:spcAft>
              <a:buClr>
                <a:schemeClr val="accent2"/>
              </a:buClr>
              <a:buSzPts val="1800"/>
              <a:buNone/>
              <a:defRPr sz="1825">
                <a:solidFill>
                  <a:schemeClr val="accent2"/>
                </a:solidFill>
              </a:defRPr>
            </a:lvl6pPr>
            <a:lvl7pPr lvl="6" algn="ctr" rtl="0">
              <a:spcBef>
                <a:spcPts val="0"/>
              </a:spcBef>
              <a:spcAft>
                <a:spcPts val="0"/>
              </a:spcAft>
              <a:buClr>
                <a:schemeClr val="accent2"/>
              </a:buClr>
              <a:buSzPts val="1800"/>
              <a:buNone/>
              <a:defRPr sz="1825">
                <a:solidFill>
                  <a:schemeClr val="accent2"/>
                </a:solidFill>
              </a:defRPr>
            </a:lvl7pPr>
            <a:lvl8pPr lvl="7" algn="ctr" rtl="0">
              <a:spcBef>
                <a:spcPts val="0"/>
              </a:spcBef>
              <a:spcAft>
                <a:spcPts val="0"/>
              </a:spcAft>
              <a:buClr>
                <a:schemeClr val="accent2"/>
              </a:buClr>
              <a:buSzPts val="1800"/>
              <a:buNone/>
              <a:defRPr sz="1825">
                <a:solidFill>
                  <a:schemeClr val="accent2"/>
                </a:solidFill>
              </a:defRPr>
            </a:lvl8pPr>
            <a:lvl9pPr lvl="8" algn="ctr" rtl="0">
              <a:spcBef>
                <a:spcPts val="0"/>
              </a:spcBef>
              <a:spcAft>
                <a:spcPts val="0"/>
              </a:spcAft>
              <a:buClr>
                <a:schemeClr val="accent2"/>
              </a:buClr>
              <a:buSzPts val="1800"/>
              <a:buNone/>
              <a:defRPr sz="1825">
                <a:solidFill>
                  <a:schemeClr val="accent2"/>
                </a:solidFill>
              </a:defRPr>
            </a:lvl9pPr>
          </a:lstStyle>
          <a:p>
            <a:endParaRPr/>
          </a:p>
        </p:txBody>
      </p:sp>
      <p:sp>
        <p:nvSpPr>
          <p:cNvPr id="154" name="Google Shape;154;p17"/>
          <p:cNvSpPr txBox="1">
            <a:spLocks noGrp="1"/>
          </p:cNvSpPr>
          <p:nvPr>
            <p:ph type="subTitle" idx="3"/>
          </p:nvPr>
        </p:nvSpPr>
        <p:spPr>
          <a:xfrm>
            <a:off x="6678168" y="2050405"/>
            <a:ext cx="3505200" cy="1189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algn="ctr" rtl="0">
              <a:spcBef>
                <a:spcPts val="0"/>
              </a:spcBef>
              <a:spcAft>
                <a:spcPts val="0"/>
              </a:spcAft>
              <a:buSzPts val="1600"/>
              <a:buFont typeface="Montserrat"/>
              <a:buNone/>
              <a:defRPr>
                <a:latin typeface="Montserrat"/>
                <a:ea typeface="Montserrat"/>
                <a:cs typeface="Montserrat"/>
                <a:sym typeface="Montserrat"/>
              </a:defRPr>
            </a:lvl2pPr>
            <a:lvl3pPr lvl="2" algn="ctr" rtl="0">
              <a:spcBef>
                <a:spcPts val="0"/>
              </a:spcBef>
              <a:spcAft>
                <a:spcPts val="0"/>
              </a:spcAft>
              <a:buSzPts val="1600"/>
              <a:buFont typeface="Montserrat"/>
              <a:buNone/>
              <a:defRPr>
                <a:latin typeface="Montserrat"/>
                <a:ea typeface="Montserrat"/>
                <a:cs typeface="Montserrat"/>
                <a:sym typeface="Montserrat"/>
              </a:defRPr>
            </a:lvl3pPr>
            <a:lvl4pPr lvl="3" algn="ctr" rtl="0">
              <a:spcBef>
                <a:spcPts val="0"/>
              </a:spcBef>
              <a:spcAft>
                <a:spcPts val="0"/>
              </a:spcAft>
              <a:buSzPts val="1600"/>
              <a:buFont typeface="Montserrat"/>
              <a:buNone/>
              <a:defRPr>
                <a:latin typeface="Montserrat"/>
                <a:ea typeface="Montserrat"/>
                <a:cs typeface="Montserrat"/>
                <a:sym typeface="Montserrat"/>
              </a:defRPr>
            </a:lvl4pPr>
            <a:lvl5pPr lvl="4" algn="ctr" rtl="0">
              <a:spcBef>
                <a:spcPts val="0"/>
              </a:spcBef>
              <a:spcAft>
                <a:spcPts val="0"/>
              </a:spcAft>
              <a:buSzPts val="1600"/>
              <a:buFont typeface="Montserrat"/>
              <a:buNone/>
              <a:defRPr>
                <a:latin typeface="Montserrat"/>
                <a:ea typeface="Montserrat"/>
                <a:cs typeface="Montserrat"/>
                <a:sym typeface="Montserrat"/>
              </a:defRPr>
            </a:lvl5pPr>
            <a:lvl6pPr lvl="5" algn="ctr" rtl="0">
              <a:spcBef>
                <a:spcPts val="0"/>
              </a:spcBef>
              <a:spcAft>
                <a:spcPts val="0"/>
              </a:spcAft>
              <a:buSzPts val="1600"/>
              <a:buFont typeface="Montserrat"/>
              <a:buNone/>
              <a:defRPr>
                <a:latin typeface="Montserrat"/>
                <a:ea typeface="Montserrat"/>
                <a:cs typeface="Montserrat"/>
                <a:sym typeface="Montserrat"/>
              </a:defRPr>
            </a:lvl6pPr>
            <a:lvl7pPr lvl="6" algn="ctr" rtl="0">
              <a:spcBef>
                <a:spcPts val="0"/>
              </a:spcBef>
              <a:spcAft>
                <a:spcPts val="0"/>
              </a:spcAft>
              <a:buSzPts val="1600"/>
              <a:buFont typeface="Montserrat"/>
              <a:buNone/>
              <a:defRPr>
                <a:latin typeface="Montserrat"/>
                <a:ea typeface="Montserrat"/>
                <a:cs typeface="Montserrat"/>
                <a:sym typeface="Montserrat"/>
              </a:defRPr>
            </a:lvl7pPr>
            <a:lvl8pPr lvl="7" algn="ctr" rtl="0">
              <a:spcBef>
                <a:spcPts val="0"/>
              </a:spcBef>
              <a:spcAft>
                <a:spcPts val="0"/>
              </a:spcAft>
              <a:buSzPts val="1600"/>
              <a:buFont typeface="Montserrat"/>
              <a:buNone/>
              <a:defRPr>
                <a:latin typeface="Montserrat"/>
                <a:ea typeface="Montserrat"/>
                <a:cs typeface="Montserrat"/>
                <a:sym typeface="Montserrat"/>
              </a:defRPr>
            </a:lvl8pPr>
            <a:lvl9pPr lvl="8" algn="ct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155" name="Google Shape;155;p17"/>
          <p:cNvSpPr txBox="1">
            <a:spLocks noGrp="1"/>
          </p:cNvSpPr>
          <p:nvPr>
            <p:ph type="subTitle" idx="4"/>
          </p:nvPr>
        </p:nvSpPr>
        <p:spPr>
          <a:xfrm>
            <a:off x="6678168" y="4196205"/>
            <a:ext cx="3505200" cy="1260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algn="ctr" rtl="0">
              <a:spcBef>
                <a:spcPts val="0"/>
              </a:spcBef>
              <a:spcAft>
                <a:spcPts val="0"/>
              </a:spcAft>
              <a:buSzPts val="1600"/>
              <a:buFont typeface="Montserrat"/>
              <a:buNone/>
              <a:defRPr>
                <a:latin typeface="Montserrat"/>
                <a:ea typeface="Montserrat"/>
                <a:cs typeface="Montserrat"/>
                <a:sym typeface="Montserrat"/>
              </a:defRPr>
            </a:lvl2pPr>
            <a:lvl3pPr lvl="2" algn="ctr" rtl="0">
              <a:spcBef>
                <a:spcPts val="0"/>
              </a:spcBef>
              <a:spcAft>
                <a:spcPts val="0"/>
              </a:spcAft>
              <a:buSzPts val="1600"/>
              <a:buFont typeface="Montserrat"/>
              <a:buNone/>
              <a:defRPr>
                <a:latin typeface="Montserrat"/>
                <a:ea typeface="Montserrat"/>
                <a:cs typeface="Montserrat"/>
                <a:sym typeface="Montserrat"/>
              </a:defRPr>
            </a:lvl3pPr>
            <a:lvl4pPr lvl="3" algn="ctr" rtl="0">
              <a:spcBef>
                <a:spcPts val="0"/>
              </a:spcBef>
              <a:spcAft>
                <a:spcPts val="0"/>
              </a:spcAft>
              <a:buSzPts val="1600"/>
              <a:buFont typeface="Montserrat"/>
              <a:buNone/>
              <a:defRPr>
                <a:latin typeface="Montserrat"/>
                <a:ea typeface="Montserrat"/>
                <a:cs typeface="Montserrat"/>
                <a:sym typeface="Montserrat"/>
              </a:defRPr>
            </a:lvl4pPr>
            <a:lvl5pPr lvl="4" algn="ctr" rtl="0">
              <a:spcBef>
                <a:spcPts val="0"/>
              </a:spcBef>
              <a:spcAft>
                <a:spcPts val="0"/>
              </a:spcAft>
              <a:buSzPts val="1600"/>
              <a:buFont typeface="Montserrat"/>
              <a:buNone/>
              <a:defRPr>
                <a:latin typeface="Montserrat"/>
                <a:ea typeface="Montserrat"/>
                <a:cs typeface="Montserrat"/>
                <a:sym typeface="Montserrat"/>
              </a:defRPr>
            </a:lvl5pPr>
            <a:lvl6pPr lvl="5" algn="ctr" rtl="0">
              <a:spcBef>
                <a:spcPts val="0"/>
              </a:spcBef>
              <a:spcAft>
                <a:spcPts val="0"/>
              </a:spcAft>
              <a:buSzPts val="1600"/>
              <a:buFont typeface="Montserrat"/>
              <a:buNone/>
              <a:defRPr>
                <a:latin typeface="Montserrat"/>
                <a:ea typeface="Montserrat"/>
                <a:cs typeface="Montserrat"/>
                <a:sym typeface="Montserrat"/>
              </a:defRPr>
            </a:lvl6pPr>
            <a:lvl7pPr lvl="6" algn="ctr" rtl="0">
              <a:spcBef>
                <a:spcPts val="0"/>
              </a:spcBef>
              <a:spcAft>
                <a:spcPts val="0"/>
              </a:spcAft>
              <a:buSzPts val="1600"/>
              <a:buFont typeface="Montserrat"/>
              <a:buNone/>
              <a:defRPr>
                <a:latin typeface="Montserrat"/>
                <a:ea typeface="Montserrat"/>
                <a:cs typeface="Montserrat"/>
                <a:sym typeface="Montserrat"/>
              </a:defRPr>
            </a:lvl7pPr>
            <a:lvl8pPr lvl="7" algn="ctr" rtl="0">
              <a:spcBef>
                <a:spcPts val="0"/>
              </a:spcBef>
              <a:spcAft>
                <a:spcPts val="0"/>
              </a:spcAft>
              <a:buSzPts val="1600"/>
              <a:buFont typeface="Montserrat"/>
              <a:buNone/>
              <a:defRPr>
                <a:latin typeface="Montserrat"/>
                <a:ea typeface="Montserrat"/>
                <a:cs typeface="Montserrat"/>
                <a:sym typeface="Montserrat"/>
              </a:defRPr>
            </a:lvl8pPr>
            <a:lvl9pPr lvl="8" algn="ct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156" name="Google Shape;156;p17"/>
          <p:cNvSpPr txBox="1">
            <a:spLocks noGrp="1"/>
          </p:cNvSpPr>
          <p:nvPr>
            <p:ph type="subTitle" idx="5"/>
          </p:nvPr>
        </p:nvSpPr>
        <p:spPr>
          <a:xfrm>
            <a:off x="1737000" y="3311080"/>
            <a:ext cx="4061600" cy="6016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2"/>
              </a:buClr>
              <a:buSzPts val="1800"/>
              <a:buNone/>
              <a:defRPr sz="1825">
                <a:solidFill>
                  <a:schemeClr val="accent2"/>
                </a:solidFill>
              </a:defRPr>
            </a:lvl1pPr>
            <a:lvl2pPr lvl="1" algn="ctr" rtl="0">
              <a:spcBef>
                <a:spcPts val="0"/>
              </a:spcBef>
              <a:spcAft>
                <a:spcPts val="0"/>
              </a:spcAft>
              <a:buClr>
                <a:schemeClr val="accent2"/>
              </a:buClr>
              <a:buSzPts val="1800"/>
              <a:buNone/>
              <a:defRPr sz="1825">
                <a:solidFill>
                  <a:schemeClr val="accent2"/>
                </a:solidFill>
              </a:defRPr>
            </a:lvl2pPr>
            <a:lvl3pPr lvl="2" algn="ctr" rtl="0">
              <a:spcBef>
                <a:spcPts val="0"/>
              </a:spcBef>
              <a:spcAft>
                <a:spcPts val="0"/>
              </a:spcAft>
              <a:buClr>
                <a:schemeClr val="accent2"/>
              </a:buClr>
              <a:buSzPts val="1800"/>
              <a:buNone/>
              <a:defRPr sz="1825">
                <a:solidFill>
                  <a:schemeClr val="accent2"/>
                </a:solidFill>
              </a:defRPr>
            </a:lvl3pPr>
            <a:lvl4pPr lvl="3" algn="ctr" rtl="0">
              <a:spcBef>
                <a:spcPts val="0"/>
              </a:spcBef>
              <a:spcAft>
                <a:spcPts val="0"/>
              </a:spcAft>
              <a:buClr>
                <a:schemeClr val="accent2"/>
              </a:buClr>
              <a:buSzPts val="1800"/>
              <a:buNone/>
              <a:defRPr sz="1825">
                <a:solidFill>
                  <a:schemeClr val="accent2"/>
                </a:solidFill>
              </a:defRPr>
            </a:lvl4pPr>
            <a:lvl5pPr lvl="4" algn="ctr" rtl="0">
              <a:spcBef>
                <a:spcPts val="0"/>
              </a:spcBef>
              <a:spcAft>
                <a:spcPts val="0"/>
              </a:spcAft>
              <a:buClr>
                <a:schemeClr val="accent2"/>
              </a:buClr>
              <a:buSzPts val="1800"/>
              <a:buNone/>
              <a:defRPr sz="1825">
                <a:solidFill>
                  <a:schemeClr val="accent2"/>
                </a:solidFill>
              </a:defRPr>
            </a:lvl5pPr>
            <a:lvl6pPr lvl="5" algn="ctr" rtl="0">
              <a:spcBef>
                <a:spcPts val="0"/>
              </a:spcBef>
              <a:spcAft>
                <a:spcPts val="0"/>
              </a:spcAft>
              <a:buClr>
                <a:schemeClr val="accent2"/>
              </a:buClr>
              <a:buSzPts val="1800"/>
              <a:buNone/>
              <a:defRPr sz="1825">
                <a:solidFill>
                  <a:schemeClr val="accent2"/>
                </a:solidFill>
              </a:defRPr>
            </a:lvl6pPr>
            <a:lvl7pPr lvl="6" algn="ctr" rtl="0">
              <a:spcBef>
                <a:spcPts val="0"/>
              </a:spcBef>
              <a:spcAft>
                <a:spcPts val="0"/>
              </a:spcAft>
              <a:buClr>
                <a:schemeClr val="accent2"/>
              </a:buClr>
              <a:buSzPts val="1800"/>
              <a:buNone/>
              <a:defRPr sz="1825">
                <a:solidFill>
                  <a:schemeClr val="accent2"/>
                </a:solidFill>
              </a:defRPr>
            </a:lvl7pPr>
            <a:lvl8pPr lvl="7" algn="ctr" rtl="0">
              <a:spcBef>
                <a:spcPts val="0"/>
              </a:spcBef>
              <a:spcAft>
                <a:spcPts val="0"/>
              </a:spcAft>
              <a:buClr>
                <a:schemeClr val="accent2"/>
              </a:buClr>
              <a:buSzPts val="1800"/>
              <a:buNone/>
              <a:defRPr sz="1825">
                <a:solidFill>
                  <a:schemeClr val="accent2"/>
                </a:solidFill>
              </a:defRPr>
            </a:lvl8pPr>
            <a:lvl9pPr lvl="8" algn="ctr" rtl="0">
              <a:spcBef>
                <a:spcPts val="0"/>
              </a:spcBef>
              <a:spcAft>
                <a:spcPts val="0"/>
              </a:spcAft>
              <a:buClr>
                <a:schemeClr val="accent2"/>
              </a:buClr>
              <a:buSzPts val="1800"/>
              <a:buNone/>
              <a:defRPr sz="1825">
                <a:solidFill>
                  <a:schemeClr val="accent2"/>
                </a:solidFill>
              </a:defRPr>
            </a:lvl9pPr>
          </a:lstStyle>
          <a:p>
            <a:endParaRPr/>
          </a:p>
        </p:txBody>
      </p:sp>
      <p:sp>
        <p:nvSpPr>
          <p:cNvPr id="157" name="Google Shape;157;p17"/>
          <p:cNvSpPr txBox="1">
            <a:spLocks noGrp="1"/>
          </p:cNvSpPr>
          <p:nvPr>
            <p:ph type="subTitle" idx="6"/>
          </p:nvPr>
        </p:nvSpPr>
        <p:spPr>
          <a:xfrm>
            <a:off x="1736201" y="5456872"/>
            <a:ext cx="4063200" cy="6016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2"/>
              </a:buClr>
              <a:buSzPts val="1800"/>
              <a:buNone/>
              <a:defRPr sz="1825">
                <a:solidFill>
                  <a:schemeClr val="accent2"/>
                </a:solidFill>
              </a:defRPr>
            </a:lvl1pPr>
            <a:lvl2pPr lvl="1" algn="ctr" rtl="0">
              <a:spcBef>
                <a:spcPts val="0"/>
              </a:spcBef>
              <a:spcAft>
                <a:spcPts val="0"/>
              </a:spcAft>
              <a:buClr>
                <a:schemeClr val="accent2"/>
              </a:buClr>
              <a:buSzPts val="1800"/>
              <a:buNone/>
              <a:defRPr sz="1825">
                <a:solidFill>
                  <a:schemeClr val="accent2"/>
                </a:solidFill>
              </a:defRPr>
            </a:lvl2pPr>
            <a:lvl3pPr lvl="2" algn="ctr" rtl="0">
              <a:spcBef>
                <a:spcPts val="0"/>
              </a:spcBef>
              <a:spcAft>
                <a:spcPts val="0"/>
              </a:spcAft>
              <a:buClr>
                <a:schemeClr val="accent2"/>
              </a:buClr>
              <a:buSzPts val="1800"/>
              <a:buNone/>
              <a:defRPr sz="1825">
                <a:solidFill>
                  <a:schemeClr val="accent2"/>
                </a:solidFill>
              </a:defRPr>
            </a:lvl3pPr>
            <a:lvl4pPr lvl="3" algn="ctr" rtl="0">
              <a:spcBef>
                <a:spcPts val="0"/>
              </a:spcBef>
              <a:spcAft>
                <a:spcPts val="0"/>
              </a:spcAft>
              <a:buClr>
                <a:schemeClr val="accent2"/>
              </a:buClr>
              <a:buSzPts val="1800"/>
              <a:buNone/>
              <a:defRPr sz="1825">
                <a:solidFill>
                  <a:schemeClr val="accent2"/>
                </a:solidFill>
              </a:defRPr>
            </a:lvl4pPr>
            <a:lvl5pPr lvl="4" algn="ctr" rtl="0">
              <a:spcBef>
                <a:spcPts val="0"/>
              </a:spcBef>
              <a:spcAft>
                <a:spcPts val="0"/>
              </a:spcAft>
              <a:buClr>
                <a:schemeClr val="accent2"/>
              </a:buClr>
              <a:buSzPts val="1800"/>
              <a:buNone/>
              <a:defRPr sz="1825">
                <a:solidFill>
                  <a:schemeClr val="accent2"/>
                </a:solidFill>
              </a:defRPr>
            </a:lvl5pPr>
            <a:lvl6pPr lvl="5" algn="ctr" rtl="0">
              <a:spcBef>
                <a:spcPts val="0"/>
              </a:spcBef>
              <a:spcAft>
                <a:spcPts val="0"/>
              </a:spcAft>
              <a:buClr>
                <a:schemeClr val="accent2"/>
              </a:buClr>
              <a:buSzPts val="1800"/>
              <a:buNone/>
              <a:defRPr sz="1825">
                <a:solidFill>
                  <a:schemeClr val="accent2"/>
                </a:solidFill>
              </a:defRPr>
            </a:lvl6pPr>
            <a:lvl7pPr lvl="6" algn="ctr" rtl="0">
              <a:spcBef>
                <a:spcPts val="0"/>
              </a:spcBef>
              <a:spcAft>
                <a:spcPts val="0"/>
              </a:spcAft>
              <a:buClr>
                <a:schemeClr val="accent2"/>
              </a:buClr>
              <a:buSzPts val="1800"/>
              <a:buNone/>
              <a:defRPr sz="1825">
                <a:solidFill>
                  <a:schemeClr val="accent2"/>
                </a:solidFill>
              </a:defRPr>
            </a:lvl7pPr>
            <a:lvl8pPr lvl="7" algn="ctr" rtl="0">
              <a:spcBef>
                <a:spcPts val="0"/>
              </a:spcBef>
              <a:spcAft>
                <a:spcPts val="0"/>
              </a:spcAft>
              <a:buClr>
                <a:schemeClr val="accent2"/>
              </a:buClr>
              <a:buSzPts val="1800"/>
              <a:buNone/>
              <a:defRPr sz="1825">
                <a:solidFill>
                  <a:schemeClr val="accent2"/>
                </a:solidFill>
              </a:defRPr>
            </a:lvl8pPr>
            <a:lvl9pPr lvl="8" algn="ctr" rtl="0">
              <a:spcBef>
                <a:spcPts val="0"/>
              </a:spcBef>
              <a:spcAft>
                <a:spcPts val="0"/>
              </a:spcAft>
              <a:buClr>
                <a:schemeClr val="accent2"/>
              </a:buClr>
              <a:buSzPts val="1800"/>
              <a:buNone/>
              <a:defRPr sz="1825">
                <a:solidFill>
                  <a:schemeClr val="accent2"/>
                </a:solidFill>
              </a:defRPr>
            </a:lvl9pPr>
          </a:lstStyle>
          <a:p>
            <a:endParaRPr/>
          </a:p>
        </p:txBody>
      </p:sp>
      <p:sp>
        <p:nvSpPr>
          <p:cNvPr id="158" name="Google Shape;158;p17"/>
          <p:cNvSpPr txBox="1">
            <a:spLocks noGrp="1"/>
          </p:cNvSpPr>
          <p:nvPr>
            <p:ph type="subTitle" idx="7"/>
          </p:nvPr>
        </p:nvSpPr>
        <p:spPr>
          <a:xfrm>
            <a:off x="2015202" y="2050405"/>
            <a:ext cx="3505200" cy="1189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algn="ctr" rtl="0">
              <a:spcBef>
                <a:spcPts val="0"/>
              </a:spcBef>
              <a:spcAft>
                <a:spcPts val="0"/>
              </a:spcAft>
              <a:buSzPts val="1600"/>
              <a:buFont typeface="Montserrat"/>
              <a:buNone/>
              <a:defRPr>
                <a:latin typeface="Montserrat"/>
                <a:ea typeface="Montserrat"/>
                <a:cs typeface="Montserrat"/>
                <a:sym typeface="Montserrat"/>
              </a:defRPr>
            </a:lvl2pPr>
            <a:lvl3pPr lvl="2" algn="ctr" rtl="0">
              <a:spcBef>
                <a:spcPts val="0"/>
              </a:spcBef>
              <a:spcAft>
                <a:spcPts val="0"/>
              </a:spcAft>
              <a:buSzPts val="1600"/>
              <a:buFont typeface="Montserrat"/>
              <a:buNone/>
              <a:defRPr>
                <a:latin typeface="Montserrat"/>
                <a:ea typeface="Montserrat"/>
                <a:cs typeface="Montserrat"/>
                <a:sym typeface="Montserrat"/>
              </a:defRPr>
            </a:lvl3pPr>
            <a:lvl4pPr lvl="3" algn="ctr" rtl="0">
              <a:spcBef>
                <a:spcPts val="0"/>
              </a:spcBef>
              <a:spcAft>
                <a:spcPts val="0"/>
              </a:spcAft>
              <a:buSzPts val="1600"/>
              <a:buFont typeface="Montserrat"/>
              <a:buNone/>
              <a:defRPr>
                <a:latin typeface="Montserrat"/>
                <a:ea typeface="Montserrat"/>
                <a:cs typeface="Montserrat"/>
                <a:sym typeface="Montserrat"/>
              </a:defRPr>
            </a:lvl4pPr>
            <a:lvl5pPr lvl="4" algn="ctr" rtl="0">
              <a:spcBef>
                <a:spcPts val="0"/>
              </a:spcBef>
              <a:spcAft>
                <a:spcPts val="0"/>
              </a:spcAft>
              <a:buSzPts val="1600"/>
              <a:buFont typeface="Montserrat"/>
              <a:buNone/>
              <a:defRPr>
                <a:latin typeface="Montserrat"/>
                <a:ea typeface="Montserrat"/>
                <a:cs typeface="Montserrat"/>
                <a:sym typeface="Montserrat"/>
              </a:defRPr>
            </a:lvl5pPr>
            <a:lvl6pPr lvl="5" algn="ctr" rtl="0">
              <a:spcBef>
                <a:spcPts val="0"/>
              </a:spcBef>
              <a:spcAft>
                <a:spcPts val="0"/>
              </a:spcAft>
              <a:buSzPts val="1600"/>
              <a:buFont typeface="Montserrat"/>
              <a:buNone/>
              <a:defRPr>
                <a:latin typeface="Montserrat"/>
                <a:ea typeface="Montserrat"/>
                <a:cs typeface="Montserrat"/>
                <a:sym typeface="Montserrat"/>
              </a:defRPr>
            </a:lvl6pPr>
            <a:lvl7pPr lvl="6" algn="ctr" rtl="0">
              <a:spcBef>
                <a:spcPts val="0"/>
              </a:spcBef>
              <a:spcAft>
                <a:spcPts val="0"/>
              </a:spcAft>
              <a:buSzPts val="1600"/>
              <a:buFont typeface="Montserrat"/>
              <a:buNone/>
              <a:defRPr>
                <a:latin typeface="Montserrat"/>
                <a:ea typeface="Montserrat"/>
                <a:cs typeface="Montserrat"/>
                <a:sym typeface="Montserrat"/>
              </a:defRPr>
            </a:lvl7pPr>
            <a:lvl8pPr lvl="7" algn="ctr" rtl="0">
              <a:spcBef>
                <a:spcPts val="0"/>
              </a:spcBef>
              <a:spcAft>
                <a:spcPts val="0"/>
              </a:spcAft>
              <a:buSzPts val="1600"/>
              <a:buFont typeface="Montserrat"/>
              <a:buNone/>
              <a:defRPr>
                <a:latin typeface="Montserrat"/>
                <a:ea typeface="Montserrat"/>
                <a:cs typeface="Montserrat"/>
                <a:sym typeface="Montserrat"/>
              </a:defRPr>
            </a:lvl8pPr>
            <a:lvl9pPr lvl="8" algn="ct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159" name="Google Shape;159;p17"/>
          <p:cNvSpPr txBox="1">
            <a:spLocks noGrp="1"/>
          </p:cNvSpPr>
          <p:nvPr>
            <p:ph type="subTitle" idx="8"/>
          </p:nvPr>
        </p:nvSpPr>
        <p:spPr>
          <a:xfrm>
            <a:off x="2015202" y="4196205"/>
            <a:ext cx="3505200" cy="1260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algn="ctr" rtl="0">
              <a:spcBef>
                <a:spcPts val="0"/>
              </a:spcBef>
              <a:spcAft>
                <a:spcPts val="0"/>
              </a:spcAft>
              <a:buSzPts val="1600"/>
              <a:buFont typeface="Montserrat"/>
              <a:buNone/>
              <a:defRPr>
                <a:latin typeface="Montserrat"/>
                <a:ea typeface="Montserrat"/>
                <a:cs typeface="Montserrat"/>
                <a:sym typeface="Montserrat"/>
              </a:defRPr>
            </a:lvl2pPr>
            <a:lvl3pPr lvl="2" algn="ctr" rtl="0">
              <a:spcBef>
                <a:spcPts val="0"/>
              </a:spcBef>
              <a:spcAft>
                <a:spcPts val="0"/>
              </a:spcAft>
              <a:buSzPts val="1600"/>
              <a:buFont typeface="Montserrat"/>
              <a:buNone/>
              <a:defRPr>
                <a:latin typeface="Montserrat"/>
                <a:ea typeface="Montserrat"/>
                <a:cs typeface="Montserrat"/>
                <a:sym typeface="Montserrat"/>
              </a:defRPr>
            </a:lvl3pPr>
            <a:lvl4pPr lvl="3" algn="ctr" rtl="0">
              <a:spcBef>
                <a:spcPts val="0"/>
              </a:spcBef>
              <a:spcAft>
                <a:spcPts val="0"/>
              </a:spcAft>
              <a:buSzPts val="1600"/>
              <a:buFont typeface="Montserrat"/>
              <a:buNone/>
              <a:defRPr>
                <a:latin typeface="Montserrat"/>
                <a:ea typeface="Montserrat"/>
                <a:cs typeface="Montserrat"/>
                <a:sym typeface="Montserrat"/>
              </a:defRPr>
            </a:lvl4pPr>
            <a:lvl5pPr lvl="4" algn="ctr" rtl="0">
              <a:spcBef>
                <a:spcPts val="0"/>
              </a:spcBef>
              <a:spcAft>
                <a:spcPts val="0"/>
              </a:spcAft>
              <a:buSzPts val="1600"/>
              <a:buFont typeface="Montserrat"/>
              <a:buNone/>
              <a:defRPr>
                <a:latin typeface="Montserrat"/>
                <a:ea typeface="Montserrat"/>
                <a:cs typeface="Montserrat"/>
                <a:sym typeface="Montserrat"/>
              </a:defRPr>
            </a:lvl5pPr>
            <a:lvl6pPr lvl="5" algn="ctr" rtl="0">
              <a:spcBef>
                <a:spcPts val="0"/>
              </a:spcBef>
              <a:spcAft>
                <a:spcPts val="0"/>
              </a:spcAft>
              <a:buSzPts val="1600"/>
              <a:buFont typeface="Montserrat"/>
              <a:buNone/>
              <a:defRPr>
                <a:latin typeface="Montserrat"/>
                <a:ea typeface="Montserrat"/>
                <a:cs typeface="Montserrat"/>
                <a:sym typeface="Montserrat"/>
              </a:defRPr>
            </a:lvl6pPr>
            <a:lvl7pPr lvl="6" algn="ctr" rtl="0">
              <a:spcBef>
                <a:spcPts val="0"/>
              </a:spcBef>
              <a:spcAft>
                <a:spcPts val="0"/>
              </a:spcAft>
              <a:buSzPts val="1600"/>
              <a:buFont typeface="Montserrat"/>
              <a:buNone/>
              <a:defRPr>
                <a:latin typeface="Montserrat"/>
                <a:ea typeface="Montserrat"/>
                <a:cs typeface="Montserrat"/>
                <a:sym typeface="Montserrat"/>
              </a:defRPr>
            </a:lvl7pPr>
            <a:lvl8pPr lvl="7" algn="ctr" rtl="0">
              <a:spcBef>
                <a:spcPts val="0"/>
              </a:spcBef>
              <a:spcAft>
                <a:spcPts val="0"/>
              </a:spcAft>
              <a:buSzPts val="1600"/>
              <a:buFont typeface="Montserrat"/>
              <a:buNone/>
              <a:defRPr>
                <a:latin typeface="Montserrat"/>
                <a:ea typeface="Montserrat"/>
                <a:cs typeface="Montserrat"/>
                <a:sym typeface="Montserrat"/>
              </a:defRPr>
            </a:lvl8pPr>
            <a:lvl9pPr lvl="8" algn="ct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Tree>
    <p:extLst>
      <p:ext uri="{BB962C8B-B14F-4D97-AF65-F5344CB8AC3E}">
        <p14:creationId xmlns:p14="http://schemas.microsoft.com/office/powerpoint/2010/main" val="44102303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Numbers and text">
  <p:cSld name="Numbers and text">
    <p:spTree>
      <p:nvGrpSpPr>
        <p:cNvPr id="1" name="Shape 167"/>
        <p:cNvGrpSpPr/>
        <p:nvPr/>
      </p:nvGrpSpPr>
      <p:grpSpPr>
        <a:xfrm>
          <a:off x="0" y="0"/>
          <a:ext cx="0" cy="0"/>
          <a:chOff x="0" y="0"/>
          <a:chExt cx="0" cy="0"/>
        </a:xfrm>
      </p:grpSpPr>
      <p:pic>
        <p:nvPicPr>
          <p:cNvPr id="168" name="Google Shape;168;p19"/>
          <p:cNvPicPr preferRelativeResize="0"/>
          <p:nvPr/>
        </p:nvPicPr>
        <p:blipFill rotWithShape="1">
          <a:blip r:embed="rId2">
            <a:alphaModFix/>
          </a:blip>
          <a:srcRect r="36684" b="10944"/>
          <a:stretch/>
        </p:blipFill>
        <p:spPr>
          <a:xfrm flipH="1">
            <a:off x="2" y="4004735"/>
            <a:ext cx="7476065" cy="2853267"/>
          </a:xfrm>
          <a:prstGeom prst="rect">
            <a:avLst/>
          </a:prstGeom>
          <a:noFill/>
          <a:ln>
            <a:noFill/>
          </a:ln>
        </p:spPr>
      </p:pic>
      <p:pic>
        <p:nvPicPr>
          <p:cNvPr id="169" name="Google Shape;169;p19"/>
          <p:cNvPicPr preferRelativeResize="0"/>
          <p:nvPr/>
        </p:nvPicPr>
        <p:blipFill>
          <a:blip r:embed="rId3">
            <a:alphaModFix/>
          </a:blip>
          <a:stretch>
            <a:fillRect/>
          </a:stretch>
        </p:blipFill>
        <p:spPr>
          <a:xfrm rot="-1382541">
            <a:off x="8962776" y="1586347"/>
            <a:ext cx="1501217" cy="1109484"/>
          </a:xfrm>
          <a:prstGeom prst="rect">
            <a:avLst/>
          </a:prstGeom>
          <a:noFill/>
          <a:ln>
            <a:noFill/>
          </a:ln>
        </p:spPr>
      </p:pic>
      <p:pic>
        <p:nvPicPr>
          <p:cNvPr id="170" name="Google Shape;170;p19"/>
          <p:cNvPicPr preferRelativeResize="0"/>
          <p:nvPr/>
        </p:nvPicPr>
        <p:blipFill>
          <a:blip r:embed="rId4">
            <a:alphaModFix/>
          </a:blip>
          <a:stretch>
            <a:fillRect/>
          </a:stretch>
        </p:blipFill>
        <p:spPr>
          <a:xfrm>
            <a:off x="1817367" y="4789130"/>
            <a:ext cx="731099" cy="678035"/>
          </a:xfrm>
          <a:prstGeom prst="rect">
            <a:avLst/>
          </a:prstGeom>
          <a:noFill/>
          <a:ln>
            <a:noFill/>
          </a:ln>
        </p:spPr>
      </p:pic>
      <p:pic>
        <p:nvPicPr>
          <p:cNvPr id="171" name="Google Shape;171;p19"/>
          <p:cNvPicPr preferRelativeResize="0"/>
          <p:nvPr/>
        </p:nvPicPr>
        <p:blipFill rotWithShape="1">
          <a:blip r:embed="rId2">
            <a:alphaModFix/>
          </a:blip>
          <a:srcRect r="37170" b="10944"/>
          <a:stretch/>
        </p:blipFill>
        <p:spPr>
          <a:xfrm rot="10800000" flipH="1">
            <a:off x="7213603" y="3"/>
            <a:ext cx="4999566" cy="1922834"/>
          </a:xfrm>
          <a:prstGeom prst="rect">
            <a:avLst/>
          </a:prstGeom>
          <a:noFill/>
          <a:ln>
            <a:noFill/>
          </a:ln>
        </p:spPr>
      </p:pic>
      <p:sp>
        <p:nvSpPr>
          <p:cNvPr id="172" name="Google Shape;172;p19"/>
          <p:cNvSpPr txBox="1">
            <a:spLocks noGrp="1"/>
          </p:cNvSpPr>
          <p:nvPr>
            <p:ph type="title" hasCustomPrompt="1"/>
          </p:nvPr>
        </p:nvSpPr>
        <p:spPr>
          <a:xfrm>
            <a:off x="706516" y="719333"/>
            <a:ext cx="4368800" cy="1341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5000"/>
              <a:buFont typeface="Montserrat"/>
              <a:buNone/>
              <a:defRPr sz="5071">
                <a:latin typeface="Montserrat Medium"/>
                <a:ea typeface="Montserrat Medium"/>
                <a:cs typeface="Montserrat Medium"/>
                <a:sym typeface="Montserrat Medium"/>
              </a:defRPr>
            </a:lvl1pPr>
            <a:lvl2pPr lvl="1" algn="ctr" rtl="0">
              <a:spcBef>
                <a:spcPts val="0"/>
              </a:spcBef>
              <a:spcAft>
                <a:spcPts val="0"/>
              </a:spcAft>
              <a:buClr>
                <a:schemeClr val="accent1"/>
              </a:buClr>
              <a:buSzPts val="5000"/>
              <a:buFont typeface="Montserrat"/>
              <a:buNone/>
              <a:defRPr sz="5071" b="1">
                <a:solidFill>
                  <a:schemeClr val="accent1"/>
                </a:solidFill>
                <a:latin typeface="Montserrat"/>
                <a:ea typeface="Montserrat"/>
                <a:cs typeface="Montserrat"/>
                <a:sym typeface="Montserrat"/>
              </a:defRPr>
            </a:lvl2pPr>
            <a:lvl3pPr lvl="2" algn="ctr" rtl="0">
              <a:spcBef>
                <a:spcPts val="0"/>
              </a:spcBef>
              <a:spcAft>
                <a:spcPts val="0"/>
              </a:spcAft>
              <a:buClr>
                <a:schemeClr val="accent1"/>
              </a:buClr>
              <a:buSzPts val="5000"/>
              <a:buFont typeface="Montserrat"/>
              <a:buNone/>
              <a:defRPr sz="5071" b="1">
                <a:solidFill>
                  <a:schemeClr val="accent1"/>
                </a:solidFill>
                <a:latin typeface="Montserrat"/>
                <a:ea typeface="Montserrat"/>
                <a:cs typeface="Montserrat"/>
                <a:sym typeface="Montserrat"/>
              </a:defRPr>
            </a:lvl3pPr>
            <a:lvl4pPr lvl="3" algn="ctr" rtl="0">
              <a:spcBef>
                <a:spcPts val="0"/>
              </a:spcBef>
              <a:spcAft>
                <a:spcPts val="0"/>
              </a:spcAft>
              <a:buClr>
                <a:schemeClr val="accent1"/>
              </a:buClr>
              <a:buSzPts val="5000"/>
              <a:buFont typeface="Montserrat"/>
              <a:buNone/>
              <a:defRPr sz="5071" b="1">
                <a:solidFill>
                  <a:schemeClr val="accent1"/>
                </a:solidFill>
                <a:latin typeface="Montserrat"/>
                <a:ea typeface="Montserrat"/>
                <a:cs typeface="Montserrat"/>
                <a:sym typeface="Montserrat"/>
              </a:defRPr>
            </a:lvl4pPr>
            <a:lvl5pPr lvl="4" algn="ctr" rtl="0">
              <a:spcBef>
                <a:spcPts val="0"/>
              </a:spcBef>
              <a:spcAft>
                <a:spcPts val="0"/>
              </a:spcAft>
              <a:buClr>
                <a:schemeClr val="accent1"/>
              </a:buClr>
              <a:buSzPts val="5000"/>
              <a:buFont typeface="Montserrat"/>
              <a:buNone/>
              <a:defRPr sz="5071" b="1">
                <a:solidFill>
                  <a:schemeClr val="accent1"/>
                </a:solidFill>
                <a:latin typeface="Montserrat"/>
                <a:ea typeface="Montserrat"/>
                <a:cs typeface="Montserrat"/>
                <a:sym typeface="Montserrat"/>
              </a:defRPr>
            </a:lvl5pPr>
            <a:lvl6pPr lvl="5" algn="ctr" rtl="0">
              <a:spcBef>
                <a:spcPts val="0"/>
              </a:spcBef>
              <a:spcAft>
                <a:spcPts val="0"/>
              </a:spcAft>
              <a:buClr>
                <a:schemeClr val="accent1"/>
              </a:buClr>
              <a:buSzPts val="5000"/>
              <a:buFont typeface="Montserrat"/>
              <a:buNone/>
              <a:defRPr sz="5071" b="1">
                <a:solidFill>
                  <a:schemeClr val="accent1"/>
                </a:solidFill>
                <a:latin typeface="Montserrat"/>
                <a:ea typeface="Montserrat"/>
                <a:cs typeface="Montserrat"/>
                <a:sym typeface="Montserrat"/>
              </a:defRPr>
            </a:lvl6pPr>
            <a:lvl7pPr lvl="6" algn="ctr" rtl="0">
              <a:spcBef>
                <a:spcPts val="0"/>
              </a:spcBef>
              <a:spcAft>
                <a:spcPts val="0"/>
              </a:spcAft>
              <a:buClr>
                <a:schemeClr val="accent1"/>
              </a:buClr>
              <a:buSzPts val="5000"/>
              <a:buFont typeface="Montserrat"/>
              <a:buNone/>
              <a:defRPr sz="5071" b="1">
                <a:solidFill>
                  <a:schemeClr val="accent1"/>
                </a:solidFill>
                <a:latin typeface="Montserrat"/>
                <a:ea typeface="Montserrat"/>
                <a:cs typeface="Montserrat"/>
                <a:sym typeface="Montserrat"/>
              </a:defRPr>
            </a:lvl7pPr>
            <a:lvl8pPr lvl="7" algn="ctr" rtl="0">
              <a:spcBef>
                <a:spcPts val="0"/>
              </a:spcBef>
              <a:spcAft>
                <a:spcPts val="0"/>
              </a:spcAft>
              <a:buClr>
                <a:schemeClr val="accent1"/>
              </a:buClr>
              <a:buSzPts val="5000"/>
              <a:buFont typeface="Montserrat"/>
              <a:buNone/>
              <a:defRPr sz="5071" b="1">
                <a:solidFill>
                  <a:schemeClr val="accent1"/>
                </a:solidFill>
                <a:latin typeface="Montserrat"/>
                <a:ea typeface="Montserrat"/>
                <a:cs typeface="Montserrat"/>
                <a:sym typeface="Montserrat"/>
              </a:defRPr>
            </a:lvl8pPr>
            <a:lvl9pPr lvl="8" algn="ctr" rtl="0">
              <a:spcBef>
                <a:spcPts val="0"/>
              </a:spcBef>
              <a:spcAft>
                <a:spcPts val="0"/>
              </a:spcAft>
              <a:buClr>
                <a:schemeClr val="accent1"/>
              </a:buClr>
              <a:buSzPts val="5000"/>
              <a:buFont typeface="Montserrat"/>
              <a:buNone/>
              <a:defRPr sz="5071" b="1">
                <a:solidFill>
                  <a:schemeClr val="accent1"/>
                </a:solidFill>
                <a:latin typeface="Montserrat"/>
                <a:ea typeface="Montserrat"/>
                <a:cs typeface="Montserrat"/>
                <a:sym typeface="Montserrat"/>
              </a:defRPr>
            </a:lvl9pPr>
          </a:lstStyle>
          <a:p>
            <a:r>
              <a:t>xx%</a:t>
            </a:r>
          </a:p>
        </p:txBody>
      </p:sp>
      <p:sp>
        <p:nvSpPr>
          <p:cNvPr id="173" name="Google Shape;173;p19"/>
          <p:cNvSpPr txBox="1">
            <a:spLocks noGrp="1"/>
          </p:cNvSpPr>
          <p:nvPr>
            <p:ph type="subTitle" idx="1"/>
          </p:nvPr>
        </p:nvSpPr>
        <p:spPr>
          <a:xfrm>
            <a:off x="706684" y="1754700"/>
            <a:ext cx="4368800" cy="772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solidFill>
                  <a:srgbClr val="0191A0"/>
                </a:solidFill>
                <a:latin typeface="Montserrat"/>
                <a:ea typeface="Montserrat"/>
                <a:cs typeface="Montserrat"/>
                <a:sym typeface="Montserrat"/>
              </a:defRPr>
            </a:lvl1pPr>
            <a:lvl2pPr lvl="1" algn="ctr" rtl="0">
              <a:spcBef>
                <a:spcPts val="0"/>
              </a:spcBef>
              <a:spcAft>
                <a:spcPts val="0"/>
              </a:spcAft>
              <a:buSzPts val="1600"/>
              <a:buFont typeface="Montserrat"/>
              <a:buNone/>
              <a:defRPr>
                <a:latin typeface="Montserrat"/>
                <a:ea typeface="Montserrat"/>
                <a:cs typeface="Montserrat"/>
                <a:sym typeface="Montserrat"/>
              </a:defRPr>
            </a:lvl2pPr>
            <a:lvl3pPr lvl="2" algn="ctr" rtl="0">
              <a:spcBef>
                <a:spcPts val="0"/>
              </a:spcBef>
              <a:spcAft>
                <a:spcPts val="0"/>
              </a:spcAft>
              <a:buSzPts val="1600"/>
              <a:buFont typeface="Montserrat"/>
              <a:buNone/>
              <a:defRPr>
                <a:latin typeface="Montserrat"/>
                <a:ea typeface="Montserrat"/>
                <a:cs typeface="Montserrat"/>
                <a:sym typeface="Montserrat"/>
              </a:defRPr>
            </a:lvl3pPr>
            <a:lvl4pPr lvl="3" algn="ctr" rtl="0">
              <a:spcBef>
                <a:spcPts val="0"/>
              </a:spcBef>
              <a:spcAft>
                <a:spcPts val="0"/>
              </a:spcAft>
              <a:buSzPts val="1600"/>
              <a:buFont typeface="Montserrat"/>
              <a:buNone/>
              <a:defRPr>
                <a:latin typeface="Montserrat"/>
                <a:ea typeface="Montserrat"/>
                <a:cs typeface="Montserrat"/>
                <a:sym typeface="Montserrat"/>
              </a:defRPr>
            </a:lvl4pPr>
            <a:lvl5pPr lvl="4" algn="ctr" rtl="0">
              <a:spcBef>
                <a:spcPts val="0"/>
              </a:spcBef>
              <a:spcAft>
                <a:spcPts val="0"/>
              </a:spcAft>
              <a:buSzPts val="1600"/>
              <a:buFont typeface="Montserrat"/>
              <a:buNone/>
              <a:defRPr>
                <a:latin typeface="Montserrat"/>
                <a:ea typeface="Montserrat"/>
                <a:cs typeface="Montserrat"/>
                <a:sym typeface="Montserrat"/>
              </a:defRPr>
            </a:lvl5pPr>
            <a:lvl6pPr lvl="5" algn="ctr" rtl="0">
              <a:spcBef>
                <a:spcPts val="0"/>
              </a:spcBef>
              <a:spcAft>
                <a:spcPts val="0"/>
              </a:spcAft>
              <a:buSzPts val="1600"/>
              <a:buFont typeface="Montserrat"/>
              <a:buNone/>
              <a:defRPr>
                <a:latin typeface="Montserrat"/>
                <a:ea typeface="Montserrat"/>
                <a:cs typeface="Montserrat"/>
                <a:sym typeface="Montserrat"/>
              </a:defRPr>
            </a:lvl6pPr>
            <a:lvl7pPr lvl="6" algn="ctr" rtl="0">
              <a:spcBef>
                <a:spcPts val="0"/>
              </a:spcBef>
              <a:spcAft>
                <a:spcPts val="0"/>
              </a:spcAft>
              <a:buSzPts val="1600"/>
              <a:buFont typeface="Montserrat"/>
              <a:buNone/>
              <a:defRPr>
                <a:latin typeface="Montserrat"/>
                <a:ea typeface="Montserrat"/>
                <a:cs typeface="Montserrat"/>
                <a:sym typeface="Montserrat"/>
              </a:defRPr>
            </a:lvl7pPr>
            <a:lvl8pPr lvl="7" algn="ctr" rtl="0">
              <a:spcBef>
                <a:spcPts val="0"/>
              </a:spcBef>
              <a:spcAft>
                <a:spcPts val="0"/>
              </a:spcAft>
              <a:buSzPts val="1600"/>
              <a:buFont typeface="Montserrat"/>
              <a:buNone/>
              <a:defRPr>
                <a:latin typeface="Montserrat"/>
                <a:ea typeface="Montserrat"/>
                <a:cs typeface="Montserrat"/>
                <a:sym typeface="Montserrat"/>
              </a:defRPr>
            </a:lvl8pPr>
            <a:lvl9pPr lvl="8" algn="ct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174" name="Google Shape;174;p19"/>
          <p:cNvSpPr txBox="1">
            <a:spLocks noGrp="1"/>
          </p:cNvSpPr>
          <p:nvPr>
            <p:ph type="title" idx="2" hasCustomPrompt="1"/>
          </p:nvPr>
        </p:nvSpPr>
        <p:spPr>
          <a:xfrm>
            <a:off x="3921250" y="2510034"/>
            <a:ext cx="4368800" cy="1341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5000"/>
              <a:buFont typeface="Montserrat"/>
              <a:buNone/>
              <a:defRPr sz="5071">
                <a:solidFill>
                  <a:schemeClr val="accent2"/>
                </a:solidFill>
                <a:latin typeface="Montserrat Medium"/>
                <a:ea typeface="Montserrat Medium"/>
                <a:cs typeface="Montserrat Medium"/>
                <a:sym typeface="Montserrat Medium"/>
              </a:defRPr>
            </a:lvl1pPr>
            <a:lvl2pPr lvl="1" algn="ctr" rtl="0">
              <a:spcBef>
                <a:spcPts val="0"/>
              </a:spcBef>
              <a:spcAft>
                <a:spcPts val="0"/>
              </a:spcAft>
              <a:buClr>
                <a:schemeClr val="accent1"/>
              </a:buClr>
              <a:buSzPts val="5000"/>
              <a:buFont typeface="Montserrat"/>
              <a:buNone/>
              <a:defRPr sz="5071" b="1">
                <a:solidFill>
                  <a:schemeClr val="accent1"/>
                </a:solidFill>
                <a:latin typeface="Montserrat"/>
                <a:ea typeface="Montserrat"/>
                <a:cs typeface="Montserrat"/>
                <a:sym typeface="Montserrat"/>
              </a:defRPr>
            </a:lvl2pPr>
            <a:lvl3pPr lvl="2" algn="ctr" rtl="0">
              <a:spcBef>
                <a:spcPts val="0"/>
              </a:spcBef>
              <a:spcAft>
                <a:spcPts val="0"/>
              </a:spcAft>
              <a:buClr>
                <a:schemeClr val="accent1"/>
              </a:buClr>
              <a:buSzPts val="5000"/>
              <a:buFont typeface="Montserrat"/>
              <a:buNone/>
              <a:defRPr sz="5071" b="1">
                <a:solidFill>
                  <a:schemeClr val="accent1"/>
                </a:solidFill>
                <a:latin typeface="Montserrat"/>
                <a:ea typeface="Montserrat"/>
                <a:cs typeface="Montserrat"/>
                <a:sym typeface="Montserrat"/>
              </a:defRPr>
            </a:lvl3pPr>
            <a:lvl4pPr lvl="3" algn="ctr" rtl="0">
              <a:spcBef>
                <a:spcPts val="0"/>
              </a:spcBef>
              <a:spcAft>
                <a:spcPts val="0"/>
              </a:spcAft>
              <a:buClr>
                <a:schemeClr val="accent1"/>
              </a:buClr>
              <a:buSzPts val="5000"/>
              <a:buFont typeface="Montserrat"/>
              <a:buNone/>
              <a:defRPr sz="5071" b="1">
                <a:solidFill>
                  <a:schemeClr val="accent1"/>
                </a:solidFill>
                <a:latin typeface="Montserrat"/>
                <a:ea typeface="Montserrat"/>
                <a:cs typeface="Montserrat"/>
                <a:sym typeface="Montserrat"/>
              </a:defRPr>
            </a:lvl4pPr>
            <a:lvl5pPr lvl="4" algn="ctr" rtl="0">
              <a:spcBef>
                <a:spcPts val="0"/>
              </a:spcBef>
              <a:spcAft>
                <a:spcPts val="0"/>
              </a:spcAft>
              <a:buClr>
                <a:schemeClr val="accent1"/>
              </a:buClr>
              <a:buSzPts val="5000"/>
              <a:buFont typeface="Montserrat"/>
              <a:buNone/>
              <a:defRPr sz="5071" b="1">
                <a:solidFill>
                  <a:schemeClr val="accent1"/>
                </a:solidFill>
                <a:latin typeface="Montserrat"/>
                <a:ea typeface="Montserrat"/>
                <a:cs typeface="Montserrat"/>
                <a:sym typeface="Montserrat"/>
              </a:defRPr>
            </a:lvl5pPr>
            <a:lvl6pPr lvl="5" algn="ctr" rtl="0">
              <a:spcBef>
                <a:spcPts val="0"/>
              </a:spcBef>
              <a:spcAft>
                <a:spcPts val="0"/>
              </a:spcAft>
              <a:buClr>
                <a:schemeClr val="accent1"/>
              </a:buClr>
              <a:buSzPts val="5000"/>
              <a:buFont typeface="Montserrat"/>
              <a:buNone/>
              <a:defRPr sz="5071" b="1">
                <a:solidFill>
                  <a:schemeClr val="accent1"/>
                </a:solidFill>
                <a:latin typeface="Montserrat"/>
                <a:ea typeface="Montserrat"/>
                <a:cs typeface="Montserrat"/>
                <a:sym typeface="Montserrat"/>
              </a:defRPr>
            </a:lvl6pPr>
            <a:lvl7pPr lvl="6" algn="ctr" rtl="0">
              <a:spcBef>
                <a:spcPts val="0"/>
              </a:spcBef>
              <a:spcAft>
                <a:spcPts val="0"/>
              </a:spcAft>
              <a:buClr>
                <a:schemeClr val="accent1"/>
              </a:buClr>
              <a:buSzPts val="5000"/>
              <a:buFont typeface="Montserrat"/>
              <a:buNone/>
              <a:defRPr sz="5071" b="1">
                <a:solidFill>
                  <a:schemeClr val="accent1"/>
                </a:solidFill>
                <a:latin typeface="Montserrat"/>
                <a:ea typeface="Montserrat"/>
                <a:cs typeface="Montserrat"/>
                <a:sym typeface="Montserrat"/>
              </a:defRPr>
            </a:lvl7pPr>
            <a:lvl8pPr lvl="7" algn="ctr" rtl="0">
              <a:spcBef>
                <a:spcPts val="0"/>
              </a:spcBef>
              <a:spcAft>
                <a:spcPts val="0"/>
              </a:spcAft>
              <a:buClr>
                <a:schemeClr val="accent1"/>
              </a:buClr>
              <a:buSzPts val="5000"/>
              <a:buFont typeface="Montserrat"/>
              <a:buNone/>
              <a:defRPr sz="5071" b="1">
                <a:solidFill>
                  <a:schemeClr val="accent1"/>
                </a:solidFill>
                <a:latin typeface="Montserrat"/>
                <a:ea typeface="Montserrat"/>
                <a:cs typeface="Montserrat"/>
                <a:sym typeface="Montserrat"/>
              </a:defRPr>
            </a:lvl8pPr>
            <a:lvl9pPr lvl="8" algn="ctr" rtl="0">
              <a:spcBef>
                <a:spcPts val="0"/>
              </a:spcBef>
              <a:spcAft>
                <a:spcPts val="0"/>
              </a:spcAft>
              <a:buClr>
                <a:schemeClr val="accent1"/>
              </a:buClr>
              <a:buSzPts val="5000"/>
              <a:buFont typeface="Montserrat"/>
              <a:buNone/>
              <a:defRPr sz="5071" b="1">
                <a:solidFill>
                  <a:schemeClr val="accent1"/>
                </a:solidFill>
                <a:latin typeface="Montserrat"/>
                <a:ea typeface="Montserrat"/>
                <a:cs typeface="Montserrat"/>
                <a:sym typeface="Montserrat"/>
              </a:defRPr>
            </a:lvl9pPr>
          </a:lstStyle>
          <a:p>
            <a:r>
              <a:t>xx%</a:t>
            </a:r>
          </a:p>
        </p:txBody>
      </p:sp>
      <p:sp>
        <p:nvSpPr>
          <p:cNvPr id="175" name="Google Shape;175;p19"/>
          <p:cNvSpPr txBox="1">
            <a:spLocks noGrp="1"/>
          </p:cNvSpPr>
          <p:nvPr>
            <p:ph type="subTitle" idx="3"/>
          </p:nvPr>
        </p:nvSpPr>
        <p:spPr>
          <a:xfrm>
            <a:off x="3921634" y="3545400"/>
            <a:ext cx="4368400" cy="772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algn="ctr" rtl="0">
              <a:spcBef>
                <a:spcPts val="0"/>
              </a:spcBef>
              <a:spcAft>
                <a:spcPts val="0"/>
              </a:spcAft>
              <a:buSzPts val="1600"/>
              <a:buFont typeface="Montserrat"/>
              <a:buNone/>
              <a:defRPr>
                <a:latin typeface="Montserrat"/>
                <a:ea typeface="Montserrat"/>
                <a:cs typeface="Montserrat"/>
                <a:sym typeface="Montserrat"/>
              </a:defRPr>
            </a:lvl2pPr>
            <a:lvl3pPr lvl="2" algn="ctr" rtl="0">
              <a:spcBef>
                <a:spcPts val="0"/>
              </a:spcBef>
              <a:spcAft>
                <a:spcPts val="0"/>
              </a:spcAft>
              <a:buSzPts val="1600"/>
              <a:buFont typeface="Montserrat"/>
              <a:buNone/>
              <a:defRPr>
                <a:latin typeface="Montserrat"/>
                <a:ea typeface="Montserrat"/>
                <a:cs typeface="Montserrat"/>
                <a:sym typeface="Montserrat"/>
              </a:defRPr>
            </a:lvl3pPr>
            <a:lvl4pPr lvl="3" algn="ctr" rtl="0">
              <a:spcBef>
                <a:spcPts val="0"/>
              </a:spcBef>
              <a:spcAft>
                <a:spcPts val="0"/>
              </a:spcAft>
              <a:buSzPts val="1600"/>
              <a:buFont typeface="Montserrat"/>
              <a:buNone/>
              <a:defRPr>
                <a:latin typeface="Montserrat"/>
                <a:ea typeface="Montserrat"/>
                <a:cs typeface="Montserrat"/>
                <a:sym typeface="Montserrat"/>
              </a:defRPr>
            </a:lvl4pPr>
            <a:lvl5pPr lvl="4" algn="ctr" rtl="0">
              <a:spcBef>
                <a:spcPts val="0"/>
              </a:spcBef>
              <a:spcAft>
                <a:spcPts val="0"/>
              </a:spcAft>
              <a:buSzPts val="1600"/>
              <a:buFont typeface="Montserrat"/>
              <a:buNone/>
              <a:defRPr>
                <a:latin typeface="Montserrat"/>
                <a:ea typeface="Montserrat"/>
                <a:cs typeface="Montserrat"/>
                <a:sym typeface="Montserrat"/>
              </a:defRPr>
            </a:lvl5pPr>
            <a:lvl6pPr lvl="5" algn="ctr" rtl="0">
              <a:spcBef>
                <a:spcPts val="0"/>
              </a:spcBef>
              <a:spcAft>
                <a:spcPts val="0"/>
              </a:spcAft>
              <a:buSzPts val="1600"/>
              <a:buFont typeface="Montserrat"/>
              <a:buNone/>
              <a:defRPr>
                <a:latin typeface="Montserrat"/>
                <a:ea typeface="Montserrat"/>
                <a:cs typeface="Montserrat"/>
                <a:sym typeface="Montserrat"/>
              </a:defRPr>
            </a:lvl6pPr>
            <a:lvl7pPr lvl="6" algn="ctr" rtl="0">
              <a:spcBef>
                <a:spcPts val="0"/>
              </a:spcBef>
              <a:spcAft>
                <a:spcPts val="0"/>
              </a:spcAft>
              <a:buSzPts val="1600"/>
              <a:buFont typeface="Montserrat"/>
              <a:buNone/>
              <a:defRPr>
                <a:latin typeface="Montserrat"/>
                <a:ea typeface="Montserrat"/>
                <a:cs typeface="Montserrat"/>
                <a:sym typeface="Montserrat"/>
              </a:defRPr>
            </a:lvl7pPr>
            <a:lvl8pPr lvl="7" algn="ctr" rtl="0">
              <a:spcBef>
                <a:spcPts val="0"/>
              </a:spcBef>
              <a:spcAft>
                <a:spcPts val="0"/>
              </a:spcAft>
              <a:buSzPts val="1600"/>
              <a:buFont typeface="Montserrat"/>
              <a:buNone/>
              <a:defRPr>
                <a:latin typeface="Montserrat"/>
                <a:ea typeface="Montserrat"/>
                <a:cs typeface="Montserrat"/>
                <a:sym typeface="Montserrat"/>
              </a:defRPr>
            </a:lvl8pPr>
            <a:lvl9pPr lvl="8" algn="ct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176" name="Google Shape;176;p19"/>
          <p:cNvSpPr txBox="1">
            <a:spLocks noGrp="1"/>
          </p:cNvSpPr>
          <p:nvPr>
            <p:ph type="title" idx="4" hasCustomPrompt="1"/>
          </p:nvPr>
        </p:nvSpPr>
        <p:spPr>
          <a:xfrm>
            <a:off x="7135982" y="4300734"/>
            <a:ext cx="4368800" cy="1341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5000"/>
              <a:buFont typeface="Montserrat"/>
              <a:buNone/>
              <a:defRPr sz="5071">
                <a:solidFill>
                  <a:schemeClr val="accent2"/>
                </a:solidFill>
                <a:latin typeface="Montserrat Medium"/>
                <a:ea typeface="Montserrat Medium"/>
                <a:cs typeface="Montserrat Medium"/>
                <a:sym typeface="Montserrat Medium"/>
              </a:defRPr>
            </a:lvl1pPr>
            <a:lvl2pPr lvl="1" algn="ctr" rtl="0">
              <a:spcBef>
                <a:spcPts val="0"/>
              </a:spcBef>
              <a:spcAft>
                <a:spcPts val="0"/>
              </a:spcAft>
              <a:buClr>
                <a:schemeClr val="accent1"/>
              </a:buClr>
              <a:buSzPts val="5000"/>
              <a:buFont typeface="Montserrat"/>
              <a:buNone/>
              <a:defRPr sz="5071" b="1">
                <a:solidFill>
                  <a:schemeClr val="accent1"/>
                </a:solidFill>
                <a:latin typeface="Montserrat"/>
                <a:ea typeface="Montserrat"/>
                <a:cs typeface="Montserrat"/>
                <a:sym typeface="Montserrat"/>
              </a:defRPr>
            </a:lvl2pPr>
            <a:lvl3pPr lvl="2" algn="ctr" rtl="0">
              <a:spcBef>
                <a:spcPts val="0"/>
              </a:spcBef>
              <a:spcAft>
                <a:spcPts val="0"/>
              </a:spcAft>
              <a:buClr>
                <a:schemeClr val="accent1"/>
              </a:buClr>
              <a:buSzPts val="5000"/>
              <a:buFont typeface="Montserrat"/>
              <a:buNone/>
              <a:defRPr sz="5071" b="1">
                <a:solidFill>
                  <a:schemeClr val="accent1"/>
                </a:solidFill>
                <a:latin typeface="Montserrat"/>
                <a:ea typeface="Montserrat"/>
                <a:cs typeface="Montserrat"/>
                <a:sym typeface="Montserrat"/>
              </a:defRPr>
            </a:lvl3pPr>
            <a:lvl4pPr lvl="3" algn="ctr" rtl="0">
              <a:spcBef>
                <a:spcPts val="0"/>
              </a:spcBef>
              <a:spcAft>
                <a:spcPts val="0"/>
              </a:spcAft>
              <a:buClr>
                <a:schemeClr val="accent1"/>
              </a:buClr>
              <a:buSzPts val="5000"/>
              <a:buFont typeface="Montserrat"/>
              <a:buNone/>
              <a:defRPr sz="5071" b="1">
                <a:solidFill>
                  <a:schemeClr val="accent1"/>
                </a:solidFill>
                <a:latin typeface="Montserrat"/>
                <a:ea typeface="Montserrat"/>
                <a:cs typeface="Montserrat"/>
                <a:sym typeface="Montserrat"/>
              </a:defRPr>
            </a:lvl4pPr>
            <a:lvl5pPr lvl="4" algn="ctr" rtl="0">
              <a:spcBef>
                <a:spcPts val="0"/>
              </a:spcBef>
              <a:spcAft>
                <a:spcPts val="0"/>
              </a:spcAft>
              <a:buClr>
                <a:schemeClr val="accent1"/>
              </a:buClr>
              <a:buSzPts val="5000"/>
              <a:buFont typeface="Montserrat"/>
              <a:buNone/>
              <a:defRPr sz="5071" b="1">
                <a:solidFill>
                  <a:schemeClr val="accent1"/>
                </a:solidFill>
                <a:latin typeface="Montserrat"/>
                <a:ea typeface="Montserrat"/>
                <a:cs typeface="Montserrat"/>
                <a:sym typeface="Montserrat"/>
              </a:defRPr>
            </a:lvl5pPr>
            <a:lvl6pPr lvl="5" algn="ctr" rtl="0">
              <a:spcBef>
                <a:spcPts val="0"/>
              </a:spcBef>
              <a:spcAft>
                <a:spcPts val="0"/>
              </a:spcAft>
              <a:buClr>
                <a:schemeClr val="accent1"/>
              </a:buClr>
              <a:buSzPts val="5000"/>
              <a:buFont typeface="Montserrat"/>
              <a:buNone/>
              <a:defRPr sz="5071" b="1">
                <a:solidFill>
                  <a:schemeClr val="accent1"/>
                </a:solidFill>
                <a:latin typeface="Montserrat"/>
                <a:ea typeface="Montserrat"/>
                <a:cs typeface="Montserrat"/>
                <a:sym typeface="Montserrat"/>
              </a:defRPr>
            </a:lvl6pPr>
            <a:lvl7pPr lvl="6" algn="ctr" rtl="0">
              <a:spcBef>
                <a:spcPts val="0"/>
              </a:spcBef>
              <a:spcAft>
                <a:spcPts val="0"/>
              </a:spcAft>
              <a:buClr>
                <a:schemeClr val="accent1"/>
              </a:buClr>
              <a:buSzPts val="5000"/>
              <a:buFont typeface="Montserrat"/>
              <a:buNone/>
              <a:defRPr sz="5071" b="1">
                <a:solidFill>
                  <a:schemeClr val="accent1"/>
                </a:solidFill>
                <a:latin typeface="Montserrat"/>
                <a:ea typeface="Montserrat"/>
                <a:cs typeface="Montserrat"/>
                <a:sym typeface="Montserrat"/>
              </a:defRPr>
            </a:lvl7pPr>
            <a:lvl8pPr lvl="7" algn="ctr" rtl="0">
              <a:spcBef>
                <a:spcPts val="0"/>
              </a:spcBef>
              <a:spcAft>
                <a:spcPts val="0"/>
              </a:spcAft>
              <a:buClr>
                <a:schemeClr val="accent1"/>
              </a:buClr>
              <a:buSzPts val="5000"/>
              <a:buFont typeface="Montserrat"/>
              <a:buNone/>
              <a:defRPr sz="5071" b="1">
                <a:solidFill>
                  <a:schemeClr val="accent1"/>
                </a:solidFill>
                <a:latin typeface="Montserrat"/>
                <a:ea typeface="Montserrat"/>
                <a:cs typeface="Montserrat"/>
                <a:sym typeface="Montserrat"/>
              </a:defRPr>
            </a:lvl8pPr>
            <a:lvl9pPr lvl="8" algn="ctr" rtl="0">
              <a:spcBef>
                <a:spcPts val="0"/>
              </a:spcBef>
              <a:spcAft>
                <a:spcPts val="0"/>
              </a:spcAft>
              <a:buClr>
                <a:schemeClr val="accent1"/>
              </a:buClr>
              <a:buSzPts val="5000"/>
              <a:buFont typeface="Montserrat"/>
              <a:buNone/>
              <a:defRPr sz="5071" b="1">
                <a:solidFill>
                  <a:schemeClr val="accent1"/>
                </a:solidFill>
                <a:latin typeface="Montserrat"/>
                <a:ea typeface="Montserrat"/>
                <a:cs typeface="Montserrat"/>
                <a:sym typeface="Montserrat"/>
              </a:defRPr>
            </a:lvl9pPr>
          </a:lstStyle>
          <a:p>
            <a:r>
              <a:t>xx%</a:t>
            </a:r>
          </a:p>
        </p:txBody>
      </p:sp>
      <p:sp>
        <p:nvSpPr>
          <p:cNvPr id="177" name="Google Shape;177;p19"/>
          <p:cNvSpPr txBox="1">
            <a:spLocks noGrp="1"/>
          </p:cNvSpPr>
          <p:nvPr>
            <p:ph type="subTitle" idx="5"/>
          </p:nvPr>
        </p:nvSpPr>
        <p:spPr>
          <a:xfrm>
            <a:off x="7136184" y="5336100"/>
            <a:ext cx="4368400" cy="772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algn="ctr" rtl="0">
              <a:spcBef>
                <a:spcPts val="0"/>
              </a:spcBef>
              <a:spcAft>
                <a:spcPts val="0"/>
              </a:spcAft>
              <a:buSzPts val="1600"/>
              <a:buFont typeface="Montserrat"/>
              <a:buNone/>
              <a:defRPr>
                <a:latin typeface="Montserrat"/>
                <a:ea typeface="Montserrat"/>
                <a:cs typeface="Montserrat"/>
                <a:sym typeface="Montserrat"/>
              </a:defRPr>
            </a:lvl2pPr>
            <a:lvl3pPr lvl="2" algn="ctr" rtl="0">
              <a:spcBef>
                <a:spcPts val="0"/>
              </a:spcBef>
              <a:spcAft>
                <a:spcPts val="0"/>
              </a:spcAft>
              <a:buSzPts val="1600"/>
              <a:buFont typeface="Montserrat"/>
              <a:buNone/>
              <a:defRPr>
                <a:latin typeface="Montserrat"/>
                <a:ea typeface="Montserrat"/>
                <a:cs typeface="Montserrat"/>
                <a:sym typeface="Montserrat"/>
              </a:defRPr>
            </a:lvl3pPr>
            <a:lvl4pPr lvl="3" algn="ctr" rtl="0">
              <a:spcBef>
                <a:spcPts val="0"/>
              </a:spcBef>
              <a:spcAft>
                <a:spcPts val="0"/>
              </a:spcAft>
              <a:buSzPts val="1600"/>
              <a:buFont typeface="Montserrat"/>
              <a:buNone/>
              <a:defRPr>
                <a:latin typeface="Montserrat"/>
                <a:ea typeface="Montserrat"/>
                <a:cs typeface="Montserrat"/>
                <a:sym typeface="Montserrat"/>
              </a:defRPr>
            </a:lvl4pPr>
            <a:lvl5pPr lvl="4" algn="ctr" rtl="0">
              <a:spcBef>
                <a:spcPts val="0"/>
              </a:spcBef>
              <a:spcAft>
                <a:spcPts val="0"/>
              </a:spcAft>
              <a:buSzPts val="1600"/>
              <a:buFont typeface="Montserrat"/>
              <a:buNone/>
              <a:defRPr>
                <a:latin typeface="Montserrat"/>
                <a:ea typeface="Montserrat"/>
                <a:cs typeface="Montserrat"/>
                <a:sym typeface="Montserrat"/>
              </a:defRPr>
            </a:lvl5pPr>
            <a:lvl6pPr lvl="5" algn="ctr" rtl="0">
              <a:spcBef>
                <a:spcPts val="0"/>
              </a:spcBef>
              <a:spcAft>
                <a:spcPts val="0"/>
              </a:spcAft>
              <a:buSzPts val="1600"/>
              <a:buFont typeface="Montserrat"/>
              <a:buNone/>
              <a:defRPr>
                <a:latin typeface="Montserrat"/>
                <a:ea typeface="Montserrat"/>
                <a:cs typeface="Montserrat"/>
                <a:sym typeface="Montserrat"/>
              </a:defRPr>
            </a:lvl6pPr>
            <a:lvl7pPr lvl="6" algn="ctr" rtl="0">
              <a:spcBef>
                <a:spcPts val="0"/>
              </a:spcBef>
              <a:spcAft>
                <a:spcPts val="0"/>
              </a:spcAft>
              <a:buSzPts val="1600"/>
              <a:buFont typeface="Montserrat"/>
              <a:buNone/>
              <a:defRPr>
                <a:latin typeface="Montserrat"/>
                <a:ea typeface="Montserrat"/>
                <a:cs typeface="Montserrat"/>
                <a:sym typeface="Montserrat"/>
              </a:defRPr>
            </a:lvl7pPr>
            <a:lvl8pPr lvl="7" algn="ctr" rtl="0">
              <a:spcBef>
                <a:spcPts val="0"/>
              </a:spcBef>
              <a:spcAft>
                <a:spcPts val="0"/>
              </a:spcAft>
              <a:buSzPts val="1600"/>
              <a:buFont typeface="Montserrat"/>
              <a:buNone/>
              <a:defRPr>
                <a:latin typeface="Montserrat"/>
                <a:ea typeface="Montserrat"/>
                <a:cs typeface="Montserrat"/>
                <a:sym typeface="Montserrat"/>
              </a:defRPr>
            </a:lvl8pPr>
            <a:lvl9pPr lvl="8" algn="ct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Tree>
    <p:extLst>
      <p:ext uri="{BB962C8B-B14F-4D97-AF65-F5344CB8AC3E}">
        <p14:creationId xmlns:p14="http://schemas.microsoft.com/office/powerpoint/2010/main" val="393664527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itle and three columns 1">
  <p:cSld name="Title and three columns 1">
    <p:spTree>
      <p:nvGrpSpPr>
        <p:cNvPr id="1" name="Shape 178"/>
        <p:cNvGrpSpPr/>
        <p:nvPr/>
      </p:nvGrpSpPr>
      <p:grpSpPr>
        <a:xfrm>
          <a:off x="0" y="0"/>
          <a:ext cx="0" cy="0"/>
          <a:chOff x="0" y="0"/>
          <a:chExt cx="0" cy="0"/>
        </a:xfrm>
      </p:grpSpPr>
      <p:pic>
        <p:nvPicPr>
          <p:cNvPr id="179" name="Google Shape;179;p20"/>
          <p:cNvPicPr preferRelativeResize="0"/>
          <p:nvPr/>
        </p:nvPicPr>
        <p:blipFill>
          <a:blip r:embed="rId2">
            <a:alphaModFix/>
          </a:blip>
          <a:stretch>
            <a:fillRect/>
          </a:stretch>
        </p:blipFill>
        <p:spPr>
          <a:xfrm flipH="1">
            <a:off x="-101600" y="5625043"/>
            <a:ext cx="4964435" cy="1346983"/>
          </a:xfrm>
          <a:prstGeom prst="rect">
            <a:avLst/>
          </a:prstGeom>
          <a:noFill/>
          <a:ln>
            <a:noFill/>
          </a:ln>
        </p:spPr>
      </p:pic>
      <p:pic>
        <p:nvPicPr>
          <p:cNvPr id="180" name="Google Shape;180;p20"/>
          <p:cNvPicPr preferRelativeResize="0"/>
          <p:nvPr/>
        </p:nvPicPr>
        <p:blipFill>
          <a:blip r:embed="rId3">
            <a:alphaModFix/>
          </a:blip>
          <a:stretch>
            <a:fillRect/>
          </a:stretch>
        </p:blipFill>
        <p:spPr>
          <a:xfrm rot="-1293750">
            <a:off x="10283749" y="746375"/>
            <a:ext cx="1349839" cy="945485"/>
          </a:xfrm>
          <a:prstGeom prst="rect">
            <a:avLst/>
          </a:prstGeom>
          <a:noFill/>
          <a:ln>
            <a:noFill/>
          </a:ln>
        </p:spPr>
      </p:pic>
      <p:pic>
        <p:nvPicPr>
          <p:cNvPr id="181" name="Google Shape;181;p20"/>
          <p:cNvPicPr preferRelativeResize="0"/>
          <p:nvPr/>
        </p:nvPicPr>
        <p:blipFill>
          <a:blip r:embed="rId4">
            <a:alphaModFix/>
          </a:blip>
          <a:stretch>
            <a:fillRect/>
          </a:stretch>
        </p:blipFill>
        <p:spPr>
          <a:xfrm>
            <a:off x="966469" y="1097269"/>
            <a:ext cx="919966" cy="853234"/>
          </a:xfrm>
          <a:prstGeom prst="rect">
            <a:avLst/>
          </a:prstGeom>
          <a:noFill/>
          <a:ln>
            <a:noFill/>
          </a:ln>
        </p:spPr>
      </p:pic>
      <p:sp>
        <p:nvSpPr>
          <p:cNvPr id="182" name="Google Shape;182;p20"/>
          <p:cNvSpPr/>
          <p:nvPr/>
        </p:nvSpPr>
        <p:spPr>
          <a:xfrm>
            <a:off x="2940134" y="2"/>
            <a:ext cx="6436000" cy="1097200"/>
          </a:xfrm>
          <a:prstGeom prst="rect">
            <a:avLst/>
          </a:prstGeom>
          <a:solidFill>
            <a:schemeClr val="accent4"/>
          </a:solidFill>
          <a:ln>
            <a:noFill/>
          </a:ln>
        </p:spPr>
        <p:txBody>
          <a:bodyPr spcFirstLastPara="1" wrap="square" lIns="92704" tIns="92704" rIns="92704" bIns="92704" anchor="ctr" anchorCtr="0">
            <a:noAutofit/>
          </a:bodyPr>
          <a:lstStyle/>
          <a:p>
            <a:pPr marL="0" lvl="0" indent="0" algn="l" rtl="0">
              <a:spcBef>
                <a:spcPts val="0"/>
              </a:spcBef>
              <a:spcAft>
                <a:spcPts val="0"/>
              </a:spcAft>
              <a:buNone/>
            </a:pPr>
            <a:endParaRPr sz="1886"/>
          </a:p>
        </p:txBody>
      </p:sp>
      <p:sp>
        <p:nvSpPr>
          <p:cNvPr id="183" name="Google Shape;183;p20"/>
          <p:cNvSpPr txBox="1">
            <a:spLocks noGrp="1"/>
          </p:cNvSpPr>
          <p:nvPr>
            <p:ph type="subTitle" idx="1"/>
          </p:nvPr>
        </p:nvSpPr>
        <p:spPr>
          <a:xfrm>
            <a:off x="950967" y="4085503"/>
            <a:ext cx="3206400" cy="1260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algn="ctr" rtl="0">
              <a:spcBef>
                <a:spcPts val="0"/>
              </a:spcBef>
              <a:spcAft>
                <a:spcPts val="0"/>
              </a:spcAft>
              <a:buSzPts val="1600"/>
              <a:buFont typeface="Montserrat"/>
              <a:buNone/>
              <a:defRPr>
                <a:latin typeface="Montserrat"/>
                <a:ea typeface="Montserrat"/>
                <a:cs typeface="Montserrat"/>
                <a:sym typeface="Montserrat"/>
              </a:defRPr>
            </a:lvl2pPr>
            <a:lvl3pPr lvl="2" algn="ctr" rtl="0">
              <a:spcBef>
                <a:spcPts val="0"/>
              </a:spcBef>
              <a:spcAft>
                <a:spcPts val="0"/>
              </a:spcAft>
              <a:buSzPts val="1600"/>
              <a:buFont typeface="Montserrat"/>
              <a:buNone/>
              <a:defRPr>
                <a:latin typeface="Montserrat"/>
                <a:ea typeface="Montserrat"/>
                <a:cs typeface="Montserrat"/>
                <a:sym typeface="Montserrat"/>
              </a:defRPr>
            </a:lvl3pPr>
            <a:lvl4pPr lvl="3" algn="ctr" rtl="0">
              <a:spcBef>
                <a:spcPts val="0"/>
              </a:spcBef>
              <a:spcAft>
                <a:spcPts val="0"/>
              </a:spcAft>
              <a:buSzPts val="1600"/>
              <a:buFont typeface="Montserrat"/>
              <a:buNone/>
              <a:defRPr>
                <a:latin typeface="Montserrat"/>
                <a:ea typeface="Montserrat"/>
                <a:cs typeface="Montserrat"/>
                <a:sym typeface="Montserrat"/>
              </a:defRPr>
            </a:lvl4pPr>
            <a:lvl5pPr lvl="4" algn="ctr" rtl="0">
              <a:spcBef>
                <a:spcPts val="0"/>
              </a:spcBef>
              <a:spcAft>
                <a:spcPts val="0"/>
              </a:spcAft>
              <a:buSzPts val="1600"/>
              <a:buFont typeface="Montserrat"/>
              <a:buNone/>
              <a:defRPr>
                <a:latin typeface="Montserrat"/>
                <a:ea typeface="Montserrat"/>
                <a:cs typeface="Montserrat"/>
                <a:sym typeface="Montserrat"/>
              </a:defRPr>
            </a:lvl5pPr>
            <a:lvl6pPr lvl="5" algn="ctr" rtl="0">
              <a:spcBef>
                <a:spcPts val="0"/>
              </a:spcBef>
              <a:spcAft>
                <a:spcPts val="0"/>
              </a:spcAft>
              <a:buSzPts val="1600"/>
              <a:buFont typeface="Montserrat"/>
              <a:buNone/>
              <a:defRPr>
                <a:latin typeface="Montserrat"/>
                <a:ea typeface="Montserrat"/>
                <a:cs typeface="Montserrat"/>
                <a:sym typeface="Montserrat"/>
              </a:defRPr>
            </a:lvl6pPr>
            <a:lvl7pPr lvl="6" algn="ctr" rtl="0">
              <a:spcBef>
                <a:spcPts val="0"/>
              </a:spcBef>
              <a:spcAft>
                <a:spcPts val="0"/>
              </a:spcAft>
              <a:buSzPts val="1600"/>
              <a:buFont typeface="Montserrat"/>
              <a:buNone/>
              <a:defRPr>
                <a:latin typeface="Montserrat"/>
                <a:ea typeface="Montserrat"/>
                <a:cs typeface="Montserrat"/>
                <a:sym typeface="Montserrat"/>
              </a:defRPr>
            </a:lvl7pPr>
            <a:lvl8pPr lvl="7" algn="ctr" rtl="0">
              <a:spcBef>
                <a:spcPts val="0"/>
              </a:spcBef>
              <a:spcAft>
                <a:spcPts val="0"/>
              </a:spcAft>
              <a:buSzPts val="1600"/>
              <a:buFont typeface="Montserrat"/>
              <a:buNone/>
              <a:defRPr>
                <a:latin typeface="Montserrat"/>
                <a:ea typeface="Montserrat"/>
                <a:cs typeface="Montserrat"/>
                <a:sym typeface="Montserrat"/>
              </a:defRPr>
            </a:lvl8pPr>
            <a:lvl9pPr lvl="8" algn="ct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184" name="Google Shape;184;p20"/>
          <p:cNvSpPr txBox="1">
            <a:spLocks noGrp="1"/>
          </p:cNvSpPr>
          <p:nvPr>
            <p:ph type="subTitle" idx="2"/>
          </p:nvPr>
        </p:nvSpPr>
        <p:spPr>
          <a:xfrm>
            <a:off x="8034638" y="4099980"/>
            <a:ext cx="3206400" cy="1260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algn="ctr" rtl="0">
              <a:spcBef>
                <a:spcPts val="0"/>
              </a:spcBef>
              <a:spcAft>
                <a:spcPts val="0"/>
              </a:spcAft>
              <a:buSzPts val="1600"/>
              <a:buFont typeface="Montserrat"/>
              <a:buNone/>
              <a:defRPr>
                <a:latin typeface="Montserrat"/>
                <a:ea typeface="Montserrat"/>
                <a:cs typeface="Montserrat"/>
                <a:sym typeface="Montserrat"/>
              </a:defRPr>
            </a:lvl2pPr>
            <a:lvl3pPr lvl="2" algn="ctr" rtl="0">
              <a:spcBef>
                <a:spcPts val="0"/>
              </a:spcBef>
              <a:spcAft>
                <a:spcPts val="0"/>
              </a:spcAft>
              <a:buSzPts val="1600"/>
              <a:buFont typeface="Montserrat"/>
              <a:buNone/>
              <a:defRPr>
                <a:latin typeface="Montserrat"/>
                <a:ea typeface="Montserrat"/>
                <a:cs typeface="Montserrat"/>
                <a:sym typeface="Montserrat"/>
              </a:defRPr>
            </a:lvl3pPr>
            <a:lvl4pPr lvl="3" algn="ctr" rtl="0">
              <a:spcBef>
                <a:spcPts val="0"/>
              </a:spcBef>
              <a:spcAft>
                <a:spcPts val="0"/>
              </a:spcAft>
              <a:buSzPts val="1600"/>
              <a:buFont typeface="Montserrat"/>
              <a:buNone/>
              <a:defRPr>
                <a:latin typeface="Montserrat"/>
                <a:ea typeface="Montserrat"/>
                <a:cs typeface="Montserrat"/>
                <a:sym typeface="Montserrat"/>
              </a:defRPr>
            </a:lvl4pPr>
            <a:lvl5pPr lvl="4" algn="ctr" rtl="0">
              <a:spcBef>
                <a:spcPts val="0"/>
              </a:spcBef>
              <a:spcAft>
                <a:spcPts val="0"/>
              </a:spcAft>
              <a:buSzPts val="1600"/>
              <a:buFont typeface="Montserrat"/>
              <a:buNone/>
              <a:defRPr>
                <a:latin typeface="Montserrat"/>
                <a:ea typeface="Montserrat"/>
                <a:cs typeface="Montserrat"/>
                <a:sym typeface="Montserrat"/>
              </a:defRPr>
            </a:lvl5pPr>
            <a:lvl6pPr lvl="5" algn="ctr" rtl="0">
              <a:spcBef>
                <a:spcPts val="0"/>
              </a:spcBef>
              <a:spcAft>
                <a:spcPts val="0"/>
              </a:spcAft>
              <a:buSzPts val="1600"/>
              <a:buFont typeface="Montserrat"/>
              <a:buNone/>
              <a:defRPr>
                <a:latin typeface="Montserrat"/>
                <a:ea typeface="Montserrat"/>
                <a:cs typeface="Montserrat"/>
                <a:sym typeface="Montserrat"/>
              </a:defRPr>
            </a:lvl6pPr>
            <a:lvl7pPr lvl="6" algn="ctr" rtl="0">
              <a:spcBef>
                <a:spcPts val="0"/>
              </a:spcBef>
              <a:spcAft>
                <a:spcPts val="0"/>
              </a:spcAft>
              <a:buSzPts val="1600"/>
              <a:buFont typeface="Montserrat"/>
              <a:buNone/>
              <a:defRPr>
                <a:latin typeface="Montserrat"/>
                <a:ea typeface="Montserrat"/>
                <a:cs typeface="Montserrat"/>
                <a:sym typeface="Montserrat"/>
              </a:defRPr>
            </a:lvl7pPr>
            <a:lvl8pPr lvl="7" algn="ctr" rtl="0">
              <a:spcBef>
                <a:spcPts val="0"/>
              </a:spcBef>
              <a:spcAft>
                <a:spcPts val="0"/>
              </a:spcAft>
              <a:buSzPts val="1600"/>
              <a:buFont typeface="Montserrat"/>
              <a:buNone/>
              <a:defRPr>
                <a:latin typeface="Montserrat"/>
                <a:ea typeface="Montserrat"/>
                <a:cs typeface="Montserrat"/>
                <a:sym typeface="Montserrat"/>
              </a:defRPr>
            </a:lvl8pPr>
            <a:lvl9pPr lvl="8" algn="ct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185" name="Google Shape;185;p20"/>
          <p:cNvSpPr txBox="1">
            <a:spLocks noGrp="1"/>
          </p:cNvSpPr>
          <p:nvPr>
            <p:ph type="subTitle" idx="3"/>
          </p:nvPr>
        </p:nvSpPr>
        <p:spPr>
          <a:xfrm>
            <a:off x="950969" y="3623867"/>
            <a:ext cx="3206400" cy="5248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2"/>
              </a:buClr>
              <a:buSzPts val="1800"/>
              <a:buNone/>
              <a:defRPr sz="1825">
                <a:solidFill>
                  <a:schemeClr val="accent2"/>
                </a:solidFill>
              </a:defRPr>
            </a:lvl1pPr>
            <a:lvl2pPr lvl="1" algn="ctr" rtl="0">
              <a:spcBef>
                <a:spcPts val="0"/>
              </a:spcBef>
              <a:spcAft>
                <a:spcPts val="0"/>
              </a:spcAft>
              <a:buSzPts val="1600"/>
              <a:buNone/>
              <a:defRPr/>
            </a:lvl2pPr>
            <a:lvl3pPr lvl="2" algn="ctr" rtl="0">
              <a:spcBef>
                <a:spcPts val="0"/>
              </a:spcBef>
              <a:spcAft>
                <a:spcPts val="0"/>
              </a:spcAft>
              <a:buSzPts val="1600"/>
              <a:buNone/>
              <a:defRPr/>
            </a:lvl3pPr>
            <a:lvl4pPr lvl="3" algn="ctr" rtl="0">
              <a:spcBef>
                <a:spcPts val="0"/>
              </a:spcBef>
              <a:spcAft>
                <a:spcPts val="0"/>
              </a:spcAft>
              <a:buSzPts val="1600"/>
              <a:buNone/>
              <a:defRPr/>
            </a:lvl4pPr>
            <a:lvl5pPr lvl="4" algn="ctr" rtl="0">
              <a:spcBef>
                <a:spcPts val="0"/>
              </a:spcBef>
              <a:spcAft>
                <a:spcPts val="0"/>
              </a:spcAft>
              <a:buSzPts val="1600"/>
              <a:buNone/>
              <a:defRPr/>
            </a:lvl5pPr>
            <a:lvl6pPr lvl="5" algn="ctr" rtl="0">
              <a:spcBef>
                <a:spcPts val="0"/>
              </a:spcBef>
              <a:spcAft>
                <a:spcPts val="0"/>
              </a:spcAft>
              <a:buSzPts val="1600"/>
              <a:buNone/>
              <a:defRPr/>
            </a:lvl6pPr>
            <a:lvl7pPr lvl="6" algn="ctr" rtl="0">
              <a:spcBef>
                <a:spcPts val="0"/>
              </a:spcBef>
              <a:spcAft>
                <a:spcPts val="0"/>
              </a:spcAft>
              <a:buSzPts val="1600"/>
              <a:buNone/>
              <a:defRPr/>
            </a:lvl7pPr>
            <a:lvl8pPr lvl="7" algn="ctr" rtl="0">
              <a:spcBef>
                <a:spcPts val="0"/>
              </a:spcBef>
              <a:spcAft>
                <a:spcPts val="0"/>
              </a:spcAft>
              <a:buSzPts val="1600"/>
              <a:buNone/>
              <a:defRPr/>
            </a:lvl8pPr>
            <a:lvl9pPr lvl="8" algn="ctr" rtl="0">
              <a:spcBef>
                <a:spcPts val="0"/>
              </a:spcBef>
              <a:spcAft>
                <a:spcPts val="0"/>
              </a:spcAft>
              <a:buSzPts val="1600"/>
              <a:buNone/>
              <a:defRPr/>
            </a:lvl9pPr>
          </a:lstStyle>
          <a:p>
            <a:endParaRPr/>
          </a:p>
        </p:txBody>
      </p:sp>
      <p:sp>
        <p:nvSpPr>
          <p:cNvPr id="186" name="Google Shape;186;p20"/>
          <p:cNvSpPr txBox="1">
            <a:spLocks noGrp="1"/>
          </p:cNvSpPr>
          <p:nvPr>
            <p:ph type="subTitle" idx="4"/>
          </p:nvPr>
        </p:nvSpPr>
        <p:spPr>
          <a:xfrm>
            <a:off x="8034644" y="3623867"/>
            <a:ext cx="3206400" cy="5248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2"/>
              </a:buClr>
              <a:buSzPts val="1800"/>
              <a:buNone/>
              <a:defRPr sz="1825">
                <a:solidFill>
                  <a:schemeClr val="accent2"/>
                </a:solidFill>
              </a:defRPr>
            </a:lvl1pPr>
            <a:lvl2pPr lvl="1" algn="ctr" rtl="0">
              <a:spcBef>
                <a:spcPts val="0"/>
              </a:spcBef>
              <a:spcAft>
                <a:spcPts val="0"/>
              </a:spcAft>
              <a:buSzPts val="1600"/>
              <a:buNone/>
              <a:defRPr/>
            </a:lvl2pPr>
            <a:lvl3pPr lvl="2" algn="ctr" rtl="0">
              <a:spcBef>
                <a:spcPts val="0"/>
              </a:spcBef>
              <a:spcAft>
                <a:spcPts val="0"/>
              </a:spcAft>
              <a:buSzPts val="1600"/>
              <a:buNone/>
              <a:defRPr/>
            </a:lvl3pPr>
            <a:lvl4pPr lvl="3" algn="ctr" rtl="0">
              <a:spcBef>
                <a:spcPts val="0"/>
              </a:spcBef>
              <a:spcAft>
                <a:spcPts val="0"/>
              </a:spcAft>
              <a:buSzPts val="1600"/>
              <a:buNone/>
              <a:defRPr/>
            </a:lvl4pPr>
            <a:lvl5pPr lvl="4" algn="ctr" rtl="0">
              <a:spcBef>
                <a:spcPts val="0"/>
              </a:spcBef>
              <a:spcAft>
                <a:spcPts val="0"/>
              </a:spcAft>
              <a:buSzPts val="1600"/>
              <a:buNone/>
              <a:defRPr/>
            </a:lvl5pPr>
            <a:lvl6pPr lvl="5" algn="ctr" rtl="0">
              <a:spcBef>
                <a:spcPts val="0"/>
              </a:spcBef>
              <a:spcAft>
                <a:spcPts val="0"/>
              </a:spcAft>
              <a:buSzPts val="1600"/>
              <a:buNone/>
              <a:defRPr/>
            </a:lvl6pPr>
            <a:lvl7pPr lvl="6" algn="ctr" rtl="0">
              <a:spcBef>
                <a:spcPts val="0"/>
              </a:spcBef>
              <a:spcAft>
                <a:spcPts val="0"/>
              </a:spcAft>
              <a:buSzPts val="1600"/>
              <a:buNone/>
              <a:defRPr/>
            </a:lvl7pPr>
            <a:lvl8pPr lvl="7" algn="ctr" rtl="0">
              <a:spcBef>
                <a:spcPts val="0"/>
              </a:spcBef>
              <a:spcAft>
                <a:spcPts val="0"/>
              </a:spcAft>
              <a:buSzPts val="1600"/>
              <a:buNone/>
              <a:defRPr/>
            </a:lvl8pPr>
            <a:lvl9pPr lvl="8" algn="ctr" rtl="0">
              <a:spcBef>
                <a:spcPts val="0"/>
              </a:spcBef>
              <a:spcAft>
                <a:spcPts val="0"/>
              </a:spcAft>
              <a:buSzPts val="1600"/>
              <a:buNone/>
              <a:defRPr/>
            </a:lvl9pPr>
          </a:lstStyle>
          <a:p>
            <a:endParaRPr/>
          </a:p>
        </p:txBody>
      </p:sp>
      <p:sp>
        <p:nvSpPr>
          <p:cNvPr id="187" name="Google Shape;187;p20"/>
          <p:cNvSpPr txBox="1">
            <a:spLocks noGrp="1"/>
          </p:cNvSpPr>
          <p:nvPr>
            <p:ph type="subTitle" idx="5"/>
          </p:nvPr>
        </p:nvSpPr>
        <p:spPr>
          <a:xfrm>
            <a:off x="4492809" y="4099980"/>
            <a:ext cx="3206400" cy="1260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algn="ctr" rtl="0">
              <a:spcBef>
                <a:spcPts val="0"/>
              </a:spcBef>
              <a:spcAft>
                <a:spcPts val="0"/>
              </a:spcAft>
              <a:buSzPts val="1600"/>
              <a:buFont typeface="Montserrat"/>
              <a:buNone/>
              <a:defRPr>
                <a:latin typeface="Montserrat"/>
                <a:ea typeface="Montserrat"/>
                <a:cs typeface="Montserrat"/>
                <a:sym typeface="Montserrat"/>
              </a:defRPr>
            </a:lvl2pPr>
            <a:lvl3pPr lvl="2" algn="ctr" rtl="0">
              <a:spcBef>
                <a:spcPts val="0"/>
              </a:spcBef>
              <a:spcAft>
                <a:spcPts val="0"/>
              </a:spcAft>
              <a:buSzPts val="1600"/>
              <a:buFont typeface="Montserrat"/>
              <a:buNone/>
              <a:defRPr>
                <a:latin typeface="Montserrat"/>
                <a:ea typeface="Montserrat"/>
                <a:cs typeface="Montserrat"/>
                <a:sym typeface="Montserrat"/>
              </a:defRPr>
            </a:lvl3pPr>
            <a:lvl4pPr lvl="3" algn="ctr" rtl="0">
              <a:spcBef>
                <a:spcPts val="0"/>
              </a:spcBef>
              <a:spcAft>
                <a:spcPts val="0"/>
              </a:spcAft>
              <a:buSzPts val="1600"/>
              <a:buFont typeface="Montserrat"/>
              <a:buNone/>
              <a:defRPr>
                <a:latin typeface="Montserrat"/>
                <a:ea typeface="Montserrat"/>
                <a:cs typeface="Montserrat"/>
                <a:sym typeface="Montserrat"/>
              </a:defRPr>
            </a:lvl4pPr>
            <a:lvl5pPr lvl="4" algn="ctr" rtl="0">
              <a:spcBef>
                <a:spcPts val="0"/>
              </a:spcBef>
              <a:spcAft>
                <a:spcPts val="0"/>
              </a:spcAft>
              <a:buSzPts val="1600"/>
              <a:buFont typeface="Montserrat"/>
              <a:buNone/>
              <a:defRPr>
                <a:latin typeface="Montserrat"/>
                <a:ea typeface="Montserrat"/>
                <a:cs typeface="Montserrat"/>
                <a:sym typeface="Montserrat"/>
              </a:defRPr>
            </a:lvl5pPr>
            <a:lvl6pPr lvl="5" algn="ctr" rtl="0">
              <a:spcBef>
                <a:spcPts val="0"/>
              </a:spcBef>
              <a:spcAft>
                <a:spcPts val="0"/>
              </a:spcAft>
              <a:buSzPts val="1600"/>
              <a:buFont typeface="Montserrat"/>
              <a:buNone/>
              <a:defRPr>
                <a:latin typeface="Montserrat"/>
                <a:ea typeface="Montserrat"/>
                <a:cs typeface="Montserrat"/>
                <a:sym typeface="Montserrat"/>
              </a:defRPr>
            </a:lvl6pPr>
            <a:lvl7pPr lvl="6" algn="ctr" rtl="0">
              <a:spcBef>
                <a:spcPts val="0"/>
              </a:spcBef>
              <a:spcAft>
                <a:spcPts val="0"/>
              </a:spcAft>
              <a:buSzPts val="1600"/>
              <a:buFont typeface="Montserrat"/>
              <a:buNone/>
              <a:defRPr>
                <a:latin typeface="Montserrat"/>
                <a:ea typeface="Montserrat"/>
                <a:cs typeface="Montserrat"/>
                <a:sym typeface="Montserrat"/>
              </a:defRPr>
            </a:lvl7pPr>
            <a:lvl8pPr lvl="7" algn="ctr" rtl="0">
              <a:spcBef>
                <a:spcPts val="0"/>
              </a:spcBef>
              <a:spcAft>
                <a:spcPts val="0"/>
              </a:spcAft>
              <a:buSzPts val="1600"/>
              <a:buFont typeface="Montserrat"/>
              <a:buNone/>
              <a:defRPr>
                <a:latin typeface="Montserrat"/>
                <a:ea typeface="Montserrat"/>
                <a:cs typeface="Montserrat"/>
                <a:sym typeface="Montserrat"/>
              </a:defRPr>
            </a:lvl8pPr>
            <a:lvl9pPr lvl="8" algn="ct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188" name="Google Shape;188;p20"/>
          <p:cNvSpPr txBox="1">
            <a:spLocks noGrp="1"/>
          </p:cNvSpPr>
          <p:nvPr>
            <p:ph type="subTitle" idx="6"/>
          </p:nvPr>
        </p:nvSpPr>
        <p:spPr>
          <a:xfrm>
            <a:off x="4492812" y="3623867"/>
            <a:ext cx="3206400" cy="5248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2"/>
              </a:buClr>
              <a:buSzPts val="1800"/>
              <a:buNone/>
              <a:defRPr sz="1825">
                <a:solidFill>
                  <a:schemeClr val="accent2"/>
                </a:solidFill>
              </a:defRPr>
            </a:lvl1pPr>
            <a:lvl2pPr lvl="1" algn="ctr" rtl="0">
              <a:spcBef>
                <a:spcPts val="0"/>
              </a:spcBef>
              <a:spcAft>
                <a:spcPts val="0"/>
              </a:spcAft>
              <a:buSzPts val="1600"/>
              <a:buNone/>
              <a:defRPr/>
            </a:lvl2pPr>
            <a:lvl3pPr lvl="2" algn="ctr" rtl="0">
              <a:spcBef>
                <a:spcPts val="0"/>
              </a:spcBef>
              <a:spcAft>
                <a:spcPts val="0"/>
              </a:spcAft>
              <a:buSzPts val="1600"/>
              <a:buNone/>
              <a:defRPr/>
            </a:lvl3pPr>
            <a:lvl4pPr lvl="3" algn="ctr" rtl="0">
              <a:spcBef>
                <a:spcPts val="0"/>
              </a:spcBef>
              <a:spcAft>
                <a:spcPts val="0"/>
              </a:spcAft>
              <a:buSzPts val="1600"/>
              <a:buNone/>
              <a:defRPr/>
            </a:lvl4pPr>
            <a:lvl5pPr lvl="4" algn="ctr" rtl="0">
              <a:spcBef>
                <a:spcPts val="0"/>
              </a:spcBef>
              <a:spcAft>
                <a:spcPts val="0"/>
              </a:spcAft>
              <a:buSzPts val="1600"/>
              <a:buNone/>
              <a:defRPr/>
            </a:lvl5pPr>
            <a:lvl6pPr lvl="5" algn="ctr" rtl="0">
              <a:spcBef>
                <a:spcPts val="0"/>
              </a:spcBef>
              <a:spcAft>
                <a:spcPts val="0"/>
              </a:spcAft>
              <a:buSzPts val="1600"/>
              <a:buNone/>
              <a:defRPr/>
            </a:lvl6pPr>
            <a:lvl7pPr lvl="6" algn="ctr" rtl="0">
              <a:spcBef>
                <a:spcPts val="0"/>
              </a:spcBef>
              <a:spcAft>
                <a:spcPts val="0"/>
              </a:spcAft>
              <a:buSzPts val="1600"/>
              <a:buNone/>
              <a:defRPr/>
            </a:lvl7pPr>
            <a:lvl8pPr lvl="7" algn="ctr" rtl="0">
              <a:spcBef>
                <a:spcPts val="0"/>
              </a:spcBef>
              <a:spcAft>
                <a:spcPts val="0"/>
              </a:spcAft>
              <a:buSzPts val="1600"/>
              <a:buNone/>
              <a:defRPr/>
            </a:lvl8pPr>
            <a:lvl9pPr lvl="8" algn="ctr" rtl="0">
              <a:spcBef>
                <a:spcPts val="0"/>
              </a:spcBef>
              <a:spcAft>
                <a:spcPts val="0"/>
              </a:spcAft>
              <a:buSzPts val="1600"/>
              <a:buNone/>
              <a:defRPr/>
            </a:lvl9pPr>
          </a:lstStyle>
          <a:p>
            <a:endParaRPr/>
          </a:p>
        </p:txBody>
      </p:sp>
      <p:sp>
        <p:nvSpPr>
          <p:cNvPr id="189" name="Google Shape;189;p20"/>
          <p:cNvSpPr txBox="1">
            <a:spLocks noGrp="1"/>
          </p:cNvSpPr>
          <p:nvPr>
            <p:ph type="title"/>
          </p:nvPr>
        </p:nvSpPr>
        <p:spPr>
          <a:xfrm>
            <a:off x="950967" y="593368"/>
            <a:ext cx="10290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extLst>
      <p:ext uri="{BB962C8B-B14F-4D97-AF65-F5344CB8AC3E}">
        <p14:creationId xmlns:p14="http://schemas.microsoft.com/office/powerpoint/2010/main" val="40325333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Title and text 1">
  <p:cSld name="Title and text 1">
    <p:spTree>
      <p:nvGrpSpPr>
        <p:cNvPr id="1" name="Shape 190"/>
        <p:cNvGrpSpPr/>
        <p:nvPr/>
      </p:nvGrpSpPr>
      <p:grpSpPr>
        <a:xfrm>
          <a:off x="0" y="0"/>
          <a:ext cx="0" cy="0"/>
          <a:chOff x="0" y="0"/>
          <a:chExt cx="0" cy="0"/>
        </a:xfrm>
      </p:grpSpPr>
      <p:sp>
        <p:nvSpPr>
          <p:cNvPr id="191" name="Google Shape;191;p21"/>
          <p:cNvSpPr/>
          <p:nvPr/>
        </p:nvSpPr>
        <p:spPr>
          <a:xfrm>
            <a:off x="2940134" y="2"/>
            <a:ext cx="6436000" cy="1097200"/>
          </a:xfrm>
          <a:prstGeom prst="rect">
            <a:avLst/>
          </a:prstGeom>
          <a:solidFill>
            <a:schemeClr val="accent4"/>
          </a:solidFill>
          <a:ln>
            <a:noFill/>
          </a:ln>
        </p:spPr>
        <p:txBody>
          <a:bodyPr spcFirstLastPara="1" wrap="square" lIns="92704" tIns="92704" rIns="92704" bIns="92704" anchor="ctr" anchorCtr="0">
            <a:noAutofit/>
          </a:bodyPr>
          <a:lstStyle/>
          <a:p>
            <a:pPr marL="0" lvl="0" indent="0" algn="l" rtl="0">
              <a:spcBef>
                <a:spcPts val="0"/>
              </a:spcBef>
              <a:spcAft>
                <a:spcPts val="0"/>
              </a:spcAft>
              <a:buNone/>
            </a:pPr>
            <a:endParaRPr sz="1886"/>
          </a:p>
        </p:txBody>
      </p:sp>
      <p:sp>
        <p:nvSpPr>
          <p:cNvPr id="192" name="Google Shape;192;p21"/>
          <p:cNvSpPr txBox="1">
            <a:spLocks noGrp="1"/>
          </p:cNvSpPr>
          <p:nvPr>
            <p:ph type="title"/>
          </p:nvPr>
        </p:nvSpPr>
        <p:spPr>
          <a:xfrm>
            <a:off x="950967" y="593368"/>
            <a:ext cx="10290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pic>
        <p:nvPicPr>
          <p:cNvPr id="193" name="Google Shape;193;p21"/>
          <p:cNvPicPr preferRelativeResize="0"/>
          <p:nvPr/>
        </p:nvPicPr>
        <p:blipFill>
          <a:blip r:embed="rId2">
            <a:alphaModFix/>
          </a:blip>
          <a:stretch>
            <a:fillRect/>
          </a:stretch>
        </p:blipFill>
        <p:spPr>
          <a:xfrm rot="4671843" flipH="1">
            <a:off x="399185" y="686941"/>
            <a:ext cx="925627" cy="648355"/>
          </a:xfrm>
          <a:prstGeom prst="rect">
            <a:avLst/>
          </a:prstGeom>
          <a:noFill/>
          <a:ln>
            <a:noFill/>
          </a:ln>
        </p:spPr>
      </p:pic>
      <p:pic>
        <p:nvPicPr>
          <p:cNvPr id="194" name="Google Shape;194;p21"/>
          <p:cNvPicPr preferRelativeResize="0"/>
          <p:nvPr/>
        </p:nvPicPr>
        <p:blipFill>
          <a:blip r:embed="rId3">
            <a:alphaModFix/>
          </a:blip>
          <a:stretch>
            <a:fillRect/>
          </a:stretch>
        </p:blipFill>
        <p:spPr>
          <a:xfrm flipH="1">
            <a:off x="203203" y="2939534"/>
            <a:ext cx="277867" cy="277333"/>
          </a:xfrm>
          <a:prstGeom prst="rect">
            <a:avLst/>
          </a:prstGeom>
          <a:noFill/>
          <a:ln>
            <a:noFill/>
          </a:ln>
        </p:spPr>
      </p:pic>
      <p:pic>
        <p:nvPicPr>
          <p:cNvPr id="195" name="Google Shape;195;p21"/>
          <p:cNvPicPr preferRelativeResize="0"/>
          <p:nvPr/>
        </p:nvPicPr>
        <p:blipFill>
          <a:blip r:embed="rId4">
            <a:alphaModFix/>
          </a:blip>
          <a:stretch>
            <a:fillRect/>
          </a:stretch>
        </p:blipFill>
        <p:spPr>
          <a:xfrm rot="-1010734" flipH="1">
            <a:off x="11486771" y="5849488"/>
            <a:ext cx="495558" cy="639632"/>
          </a:xfrm>
          <a:prstGeom prst="rect">
            <a:avLst/>
          </a:prstGeom>
          <a:noFill/>
          <a:ln>
            <a:noFill/>
          </a:ln>
        </p:spPr>
      </p:pic>
      <p:pic>
        <p:nvPicPr>
          <p:cNvPr id="196" name="Google Shape;196;p21"/>
          <p:cNvPicPr preferRelativeResize="0"/>
          <p:nvPr/>
        </p:nvPicPr>
        <p:blipFill>
          <a:blip r:embed="rId3">
            <a:alphaModFix/>
          </a:blip>
          <a:stretch>
            <a:fillRect/>
          </a:stretch>
        </p:blipFill>
        <p:spPr>
          <a:xfrm flipH="1">
            <a:off x="11808538" y="4036470"/>
            <a:ext cx="200485" cy="200100"/>
          </a:xfrm>
          <a:prstGeom prst="rect">
            <a:avLst/>
          </a:prstGeom>
          <a:noFill/>
          <a:ln>
            <a:noFill/>
          </a:ln>
        </p:spPr>
      </p:pic>
    </p:spTree>
    <p:extLst>
      <p:ext uri="{BB962C8B-B14F-4D97-AF65-F5344CB8AC3E}">
        <p14:creationId xmlns:p14="http://schemas.microsoft.com/office/powerpoint/2010/main" val="253745895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Section header 2">
  <p:cSld name="Section header 2">
    <p:spTree>
      <p:nvGrpSpPr>
        <p:cNvPr id="1" name="Shape 197"/>
        <p:cNvGrpSpPr/>
        <p:nvPr/>
      </p:nvGrpSpPr>
      <p:grpSpPr>
        <a:xfrm>
          <a:off x="0" y="0"/>
          <a:ext cx="0" cy="0"/>
          <a:chOff x="0" y="0"/>
          <a:chExt cx="0" cy="0"/>
        </a:xfrm>
      </p:grpSpPr>
      <p:sp>
        <p:nvSpPr>
          <p:cNvPr id="198" name="Google Shape;198;p22"/>
          <p:cNvSpPr/>
          <p:nvPr/>
        </p:nvSpPr>
        <p:spPr>
          <a:xfrm>
            <a:off x="6544468" y="2458861"/>
            <a:ext cx="5647600" cy="1122400"/>
          </a:xfrm>
          <a:prstGeom prst="rect">
            <a:avLst/>
          </a:prstGeom>
          <a:solidFill>
            <a:srgbClr val="B9E8F2"/>
          </a:solidFill>
          <a:ln>
            <a:noFill/>
          </a:ln>
        </p:spPr>
        <p:txBody>
          <a:bodyPr spcFirstLastPara="1" wrap="square" lIns="92704" tIns="92704" rIns="92704" bIns="92704" anchor="ctr" anchorCtr="0">
            <a:noAutofit/>
          </a:bodyPr>
          <a:lstStyle/>
          <a:p>
            <a:pPr marL="0" lvl="0" indent="0" algn="l" rtl="0">
              <a:spcBef>
                <a:spcPts val="0"/>
              </a:spcBef>
              <a:spcAft>
                <a:spcPts val="0"/>
              </a:spcAft>
              <a:buNone/>
            </a:pPr>
            <a:endParaRPr sz="1886"/>
          </a:p>
        </p:txBody>
      </p:sp>
      <p:pic>
        <p:nvPicPr>
          <p:cNvPr id="199" name="Google Shape;199;p22"/>
          <p:cNvPicPr preferRelativeResize="0"/>
          <p:nvPr/>
        </p:nvPicPr>
        <p:blipFill rotWithShape="1">
          <a:blip r:embed="rId2">
            <a:alphaModFix/>
          </a:blip>
          <a:srcRect r="9926" b="6620"/>
          <a:stretch/>
        </p:blipFill>
        <p:spPr>
          <a:xfrm>
            <a:off x="6543119" y="5338251"/>
            <a:ext cx="5647531" cy="1588635"/>
          </a:xfrm>
          <a:prstGeom prst="rect">
            <a:avLst/>
          </a:prstGeom>
          <a:noFill/>
          <a:ln>
            <a:noFill/>
          </a:ln>
        </p:spPr>
      </p:pic>
      <p:pic>
        <p:nvPicPr>
          <p:cNvPr id="200" name="Google Shape;200;p22"/>
          <p:cNvPicPr preferRelativeResize="0"/>
          <p:nvPr/>
        </p:nvPicPr>
        <p:blipFill>
          <a:blip r:embed="rId3">
            <a:alphaModFix/>
          </a:blip>
          <a:stretch>
            <a:fillRect/>
          </a:stretch>
        </p:blipFill>
        <p:spPr>
          <a:xfrm rot="-1293739">
            <a:off x="9400077" y="323145"/>
            <a:ext cx="1552711" cy="1087577"/>
          </a:xfrm>
          <a:prstGeom prst="rect">
            <a:avLst/>
          </a:prstGeom>
          <a:noFill/>
          <a:ln>
            <a:noFill/>
          </a:ln>
        </p:spPr>
      </p:pic>
      <p:pic>
        <p:nvPicPr>
          <p:cNvPr id="201" name="Google Shape;201;p22"/>
          <p:cNvPicPr preferRelativeResize="0"/>
          <p:nvPr/>
        </p:nvPicPr>
        <p:blipFill>
          <a:blip r:embed="rId4">
            <a:alphaModFix/>
          </a:blip>
          <a:stretch>
            <a:fillRect/>
          </a:stretch>
        </p:blipFill>
        <p:spPr>
          <a:xfrm>
            <a:off x="9988599" y="2234927"/>
            <a:ext cx="609201" cy="564978"/>
          </a:xfrm>
          <a:prstGeom prst="rect">
            <a:avLst/>
          </a:prstGeom>
          <a:noFill/>
          <a:ln>
            <a:noFill/>
          </a:ln>
        </p:spPr>
      </p:pic>
      <p:sp>
        <p:nvSpPr>
          <p:cNvPr id="202" name="Google Shape;202;p22"/>
          <p:cNvSpPr txBox="1">
            <a:spLocks noGrp="1"/>
          </p:cNvSpPr>
          <p:nvPr>
            <p:ph type="title"/>
          </p:nvPr>
        </p:nvSpPr>
        <p:spPr>
          <a:xfrm>
            <a:off x="6543134" y="1898461"/>
            <a:ext cx="4832000" cy="22432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6084"/>
            </a:lvl1pPr>
            <a:lvl2pPr lvl="1" algn="ctr" rtl="0">
              <a:spcBef>
                <a:spcPts val="0"/>
              </a:spcBef>
              <a:spcAft>
                <a:spcPts val="0"/>
              </a:spcAft>
              <a:buSzPts val="3600"/>
              <a:buNone/>
              <a:defRPr sz="3651"/>
            </a:lvl2pPr>
            <a:lvl3pPr lvl="2" algn="ctr" rtl="0">
              <a:spcBef>
                <a:spcPts val="0"/>
              </a:spcBef>
              <a:spcAft>
                <a:spcPts val="0"/>
              </a:spcAft>
              <a:buSzPts val="3600"/>
              <a:buNone/>
              <a:defRPr sz="3651"/>
            </a:lvl3pPr>
            <a:lvl4pPr lvl="3" algn="ctr" rtl="0">
              <a:spcBef>
                <a:spcPts val="0"/>
              </a:spcBef>
              <a:spcAft>
                <a:spcPts val="0"/>
              </a:spcAft>
              <a:buSzPts val="3600"/>
              <a:buNone/>
              <a:defRPr sz="3651"/>
            </a:lvl4pPr>
            <a:lvl5pPr lvl="4" algn="ctr" rtl="0">
              <a:spcBef>
                <a:spcPts val="0"/>
              </a:spcBef>
              <a:spcAft>
                <a:spcPts val="0"/>
              </a:spcAft>
              <a:buSzPts val="3600"/>
              <a:buNone/>
              <a:defRPr sz="3651"/>
            </a:lvl5pPr>
            <a:lvl6pPr lvl="5" algn="ctr" rtl="0">
              <a:spcBef>
                <a:spcPts val="0"/>
              </a:spcBef>
              <a:spcAft>
                <a:spcPts val="0"/>
              </a:spcAft>
              <a:buSzPts val="3600"/>
              <a:buNone/>
              <a:defRPr sz="3651"/>
            </a:lvl6pPr>
            <a:lvl7pPr lvl="6" algn="ctr" rtl="0">
              <a:spcBef>
                <a:spcPts val="0"/>
              </a:spcBef>
              <a:spcAft>
                <a:spcPts val="0"/>
              </a:spcAft>
              <a:buSzPts val="3600"/>
              <a:buNone/>
              <a:defRPr sz="3651"/>
            </a:lvl7pPr>
            <a:lvl8pPr lvl="7" algn="ctr" rtl="0">
              <a:spcBef>
                <a:spcPts val="0"/>
              </a:spcBef>
              <a:spcAft>
                <a:spcPts val="0"/>
              </a:spcAft>
              <a:buSzPts val="3600"/>
              <a:buNone/>
              <a:defRPr sz="3651"/>
            </a:lvl8pPr>
            <a:lvl9pPr lvl="8" algn="ctr" rtl="0">
              <a:spcBef>
                <a:spcPts val="0"/>
              </a:spcBef>
              <a:spcAft>
                <a:spcPts val="0"/>
              </a:spcAft>
              <a:buSzPts val="3600"/>
              <a:buNone/>
              <a:defRPr sz="3651"/>
            </a:lvl9pPr>
          </a:lstStyle>
          <a:p>
            <a:endParaRPr/>
          </a:p>
        </p:txBody>
      </p:sp>
      <p:sp>
        <p:nvSpPr>
          <p:cNvPr id="203" name="Google Shape;203;p22"/>
          <p:cNvSpPr txBox="1">
            <a:spLocks noGrp="1"/>
          </p:cNvSpPr>
          <p:nvPr>
            <p:ph type="title" idx="2" hasCustomPrompt="1"/>
          </p:nvPr>
        </p:nvSpPr>
        <p:spPr>
          <a:xfrm>
            <a:off x="4310733" y="1990305"/>
            <a:ext cx="2255600" cy="18288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4"/>
              </a:buClr>
              <a:buSzPts val="9000"/>
              <a:buNone/>
              <a:defRPr sz="9126">
                <a:solidFill>
                  <a:schemeClr val="accent4"/>
                </a:solidFill>
              </a:defRPr>
            </a:lvl1pPr>
            <a:lvl2pPr lvl="1" algn="ctr" rtl="0">
              <a:spcBef>
                <a:spcPts val="0"/>
              </a:spcBef>
              <a:spcAft>
                <a:spcPts val="0"/>
              </a:spcAft>
              <a:buSzPts val="7500"/>
              <a:buFont typeface="Poppins"/>
              <a:buNone/>
              <a:defRPr sz="7605">
                <a:latin typeface="Poppins"/>
                <a:ea typeface="Poppins"/>
                <a:cs typeface="Poppins"/>
                <a:sym typeface="Poppins"/>
              </a:defRPr>
            </a:lvl2pPr>
            <a:lvl3pPr lvl="2" algn="ctr" rtl="0">
              <a:spcBef>
                <a:spcPts val="0"/>
              </a:spcBef>
              <a:spcAft>
                <a:spcPts val="0"/>
              </a:spcAft>
              <a:buSzPts val="7500"/>
              <a:buFont typeface="Poppins"/>
              <a:buNone/>
              <a:defRPr sz="7605">
                <a:latin typeface="Poppins"/>
                <a:ea typeface="Poppins"/>
                <a:cs typeface="Poppins"/>
                <a:sym typeface="Poppins"/>
              </a:defRPr>
            </a:lvl3pPr>
            <a:lvl4pPr lvl="3" algn="ctr" rtl="0">
              <a:spcBef>
                <a:spcPts val="0"/>
              </a:spcBef>
              <a:spcAft>
                <a:spcPts val="0"/>
              </a:spcAft>
              <a:buSzPts val="7500"/>
              <a:buFont typeface="Poppins"/>
              <a:buNone/>
              <a:defRPr sz="7605">
                <a:latin typeface="Poppins"/>
                <a:ea typeface="Poppins"/>
                <a:cs typeface="Poppins"/>
                <a:sym typeface="Poppins"/>
              </a:defRPr>
            </a:lvl4pPr>
            <a:lvl5pPr lvl="4" algn="ctr" rtl="0">
              <a:spcBef>
                <a:spcPts val="0"/>
              </a:spcBef>
              <a:spcAft>
                <a:spcPts val="0"/>
              </a:spcAft>
              <a:buSzPts val="7500"/>
              <a:buFont typeface="Poppins"/>
              <a:buNone/>
              <a:defRPr sz="7605">
                <a:latin typeface="Poppins"/>
                <a:ea typeface="Poppins"/>
                <a:cs typeface="Poppins"/>
                <a:sym typeface="Poppins"/>
              </a:defRPr>
            </a:lvl5pPr>
            <a:lvl6pPr lvl="5" algn="ctr" rtl="0">
              <a:spcBef>
                <a:spcPts val="0"/>
              </a:spcBef>
              <a:spcAft>
                <a:spcPts val="0"/>
              </a:spcAft>
              <a:buSzPts val="7500"/>
              <a:buFont typeface="Poppins"/>
              <a:buNone/>
              <a:defRPr sz="7605">
                <a:latin typeface="Poppins"/>
                <a:ea typeface="Poppins"/>
                <a:cs typeface="Poppins"/>
                <a:sym typeface="Poppins"/>
              </a:defRPr>
            </a:lvl6pPr>
            <a:lvl7pPr lvl="6" algn="ctr" rtl="0">
              <a:spcBef>
                <a:spcPts val="0"/>
              </a:spcBef>
              <a:spcAft>
                <a:spcPts val="0"/>
              </a:spcAft>
              <a:buSzPts val="7500"/>
              <a:buFont typeface="Poppins"/>
              <a:buNone/>
              <a:defRPr sz="7605">
                <a:latin typeface="Poppins"/>
                <a:ea typeface="Poppins"/>
                <a:cs typeface="Poppins"/>
                <a:sym typeface="Poppins"/>
              </a:defRPr>
            </a:lvl7pPr>
            <a:lvl8pPr lvl="7" algn="ctr" rtl="0">
              <a:spcBef>
                <a:spcPts val="0"/>
              </a:spcBef>
              <a:spcAft>
                <a:spcPts val="0"/>
              </a:spcAft>
              <a:buSzPts val="7500"/>
              <a:buFont typeface="Poppins"/>
              <a:buNone/>
              <a:defRPr sz="7605">
                <a:latin typeface="Poppins"/>
                <a:ea typeface="Poppins"/>
                <a:cs typeface="Poppins"/>
                <a:sym typeface="Poppins"/>
              </a:defRPr>
            </a:lvl8pPr>
            <a:lvl9pPr lvl="8" algn="ctr" rtl="0">
              <a:spcBef>
                <a:spcPts val="0"/>
              </a:spcBef>
              <a:spcAft>
                <a:spcPts val="0"/>
              </a:spcAft>
              <a:buSzPts val="7500"/>
              <a:buFont typeface="Poppins"/>
              <a:buNone/>
              <a:defRPr sz="7605">
                <a:latin typeface="Poppins"/>
                <a:ea typeface="Poppins"/>
                <a:cs typeface="Poppins"/>
                <a:sym typeface="Poppins"/>
              </a:defRPr>
            </a:lvl9pPr>
          </a:lstStyle>
          <a:p>
            <a:r>
              <a:t>xx%</a:t>
            </a:r>
          </a:p>
        </p:txBody>
      </p:sp>
      <p:sp>
        <p:nvSpPr>
          <p:cNvPr id="204" name="Google Shape;204;p22"/>
          <p:cNvSpPr txBox="1">
            <a:spLocks noGrp="1"/>
          </p:cNvSpPr>
          <p:nvPr>
            <p:ph type="subTitle" idx="1"/>
          </p:nvPr>
        </p:nvSpPr>
        <p:spPr>
          <a:xfrm>
            <a:off x="6543135" y="4115539"/>
            <a:ext cx="4220800" cy="844000"/>
          </a:xfrm>
          <a:prstGeom prst="rect">
            <a:avLst/>
          </a:prstGeom>
        </p:spPr>
        <p:txBody>
          <a:bodyPr spcFirstLastPara="1" wrap="square" lIns="91425" tIns="91425" rIns="91425" bIns="91425" anchor="t" anchorCtr="0">
            <a:noAutofit/>
          </a:bodyPr>
          <a:lstStyle>
            <a:lvl1pPr lvl="0" rtl="0">
              <a:spcBef>
                <a:spcPts val="0"/>
              </a:spcBef>
              <a:spcAft>
                <a:spcPts val="0"/>
              </a:spcAft>
              <a:buSzPts val="1600"/>
              <a:buNone/>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Tree>
    <p:extLst>
      <p:ext uri="{BB962C8B-B14F-4D97-AF65-F5344CB8AC3E}">
        <p14:creationId xmlns:p14="http://schemas.microsoft.com/office/powerpoint/2010/main" val="140869300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Title and two columns 1">
  <p:cSld name="Title and two columns 1">
    <p:spTree>
      <p:nvGrpSpPr>
        <p:cNvPr id="1" name="Shape 205"/>
        <p:cNvGrpSpPr/>
        <p:nvPr/>
      </p:nvGrpSpPr>
      <p:grpSpPr>
        <a:xfrm>
          <a:off x="0" y="0"/>
          <a:ext cx="0" cy="0"/>
          <a:chOff x="0" y="0"/>
          <a:chExt cx="0" cy="0"/>
        </a:xfrm>
      </p:grpSpPr>
      <p:pic>
        <p:nvPicPr>
          <p:cNvPr id="206" name="Google Shape;206;p23"/>
          <p:cNvPicPr preferRelativeResize="0"/>
          <p:nvPr/>
        </p:nvPicPr>
        <p:blipFill>
          <a:blip r:embed="rId2">
            <a:alphaModFix/>
          </a:blip>
          <a:stretch>
            <a:fillRect/>
          </a:stretch>
        </p:blipFill>
        <p:spPr>
          <a:xfrm flipH="1">
            <a:off x="-101600" y="5625043"/>
            <a:ext cx="4964435" cy="1346983"/>
          </a:xfrm>
          <a:prstGeom prst="rect">
            <a:avLst/>
          </a:prstGeom>
          <a:noFill/>
          <a:ln>
            <a:noFill/>
          </a:ln>
        </p:spPr>
      </p:pic>
      <p:pic>
        <p:nvPicPr>
          <p:cNvPr id="207" name="Google Shape;207;p23"/>
          <p:cNvPicPr preferRelativeResize="0"/>
          <p:nvPr/>
        </p:nvPicPr>
        <p:blipFill>
          <a:blip r:embed="rId3">
            <a:alphaModFix/>
          </a:blip>
          <a:stretch>
            <a:fillRect/>
          </a:stretch>
        </p:blipFill>
        <p:spPr>
          <a:xfrm rot="-1293750">
            <a:off x="10566116" y="383642"/>
            <a:ext cx="1349839" cy="945485"/>
          </a:xfrm>
          <a:prstGeom prst="rect">
            <a:avLst/>
          </a:prstGeom>
          <a:noFill/>
          <a:ln>
            <a:noFill/>
          </a:ln>
        </p:spPr>
      </p:pic>
      <p:pic>
        <p:nvPicPr>
          <p:cNvPr id="208" name="Google Shape;208;p23"/>
          <p:cNvPicPr preferRelativeResize="0"/>
          <p:nvPr/>
        </p:nvPicPr>
        <p:blipFill>
          <a:blip r:embed="rId4">
            <a:alphaModFix/>
          </a:blip>
          <a:stretch>
            <a:fillRect/>
          </a:stretch>
        </p:blipFill>
        <p:spPr>
          <a:xfrm>
            <a:off x="153669" y="690869"/>
            <a:ext cx="919966" cy="853234"/>
          </a:xfrm>
          <a:prstGeom prst="rect">
            <a:avLst/>
          </a:prstGeom>
          <a:noFill/>
          <a:ln>
            <a:noFill/>
          </a:ln>
        </p:spPr>
      </p:pic>
      <p:pic>
        <p:nvPicPr>
          <p:cNvPr id="209" name="Google Shape;209;p23"/>
          <p:cNvPicPr preferRelativeResize="0"/>
          <p:nvPr/>
        </p:nvPicPr>
        <p:blipFill>
          <a:blip r:embed="rId5">
            <a:alphaModFix/>
          </a:blip>
          <a:stretch>
            <a:fillRect/>
          </a:stretch>
        </p:blipFill>
        <p:spPr>
          <a:xfrm>
            <a:off x="10888036" y="6148839"/>
            <a:ext cx="365080" cy="364334"/>
          </a:xfrm>
          <a:prstGeom prst="rect">
            <a:avLst/>
          </a:prstGeom>
          <a:noFill/>
          <a:ln>
            <a:noFill/>
          </a:ln>
        </p:spPr>
      </p:pic>
      <p:sp>
        <p:nvSpPr>
          <p:cNvPr id="210" name="Google Shape;210;p23"/>
          <p:cNvSpPr/>
          <p:nvPr/>
        </p:nvSpPr>
        <p:spPr>
          <a:xfrm>
            <a:off x="2940134" y="2"/>
            <a:ext cx="6436000" cy="1097200"/>
          </a:xfrm>
          <a:prstGeom prst="rect">
            <a:avLst/>
          </a:prstGeom>
          <a:solidFill>
            <a:schemeClr val="accent4"/>
          </a:solidFill>
          <a:ln>
            <a:noFill/>
          </a:ln>
        </p:spPr>
        <p:txBody>
          <a:bodyPr spcFirstLastPara="1" wrap="square" lIns="92704" tIns="92704" rIns="92704" bIns="92704" anchor="ctr" anchorCtr="0">
            <a:noAutofit/>
          </a:bodyPr>
          <a:lstStyle/>
          <a:p>
            <a:pPr marL="0" lvl="0" indent="0" algn="l" rtl="0">
              <a:spcBef>
                <a:spcPts val="0"/>
              </a:spcBef>
              <a:spcAft>
                <a:spcPts val="0"/>
              </a:spcAft>
              <a:buNone/>
            </a:pPr>
            <a:endParaRPr sz="1886"/>
          </a:p>
        </p:txBody>
      </p:sp>
      <p:sp>
        <p:nvSpPr>
          <p:cNvPr id="211" name="Google Shape;211;p23"/>
          <p:cNvSpPr txBox="1">
            <a:spLocks noGrp="1"/>
          </p:cNvSpPr>
          <p:nvPr>
            <p:ph type="subTitle" idx="1"/>
          </p:nvPr>
        </p:nvSpPr>
        <p:spPr>
          <a:xfrm>
            <a:off x="950967" y="1267761"/>
            <a:ext cx="4962000" cy="4864800"/>
          </a:xfrm>
          <a:prstGeom prst="rect">
            <a:avLst/>
          </a:prstGeom>
        </p:spPr>
        <p:txBody>
          <a:bodyPr spcFirstLastPara="1" wrap="square" lIns="91425" tIns="91425" rIns="91425" bIns="91425" anchor="t" anchorCtr="0">
            <a:noAutofit/>
          </a:bodyPr>
          <a:lstStyle>
            <a:lvl1pPr lvl="0" rtl="0">
              <a:spcBef>
                <a:spcPts val="0"/>
              </a:spcBef>
              <a:spcAft>
                <a:spcPts val="0"/>
              </a:spcAft>
              <a:buSzPts val="1600"/>
              <a:buFont typeface="Montserrat"/>
              <a:buNone/>
              <a:defRPr>
                <a:latin typeface="Montserrat"/>
                <a:ea typeface="Montserrat"/>
                <a:cs typeface="Montserrat"/>
                <a:sym typeface="Montserrat"/>
              </a:defRPr>
            </a:lvl1pPr>
            <a:lvl2pPr lvl="1" rtl="0">
              <a:spcBef>
                <a:spcPts val="0"/>
              </a:spcBef>
              <a:spcAft>
                <a:spcPts val="0"/>
              </a:spcAft>
              <a:buSzPts val="1600"/>
              <a:buFont typeface="Montserrat"/>
              <a:buNone/>
              <a:defRPr>
                <a:latin typeface="Montserrat"/>
                <a:ea typeface="Montserrat"/>
                <a:cs typeface="Montserrat"/>
                <a:sym typeface="Montserrat"/>
              </a:defRPr>
            </a:lvl2pPr>
            <a:lvl3pPr lvl="2" rtl="0">
              <a:spcBef>
                <a:spcPts val="0"/>
              </a:spcBef>
              <a:spcAft>
                <a:spcPts val="0"/>
              </a:spcAft>
              <a:buSzPts val="1600"/>
              <a:buFont typeface="Montserrat"/>
              <a:buNone/>
              <a:defRPr>
                <a:latin typeface="Montserrat"/>
                <a:ea typeface="Montserrat"/>
                <a:cs typeface="Montserrat"/>
                <a:sym typeface="Montserrat"/>
              </a:defRPr>
            </a:lvl3pPr>
            <a:lvl4pPr lvl="3" rtl="0">
              <a:spcBef>
                <a:spcPts val="0"/>
              </a:spcBef>
              <a:spcAft>
                <a:spcPts val="0"/>
              </a:spcAft>
              <a:buSzPts val="1600"/>
              <a:buFont typeface="Montserrat"/>
              <a:buNone/>
              <a:defRPr>
                <a:latin typeface="Montserrat"/>
                <a:ea typeface="Montserrat"/>
                <a:cs typeface="Montserrat"/>
                <a:sym typeface="Montserrat"/>
              </a:defRPr>
            </a:lvl4pPr>
            <a:lvl5pPr lvl="4" rtl="0">
              <a:spcBef>
                <a:spcPts val="0"/>
              </a:spcBef>
              <a:spcAft>
                <a:spcPts val="0"/>
              </a:spcAft>
              <a:buSzPts val="1600"/>
              <a:buFont typeface="Montserrat"/>
              <a:buNone/>
              <a:defRPr>
                <a:latin typeface="Montserrat"/>
                <a:ea typeface="Montserrat"/>
                <a:cs typeface="Montserrat"/>
                <a:sym typeface="Montserrat"/>
              </a:defRPr>
            </a:lvl5pPr>
            <a:lvl6pPr lvl="5" rtl="0">
              <a:spcBef>
                <a:spcPts val="0"/>
              </a:spcBef>
              <a:spcAft>
                <a:spcPts val="0"/>
              </a:spcAft>
              <a:buSzPts val="1600"/>
              <a:buFont typeface="Montserrat"/>
              <a:buNone/>
              <a:defRPr>
                <a:latin typeface="Montserrat"/>
                <a:ea typeface="Montserrat"/>
                <a:cs typeface="Montserrat"/>
                <a:sym typeface="Montserrat"/>
              </a:defRPr>
            </a:lvl6pPr>
            <a:lvl7pPr lvl="6" rtl="0">
              <a:spcBef>
                <a:spcPts val="0"/>
              </a:spcBef>
              <a:spcAft>
                <a:spcPts val="0"/>
              </a:spcAft>
              <a:buSzPts val="1600"/>
              <a:buFont typeface="Montserrat"/>
              <a:buNone/>
              <a:defRPr>
                <a:latin typeface="Montserrat"/>
                <a:ea typeface="Montserrat"/>
                <a:cs typeface="Montserrat"/>
                <a:sym typeface="Montserrat"/>
              </a:defRPr>
            </a:lvl7pPr>
            <a:lvl8pPr lvl="7" rtl="0">
              <a:spcBef>
                <a:spcPts val="0"/>
              </a:spcBef>
              <a:spcAft>
                <a:spcPts val="0"/>
              </a:spcAft>
              <a:buSzPts val="1600"/>
              <a:buFont typeface="Montserrat"/>
              <a:buNone/>
              <a:defRPr>
                <a:latin typeface="Montserrat"/>
                <a:ea typeface="Montserrat"/>
                <a:cs typeface="Montserrat"/>
                <a:sym typeface="Montserrat"/>
              </a:defRPr>
            </a:lvl8pPr>
            <a:lvl9pPr lvl="8"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212" name="Google Shape;212;p23"/>
          <p:cNvSpPr txBox="1">
            <a:spLocks noGrp="1"/>
          </p:cNvSpPr>
          <p:nvPr>
            <p:ph type="subTitle" idx="2"/>
          </p:nvPr>
        </p:nvSpPr>
        <p:spPr>
          <a:xfrm>
            <a:off x="6278966" y="1267761"/>
            <a:ext cx="4962000" cy="4864800"/>
          </a:xfrm>
          <a:prstGeom prst="rect">
            <a:avLst/>
          </a:prstGeom>
        </p:spPr>
        <p:txBody>
          <a:bodyPr spcFirstLastPara="1" wrap="square" lIns="91425" tIns="91425" rIns="91425" bIns="91425" anchor="t" anchorCtr="0">
            <a:noAutofit/>
          </a:bodyPr>
          <a:lstStyle>
            <a:lvl1pPr lvl="0" rtl="0">
              <a:spcBef>
                <a:spcPts val="0"/>
              </a:spcBef>
              <a:spcAft>
                <a:spcPts val="0"/>
              </a:spcAft>
              <a:buSzPts val="1600"/>
              <a:buFont typeface="Montserrat"/>
              <a:buNone/>
              <a:defRPr>
                <a:latin typeface="Montserrat"/>
                <a:ea typeface="Montserrat"/>
                <a:cs typeface="Montserrat"/>
                <a:sym typeface="Montserrat"/>
              </a:defRPr>
            </a:lvl1pPr>
            <a:lvl2pPr lvl="1" rtl="0">
              <a:spcBef>
                <a:spcPts val="0"/>
              </a:spcBef>
              <a:spcAft>
                <a:spcPts val="0"/>
              </a:spcAft>
              <a:buSzPts val="1600"/>
              <a:buFont typeface="Montserrat"/>
              <a:buNone/>
              <a:defRPr>
                <a:latin typeface="Montserrat"/>
                <a:ea typeface="Montserrat"/>
                <a:cs typeface="Montserrat"/>
                <a:sym typeface="Montserrat"/>
              </a:defRPr>
            </a:lvl2pPr>
            <a:lvl3pPr lvl="2" rtl="0">
              <a:spcBef>
                <a:spcPts val="0"/>
              </a:spcBef>
              <a:spcAft>
                <a:spcPts val="0"/>
              </a:spcAft>
              <a:buSzPts val="1600"/>
              <a:buFont typeface="Montserrat"/>
              <a:buNone/>
              <a:defRPr>
                <a:latin typeface="Montserrat"/>
                <a:ea typeface="Montserrat"/>
                <a:cs typeface="Montserrat"/>
                <a:sym typeface="Montserrat"/>
              </a:defRPr>
            </a:lvl3pPr>
            <a:lvl4pPr lvl="3" rtl="0">
              <a:spcBef>
                <a:spcPts val="0"/>
              </a:spcBef>
              <a:spcAft>
                <a:spcPts val="0"/>
              </a:spcAft>
              <a:buSzPts val="1600"/>
              <a:buFont typeface="Montserrat"/>
              <a:buNone/>
              <a:defRPr>
                <a:latin typeface="Montserrat"/>
                <a:ea typeface="Montserrat"/>
                <a:cs typeface="Montserrat"/>
                <a:sym typeface="Montserrat"/>
              </a:defRPr>
            </a:lvl4pPr>
            <a:lvl5pPr lvl="4" rtl="0">
              <a:spcBef>
                <a:spcPts val="0"/>
              </a:spcBef>
              <a:spcAft>
                <a:spcPts val="0"/>
              </a:spcAft>
              <a:buSzPts val="1600"/>
              <a:buFont typeface="Montserrat"/>
              <a:buNone/>
              <a:defRPr>
                <a:latin typeface="Montserrat"/>
                <a:ea typeface="Montserrat"/>
                <a:cs typeface="Montserrat"/>
                <a:sym typeface="Montserrat"/>
              </a:defRPr>
            </a:lvl5pPr>
            <a:lvl6pPr lvl="5" rtl="0">
              <a:spcBef>
                <a:spcPts val="0"/>
              </a:spcBef>
              <a:spcAft>
                <a:spcPts val="0"/>
              </a:spcAft>
              <a:buSzPts val="1600"/>
              <a:buFont typeface="Montserrat"/>
              <a:buNone/>
              <a:defRPr>
                <a:latin typeface="Montserrat"/>
                <a:ea typeface="Montserrat"/>
                <a:cs typeface="Montserrat"/>
                <a:sym typeface="Montserrat"/>
              </a:defRPr>
            </a:lvl6pPr>
            <a:lvl7pPr lvl="6" rtl="0">
              <a:spcBef>
                <a:spcPts val="0"/>
              </a:spcBef>
              <a:spcAft>
                <a:spcPts val="0"/>
              </a:spcAft>
              <a:buSzPts val="1600"/>
              <a:buFont typeface="Montserrat"/>
              <a:buNone/>
              <a:defRPr>
                <a:latin typeface="Montserrat"/>
                <a:ea typeface="Montserrat"/>
                <a:cs typeface="Montserrat"/>
                <a:sym typeface="Montserrat"/>
              </a:defRPr>
            </a:lvl7pPr>
            <a:lvl8pPr lvl="7" rtl="0">
              <a:spcBef>
                <a:spcPts val="0"/>
              </a:spcBef>
              <a:spcAft>
                <a:spcPts val="0"/>
              </a:spcAft>
              <a:buSzPts val="1600"/>
              <a:buFont typeface="Montserrat"/>
              <a:buNone/>
              <a:defRPr>
                <a:latin typeface="Montserrat"/>
                <a:ea typeface="Montserrat"/>
                <a:cs typeface="Montserrat"/>
                <a:sym typeface="Montserrat"/>
              </a:defRPr>
            </a:lvl8pPr>
            <a:lvl9pPr lvl="8"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213" name="Google Shape;213;p23"/>
          <p:cNvSpPr txBox="1">
            <a:spLocks noGrp="1"/>
          </p:cNvSpPr>
          <p:nvPr>
            <p:ph type="title"/>
          </p:nvPr>
        </p:nvSpPr>
        <p:spPr>
          <a:xfrm>
            <a:off x="950967" y="593368"/>
            <a:ext cx="10290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extLst>
      <p:ext uri="{BB962C8B-B14F-4D97-AF65-F5344CB8AC3E}">
        <p14:creationId xmlns:p14="http://schemas.microsoft.com/office/powerpoint/2010/main" val="349641764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One-column text 1">
  <p:cSld name="One-column text 1">
    <p:spTree>
      <p:nvGrpSpPr>
        <p:cNvPr id="1" name="Shape 214"/>
        <p:cNvGrpSpPr/>
        <p:nvPr/>
      </p:nvGrpSpPr>
      <p:grpSpPr>
        <a:xfrm>
          <a:off x="0" y="0"/>
          <a:ext cx="0" cy="0"/>
          <a:chOff x="0" y="0"/>
          <a:chExt cx="0" cy="0"/>
        </a:xfrm>
      </p:grpSpPr>
      <p:sp>
        <p:nvSpPr>
          <p:cNvPr id="215" name="Google Shape;215;p24"/>
          <p:cNvSpPr/>
          <p:nvPr/>
        </p:nvSpPr>
        <p:spPr>
          <a:xfrm flipH="1">
            <a:off x="8530335" y="2127566"/>
            <a:ext cx="3771600" cy="596000"/>
          </a:xfrm>
          <a:prstGeom prst="rect">
            <a:avLst/>
          </a:prstGeom>
          <a:solidFill>
            <a:schemeClr val="accent4"/>
          </a:solidFill>
          <a:ln>
            <a:noFill/>
          </a:ln>
        </p:spPr>
        <p:txBody>
          <a:bodyPr spcFirstLastPara="1" wrap="square" lIns="92704" tIns="92704" rIns="92704" bIns="92704" anchor="ctr" anchorCtr="0">
            <a:noAutofit/>
          </a:bodyPr>
          <a:lstStyle/>
          <a:p>
            <a:pPr marL="0" lvl="0" indent="0" algn="l" rtl="0">
              <a:spcBef>
                <a:spcPts val="0"/>
              </a:spcBef>
              <a:spcAft>
                <a:spcPts val="0"/>
              </a:spcAft>
              <a:buNone/>
            </a:pPr>
            <a:endParaRPr sz="1886"/>
          </a:p>
        </p:txBody>
      </p:sp>
      <p:pic>
        <p:nvPicPr>
          <p:cNvPr id="216" name="Google Shape;216;p24"/>
          <p:cNvPicPr preferRelativeResize="0"/>
          <p:nvPr/>
        </p:nvPicPr>
        <p:blipFill>
          <a:blip r:embed="rId2">
            <a:alphaModFix/>
          </a:blip>
          <a:stretch>
            <a:fillRect/>
          </a:stretch>
        </p:blipFill>
        <p:spPr>
          <a:xfrm flipH="1">
            <a:off x="-101600" y="5612607"/>
            <a:ext cx="4964435" cy="1346983"/>
          </a:xfrm>
          <a:prstGeom prst="rect">
            <a:avLst/>
          </a:prstGeom>
          <a:noFill/>
          <a:ln>
            <a:noFill/>
          </a:ln>
        </p:spPr>
      </p:pic>
      <p:pic>
        <p:nvPicPr>
          <p:cNvPr id="217" name="Google Shape;217;p24"/>
          <p:cNvPicPr preferRelativeResize="0"/>
          <p:nvPr/>
        </p:nvPicPr>
        <p:blipFill>
          <a:blip r:embed="rId3">
            <a:alphaModFix/>
          </a:blip>
          <a:stretch>
            <a:fillRect/>
          </a:stretch>
        </p:blipFill>
        <p:spPr>
          <a:xfrm rot="1890362" flipH="1">
            <a:off x="393330" y="520098"/>
            <a:ext cx="1075804" cy="753540"/>
          </a:xfrm>
          <a:prstGeom prst="rect">
            <a:avLst/>
          </a:prstGeom>
          <a:noFill/>
          <a:ln>
            <a:noFill/>
          </a:ln>
        </p:spPr>
      </p:pic>
      <p:pic>
        <p:nvPicPr>
          <p:cNvPr id="218" name="Google Shape;218;p24"/>
          <p:cNvPicPr preferRelativeResize="0"/>
          <p:nvPr/>
        </p:nvPicPr>
        <p:blipFill>
          <a:blip r:embed="rId4">
            <a:alphaModFix/>
          </a:blip>
          <a:stretch>
            <a:fillRect/>
          </a:stretch>
        </p:blipFill>
        <p:spPr>
          <a:xfrm rot="-1006852" flipH="1">
            <a:off x="6671021" y="4761214"/>
            <a:ext cx="1381356" cy="1782937"/>
          </a:xfrm>
          <a:prstGeom prst="rect">
            <a:avLst/>
          </a:prstGeom>
          <a:noFill/>
          <a:ln>
            <a:noFill/>
          </a:ln>
        </p:spPr>
      </p:pic>
      <p:sp>
        <p:nvSpPr>
          <p:cNvPr id="219" name="Google Shape;219;p24"/>
          <p:cNvSpPr txBox="1">
            <a:spLocks noGrp="1"/>
          </p:cNvSpPr>
          <p:nvPr>
            <p:ph type="title"/>
          </p:nvPr>
        </p:nvSpPr>
        <p:spPr>
          <a:xfrm flipH="1">
            <a:off x="7870633" y="1773874"/>
            <a:ext cx="3364800" cy="1347200"/>
          </a:xfrm>
          <a:prstGeom prst="rect">
            <a:avLst/>
          </a:prstGeom>
        </p:spPr>
        <p:txBody>
          <a:bodyPr spcFirstLastPara="1" wrap="square" lIns="91425" tIns="91425" rIns="91425" bIns="91425" anchor="b" anchorCtr="0">
            <a:noAutofit/>
          </a:bodyPr>
          <a:lstStyle>
            <a:lvl1pPr lvl="0" algn="r" rtl="0">
              <a:spcBef>
                <a:spcPts val="0"/>
              </a:spcBef>
              <a:spcAft>
                <a:spcPts val="0"/>
              </a:spcAft>
              <a:buSzPts val="2800"/>
              <a:buNone/>
              <a:defRPr/>
            </a:lvl1pPr>
            <a:lvl2pPr lvl="1" algn="r" rtl="0">
              <a:spcBef>
                <a:spcPts val="0"/>
              </a:spcBef>
              <a:spcAft>
                <a:spcPts val="0"/>
              </a:spcAft>
              <a:buSzPts val="2400"/>
              <a:buNone/>
              <a:defRPr sz="2434"/>
            </a:lvl2pPr>
            <a:lvl3pPr lvl="2" algn="r" rtl="0">
              <a:spcBef>
                <a:spcPts val="0"/>
              </a:spcBef>
              <a:spcAft>
                <a:spcPts val="0"/>
              </a:spcAft>
              <a:buSzPts val="2400"/>
              <a:buNone/>
              <a:defRPr sz="2434"/>
            </a:lvl3pPr>
            <a:lvl4pPr lvl="3" algn="r" rtl="0">
              <a:spcBef>
                <a:spcPts val="0"/>
              </a:spcBef>
              <a:spcAft>
                <a:spcPts val="0"/>
              </a:spcAft>
              <a:buSzPts val="2400"/>
              <a:buNone/>
              <a:defRPr sz="2434"/>
            </a:lvl4pPr>
            <a:lvl5pPr lvl="4" algn="r" rtl="0">
              <a:spcBef>
                <a:spcPts val="0"/>
              </a:spcBef>
              <a:spcAft>
                <a:spcPts val="0"/>
              </a:spcAft>
              <a:buSzPts val="2400"/>
              <a:buNone/>
              <a:defRPr sz="2434"/>
            </a:lvl5pPr>
            <a:lvl6pPr lvl="5" algn="r" rtl="0">
              <a:spcBef>
                <a:spcPts val="0"/>
              </a:spcBef>
              <a:spcAft>
                <a:spcPts val="0"/>
              </a:spcAft>
              <a:buSzPts val="2400"/>
              <a:buNone/>
              <a:defRPr sz="2434"/>
            </a:lvl6pPr>
            <a:lvl7pPr lvl="6" algn="r" rtl="0">
              <a:spcBef>
                <a:spcPts val="0"/>
              </a:spcBef>
              <a:spcAft>
                <a:spcPts val="0"/>
              </a:spcAft>
              <a:buSzPts val="2400"/>
              <a:buNone/>
              <a:defRPr sz="2434"/>
            </a:lvl7pPr>
            <a:lvl8pPr lvl="7" algn="r" rtl="0">
              <a:spcBef>
                <a:spcPts val="0"/>
              </a:spcBef>
              <a:spcAft>
                <a:spcPts val="0"/>
              </a:spcAft>
              <a:buSzPts val="2400"/>
              <a:buNone/>
              <a:defRPr sz="2434"/>
            </a:lvl8pPr>
            <a:lvl9pPr lvl="8" algn="r" rtl="0">
              <a:spcBef>
                <a:spcPts val="0"/>
              </a:spcBef>
              <a:spcAft>
                <a:spcPts val="0"/>
              </a:spcAft>
              <a:buSzPts val="2400"/>
              <a:buNone/>
              <a:defRPr sz="2434"/>
            </a:lvl9pPr>
          </a:lstStyle>
          <a:p>
            <a:endParaRPr/>
          </a:p>
        </p:txBody>
      </p:sp>
      <p:sp>
        <p:nvSpPr>
          <p:cNvPr id="220" name="Google Shape;220;p24"/>
          <p:cNvSpPr txBox="1">
            <a:spLocks noGrp="1"/>
          </p:cNvSpPr>
          <p:nvPr>
            <p:ph type="subTitle" idx="1"/>
          </p:nvPr>
        </p:nvSpPr>
        <p:spPr>
          <a:xfrm flipH="1">
            <a:off x="6345433" y="3051608"/>
            <a:ext cx="4890000" cy="20132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600"/>
              <a:buFont typeface="Montserrat"/>
              <a:buNone/>
              <a:defRPr>
                <a:latin typeface="Montserrat"/>
                <a:ea typeface="Montserrat"/>
                <a:cs typeface="Montserrat"/>
                <a:sym typeface="Montserrat"/>
              </a:defRPr>
            </a:lvl1pPr>
            <a:lvl2pPr lvl="1" algn="r" rtl="0">
              <a:spcBef>
                <a:spcPts val="0"/>
              </a:spcBef>
              <a:spcAft>
                <a:spcPts val="0"/>
              </a:spcAft>
              <a:buSzPts val="1600"/>
              <a:buFont typeface="Montserrat"/>
              <a:buNone/>
              <a:defRPr>
                <a:latin typeface="Montserrat"/>
                <a:ea typeface="Montserrat"/>
                <a:cs typeface="Montserrat"/>
                <a:sym typeface="Montserrat"/>
              </a:defRPr>
            </a:lvl2pPr>
            <a:lvl3pPr lvl="2" algn="r" rtl="0">
              <a:spcBef>
                <a:spcPts val="0"/>
              </a:spcBef>
              <a:spcAft>
                <a:spcPts val="0"/>
              </a:spcAft>
              <a:buSzPts val="1600"/>
              <a:buFont typeface="Montserrat"/>
              <a:buNone/>
              <a:defRPr>
                <a:latin typeface="Montserrat"/>
                <a:ea typeface="Montserrat"/>
                <a:cs typeface="Montserrat"/>
                <a:sym typeface="Montserrat"/>
              </a:defRPr>
            </a:lvl3pPr>
            <a:lvl4pPr lvl="3" algn="r" rtl="0">
              <a:spcBef>
                <a:spcPts val="0"/>
              </a:spcBef>
              <a:spcAft>
                <a:spcPts val="0"/>
              </a:spcAft>
              <a:buSzPts val="1600"/>
              <a:buFont typeface="Montserrat"/>
              <a:buNone/>
              <a:defRPr>
                <a:latin typeface="Montserrat"/>
                <a:ea typeface="Montserrat"/>
                <a:cs typeface="Montserrat"/>
                <a:sym typeface="Montserrat"/>
              </a:defRPr>
            </a:lvl4pPr>
            <a:lvl5pPr lvl="4" algn="r" rtl="0">
              <a:spcBef>
                <a:spcPts val="0"/>
              </a:spcBef>
              <a:spcAft>
                <a:spcPts val="0"/>
              </a:spcAft>
              <a:buSzPts val="1600"/>
              <a:buFont typeface="Montserrat"/>
              <a:buNone/>
              <a:defRPr>
                <a:latin typeface="Montserrat"/>
                <a:ea typeface="Montserrat"/>
                <a:cs typeface="Montserrat"/>
                <a:sym typeface="Montserrat"/>
              </a:defRPr>
            </a:lvl5pPr>
            <a:lvl6pPr lvl="5" algn="r" rtl="0">
              <a:spcBef>
                <a:spcPts val="0"/>
              </a:spcBef>
              <a:spcAft>
                <a:spcPts val="0"/>
              </a:spcAft>
              <a:buSzPts val="1600"/>
              <a:buFont typeface="Montserrat"/>
              <a:buNone/>
              <a:defRPr>
                <a:latin typeface="Montserrat"/>
                <a:ea typeface="Montserrat"/>
                <a:cs typeface="Montserrat"/>
                <a:sym typeface="Montserrat"/>
              </a:defRPr>
            </a:lvl6pPr>
            <a:lvl7pPr lvl="6" algn="r" rtl="0">
              <a:spcBef>
                <a:spcPts val="0"/>
              </a:spcBef>
              <a:spcAft>
                <a:spcPts val="0"/>
              </a:spcAft>
              <a:buSzPts val="1600"/>
              <a:buFont typeface="Montserrat"/>
              <a:buNone/>
              <a:defRPr>
                <a:latin typeface="Montserrat"/>
                <a:ea typeface="Montserrat"/>
                <a:cs typeface="Montserrat"/>
                <a:sym typeface="Montserrat"/>
              </a:defRPr>
            </a:lvl7pPr>
            <a:lvl8pPr lvl="7" algn="r" rtl="0">
              <a:spcBef>
                <a:spcPts val="0"/>
              </a:spcBef>
              <a:spcAft>
                <a:spcPts val="0"/>
              </a:spcAft>
              <a:buSzPts val="1600"/>
              <a:buFont typeface="Montserrat"/>
              <a:buNone/>
              <a:defRPr>
                <a:latin typeface="Montserrat"/>
                <a:ea typeface="Montserrat"/>
                <a:cs typeface="Montserrat"/>
                <a:sym typeface="Montserrat"/>
              </a:defRPr>
            </a:lvl8pPr>
            <a:lvl9pPr lvl="8" algn="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Tree>
    <p:extLst>
      <p:ext uri="{BB962C8B-B14F-4D97-AF65-F5344CB8AC3E}">
        <p14:creationId xmlns:p14="http://schemas.microsoft.com/office/powerpoint/2010/main" val="245961590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Title and four columns">
  <p:cSld name="Title and four columns">
    <p:spTree>
      <p:nvGrpSpPr>
        <p:cNvPr id="1" name="Shape 221"/>
        <p:cNvGrpSpPr/>
        <p:nvPr/>
      </p:nvGrpSpPr>
      <p:grpSpPr>
        <a:xfrm>
          <a:off x="0" y="0"/>
          <a:ext cx="0" cy="0"/>
          <a:chOff x="0" y="0"/>
          <a:chExt cx="0" cy="0"/>
        </a:xfrm>
      </p:grpSpPr>
      <p:pic>
        <p:nvPicPr>
          <p:cNvPr id="222" name="Google Shape;222;p25"/>
          <p:cNvPicPr preferRelativeResize="0"/>
          <p:nvPr/>
        </p:nvPicPr>
        <p:blipFill>
          <a:blip r:embed="rId2">
            <a:alphaModFix/>
          </a:blip>
          <a:stretch>
            <a:fillRect/>
          </a:stretch>
        </p:blipFill>
        <p:spPr>
          <a:xfrm flipH="1">
            <a:off x="-101600" y="5625043"/>
            <a:ext cx="4964435" cy="1346983"/>
          </a:xfrm>
          <a:prstGeom prst="rect">
            <a:avLst/>
          </a:prstGeom>
          <a:noFill/>
          <a:ln>
            <a:noFill/>
          </a:ln>
        </p:spPr>
      </p:pic>
      <p:pic>
        <p:nvPicPr>
          <p:cNvPr id="223" name="Google Shape;223;p25"/>
          <p:cNvPicPr preferRelativeResize="0"/>
          <p:nvPr/>
        </p:nvPicPr>
        <p:blipFill>
          <a:blip r:embed="rId3">
            <a:alphaModFix/>
          </a:blip>
          <a:stretch>
            <a:fillRect/>
          </a:stretch>
        </p:blipFill>
        <p:spPr>
          <a:xfrm rot="-1293750">
            <a:off x="10283749" y="746375"/>
            <a:ext cx="1349839" cy="945485"/>
          </a:xfrm>
          <a:prstGeom prst="rect">
            <a:avLst/>
          </a:prstGeom>
          <a:noFill/>
          <a:ln>
            <a:noFill/>
          </a:ln>
        </p:spPr>
      </p:pic>
      <p:pic>
        <p:nvPicPr>
          <p:cNvPr id="224" name="Google Shape;224;p25"/>
          <p:cNvPicPr preferRelativeResize="0"/>
          <p:nvPr/>
        </p:nvPicPr>
        <p:blipFill>
          <a:blip r:embed="rId4">
            <a:alphaModFix/>
          </a:blip>
          <a:stretch>
            <a:fillRect/>
          </a:stretch>
        </p:blipFill>
        <p:spPr>
          <a:xfrm>
            <a:off x="966469" y="1097269"/>
            <a:ext cx="919966" cy="853234"/>
          </a:xfrm>
          <a:prstGeom prst="rect">
            <a:avLst/>
          </a:prstGeom>
          <a:noFill/>
          <a:ln>
            <a:noFill/>
          </a:ln>
        </p:spPr>
      </p:pic>
      <p:pic>
        <p:nvPicPr>
          <p:cNvPr id="225" name="Google Shape;225;p25"/>
          <p:cNvPicPr preferRelativeResize="0"/>
          <p:nvPr/>
        </p:nvPicPr>
        <p:blipFill>
          <a:blip r:embed="rId5">
            <a:alphaModFix/>
          </a:blip>
          <a:stretch>
            <a:fillRect/>
          </a:stretch>
        </p:blipFill>
        <p:spPr>
          <a:xfrm>
            <a:off x="10380035" y="5742439"/>
            <a:ext cx="365080" cy="364334"/>
          </a:xfrm>
          <a:prstGeom prst="rect">
            <a:avLst/>
          </a:prstGeom>
          <a:noFill/>
          <a:ln>
            <a:noFill/>
          </a:ln>
        </p:spPr>
      </p:pic>
      <p:sp>
        <p:nvSpPr>
          <p:cNvPr id="226" name="Google Shape;226;p25"/>
          <p:cNvSpPr/>
          <p:nvPr/>
        </p:nvSpPr>
        <p:spPr>
          <a:xfrm>
            <a:off x="2940134" y="2"/>
            <a:ext cx="6436000" cy="1097200"/>
          </a:xfrm>
          <a:prstGeom prst="rect">
            <a:avLst/>
          </a:prstGeom>
          <a:solidFill>
            <a:schemeClr val="accent4"/>
          </a:solidFill>
          <a:ln>
            <a:noFill/>
          </a:ln>
        </p:spPr>
        <p:txBody>
          <a:bodyPr spcFirstLastPara="1" wrap="square" lIns="92704" tIns="92704" rIns="92704" bIns="92704" anchor="ctr" anchorCtr="0">
            <a:noAutofit/>
          </a:bodyPr>
          <a:lstStyle/>
          <a:p>
            <a:pPr marL="0" lvl="0" indent="0" algn="l" rtl="0">
              <a:spcBef>
                <a:spcPts val="0"/>
              </a:spcBef>
              <a:spcAft>
                <a:spcPts val="0"/>
              </a:spcAft>
              <a:buNone/>
            </a:pPr>
            <a:endParaRPr sz="1886"/>
          </a:p>
        </p:txBody>
      </p:sp>
      <p:sp>
        <p:nvSpPr>
          <p:cNvPr id="227" name="Google Shape;227;p25"/>
          <p:cNvSpPr txBox="1">
            <a:spLocks noGrp="1"/>
          </p:cNvSpPr>
          <p:nvPr>
            <p:ph type="subTitle" idx="1"/>
          </p:nvPr>
        </p:nvSpPr>
        <p:spPr>
          <a:xfrm>
            <a:off x="1629668" y="2459903"/>
            <a:ext cx="3950400" cy="1425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algn="ctr" rtl="0">
              <a:spcBef>
                <a:spcPts val="0"/>
              </a:spcBef>
              <a:spcAft>
                <a:spcPts val="0"/>
              </a:spcAft>
              <a:buSzPts val="1600"/>
              <a:buFont typeface="Montserrat"/>
              <a:buNone/>
              <a:defRPr>
                <a:latin typeface="Montserrat"/>
                <a:ea typeface="Montserrat"/>
                <a:cs typeface="Montserrat"/>
                <a:sym typeface="Montserrat"/>
              </a:defRPr>
            </a:lvl2pPr>
            <a:lvl3pPr lvl="2" algn="ctr" rtl="0">
              <a:spcBef>
                <a:spcPts val="0"/>
              </a:spcBef>
              <a:spcAft>
                <a:spcPts val="0"/>
              </a:spcAft>
              <a:buSzPts val="1600"/>
              <a:buFont typeface="Montserrat"/>
              <a:buNone/>
              <a:defRPr>
                <a:latin typeface="Montserrat"/>
                <a:ea typeface="Montserrat"/>
                <a:cs typeface="Montserrat"/>
                <a:sym typeface="Montserrat"/>
              </a:defRPr>
            </a:lvl3pPr>
            <a:lvl4pPr lvl="3" algn="ctr" rtl="0">
              <a:spcBef>
                <a:spcPts val="0"/>
              </a:spcBef>
              <a:spcAft>
                <a:spcPts val="0"/>
              </a:spcAft>
              <a:buSzPts val="1600"/>
              <a:buFont typeface="Montserrat"/>
              <a:buNone/>
              <a:defRPr>
                <a:latin typeface="Montserrat"/>
                <a:ea typeface="Montserrat"/>
                <a:cs typeface="Montserrat"/>
                <a:sym typeface="Montserrat"/>
              </a:defRPr>
            </a:lvl4pPr>
            <a:lvl5pPr lvl="4" algn="ctr" rtl="0">
              <a:spcBef>
                <a:spcPts val="0"/>
              </a:spcBef>
              <a:spcAft>
                <a:spcPts val="0"/>
              </a:spcAft>
              <a:buSzPts val="1600"/>
              <a:buFont typeface="Montserrat"/>
              <a:buNone/>
              <a:defRPr>
                <a:latin typeface="Montserrat"/>
                <a:ea typeface="Montserrat"/>
                <a:cs typeface="Montserrat"/>
                <a:sym typeface="Montserrat"/>
              </a:defRPr>
            </a:lvl5pPr>
            <a:lvl6pPr lvl="5" algn="ctr" rtl="0">
              <a:spcBef>
                <a:spcPts val="0"/>
              </a:spcBef>
              <a:spcAft>
                <a:spcPts val="0"/>
              </a:spcAft>
              <a:buSzPts val="1600"/>
              <a:buFont typeface="Montserrat"/>
              <a:buNone/>
              <a:defRPr>
                <a:latin typeface="Montserrat"/>
                <a:ea typeface="Montserrat"/>
                <a:cs typeface="Montserrat"/>
                <a:sym typeface="Montserrat"/>
              </a:defRPr>
            </a:lvl6pPr>
            <a:lvl7pPr lvl="6" algn="ctr" rtl="0">
              <a:spcBef>
                <a:spcPts val="0"/>
              </a:spcBef>
              <a:spcAft>
                <a:spcPts val="0"/>
              </a:spcAft>
              <a:buSzPts val="1600"/>
              <a:buFont typeface="Montserrat"/>
              <a:buNone/>
              <a:defRPr>
                <a:latin typeface="Montserrat"/>
                <a:ea typeface="Montserrat"/>
                <a:cs typeface="Montserrat"/>
                <a:sym typeface="Montserrat"/>
              </a:defRPr>
            </a:lvl7pPr>
            <a:lvl8pPr lvl="7" algn="ctr" rtl="0">
              <a:spcBef>
                <a:spcPts val="0"/>
              </a:spcBef>
              <a:spcAft>
                <a:spcPts val="0"/>
              </a:spcAft>
              <a:buSzPts val="1600"/>
              <a:buFont typeface="Montserrat"/>
              <a:buNone/>
              <a:defRPr>
                <a:latin typeface="Montserrat"/>
                <a:ea typeface="Montserrat"/>
                <a:cs typeface="Montserrat"/>
                <a:sym typeface="Montserrat"/>
              </a:defRPr>
            </a:lvl8pPr>
            <a:lvl9pPr lvl="8" algn="ct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228" name="Google Shape;228;p25"/>
          <p:cNvSpPr txBox="1">
            <a:spLocks noGrp="1"/>
          </p:cNvSpPr>
          <p:nvPr>
            <p:ph type="subTitle" idx="2"/>
          </p:nvPr>
        </p:nvSpPr>
        <p:spPr>
          <a:xfrm>
            <a:off x="6611932" y="2476273"/>
            <a:ext cx="3950400" cy="1425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algn="ctr" rtl="0">
              <a:spcBef>
                <a:spcPts val="0"/>
              </a:spcBef>
              <a:spcAft>
                <a:spcPts val="0"/>
              </a:spcAft>
              <a:buSzPts val="1600"/>
              <a:buFont typeface="Montserrat"/>
              <a:buNone/>
              <a:defRPr>
                <a:latin typeface="Montserrat"/>
                <a:ea typeface="Montserrat"/>
                <a:cs typeface="Montserrat"/>
                <a:sym typeface="Montserrat"/>
              </a:defRPr>
            </a:lvl2pPr>
            <a:lvl3pPr lvl="2" algn="ctr" rtl="0">
              <a:spcBef>
                <a:spcPts val="0"/>
              </a:spcBef>
              <a:spcAft>
                <a:spcPts val="0"/>
              </a:spcAft>
              <a:buSzPts val="1600"/>
              <a:buFont typeface="Montserrat"/>
              <a:buNone/>
              <a:defRPr>
                <a:latin typeface="Montserrat"/>
                <a:ea typeface="Montserrat"/>
                <a:cs typeface="Montserrat"/>
                <a:sym typeface="Montserrat"/>
              </a:defRPr>
            </a:lvl3pPr>
            <a:lvl4pPr lvl="3" algn="ctr" rtl="0">
              <a:spcBef>
                <a:spcPts val="0"/>
              </a:spcBef>
              <a:spcAft>
                <a:spcPts val="0"/>
              </a:spcAft>
              <a:buSzPts val="1600"/>
              <a:buFont typeface="Montserrat"/>
              <a:buNone/>
              <a:defRPr>
                <a:latin typeface="Montserrat"/>
                <a:ea typeface="Montserrat"/>
                <a:cs typeface="Montserrat"/>
                <a:sym typeface="Montserrat"/>
              </a:defRPr>
            </a:lvl4pPr>
            <a:lvl5pPr lvl="4" algn="ctr" rtl="0">
              <a:spcBef>
                <a:spcPts val="0"/>
              </a:spcBef>
              <a:spcAft>
                <a:spcPts val="0"/>
              </a:spcAft>
              <a:buSzPts val="1600"/>
              <a:buFont typeface="Montserrat"/>
              <a:buNone/>
              <a:defRPr>
                <a:latin typeface="Montserrat"/>
                <a:ea typeface="Montserrat"/>
                <a:cs typeface="Montserrat"/>
                <a:sym typeface="Montserrat"/>
              </a:defRPr>
            </a:lvl5pPr>
            <a:lvl6pPr lvl="5" algn="ctr" rtl="0">
              <a:spcBef>
                <a:spcPts val="0"/>
              </a:spcBef>
              <a:spcAft>
                <a:spcPts val="0"/>
              </a:spcAft>
              <a:buSzPts val="1600"/>
              <a:buFont typeface="Montserrat"/>
              <a:buNone/>
              <a:defRPr>
                <a:latin typeface="Montserrat"/>
                <a:ea typeface="Montserrat"/>
                <a:cs typeface="Montserrat"/>
                <a:sym typeface="Montserrat"/>
              </a:defRPr>
            </a:lvl6pPr>
            <a:lvl7pPr lvl="6" algn="ctr" rtl="0">
              <a:spcBef>
                <a:spcPts val="0"/>
              </a:spcBef>
              <a:spcAft>
                <a:spcPts val="0"/>
              </a:spcAft>
              <a:buSzPts val="1600"/>
              <a:buFont typeface="Montserrat"/>
              <a:buNone/>
              <a:defRPr>
                <a:latin typeface="Montserrat"/>
                <a:ea typeface="Montserrat"/>
                <a:cs typeface="Montserrat"/>
                <a:sym typeface="Montserrat"/>
              </a:defRPr>
            </a:lvl7pPr>
            <a:lvl8pPr lvl="7" algn="ctr" rtl="0">
              <a:spcBef>
                <a:spcPts val="0"/>
              </a:spcBef>
              <a:spcAft>
                <a:spcPts val="0"/>
              </a:spcAft>
              <a:buSzPts val="1600"/>
              <a:buFont typeface="Montserrat"/>
              <a:buNone/>
              <a:defRPr>
                <a:latin typeface="Montserrat"/>
                <a:ea typeface="Montserrat"/>
                <a:cs typeface="Montserrat"/>
                <a:sym typeface="Montserrat"/>
              </a:defRPr>
            </a:lvl8pPr>
            <a:lvl9pPr lvl="8" algn="ct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229" name="Google Shape;229;p25"/>
          <p:cNvSpPr txBox="1">
            <a:spLocks noGrp="1"/>
          </p:cNvSpPr>
          <p:nvPr>
            <p:ph type="subTitle" idx="3"/>
          </p:nvPr>
        </p:nvSpPr>
        <p:spPr>
          <a:xfrm>
            <a:off x="1629670" y="1998267"/>
            <a:ext cx="3950400" cy="5248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2"/>
              </a:buClr>
              <a:buSzPts val="1800"/>
              <a:buNone/>
              <a:defRPr sz="1825">
                <a:solidFill>
                  <a:schemeClr val="accent2"/>
                </a:solidFill>
              </a:defRPr>
            </a:lvl1pPr>
            <a:lvl2pPr lvl="1" algn="ctr" rtl="0">
              <a:spcBef>
                <a:spcPts val="0"/>
              </a:spcBef>
              <a:spcAft>
                <a:spcPts val="0"/>
              </a:spcAft>
              <a:buSzPts val="1600"/>
              <a:buNone/>
              <a:defRPr/>
            </a:lvl2pPr>
            <a:lvl3pPr lvl="2" algn="ctr" rtl="0">
              <a:spcBef>
                <a:spcPts val="0"/>
              </a:spcBef>
              <a:spcAft>
                <a:spcPts val="0"/>
              </a:spcAft>
              <a:buSzPts val="1600"/>
              <a:buNone/>
              <a:defRPr/>
            </a:lvl3pPr>
            <a:lvl4pPr lvl="3" algn="ctr" rtl="0">
              <a:spcBef>
                <a:spcPts val="0"/>
              </a:spcBef>
              <a:spcAft>
                <a:spcPts val="0"/>
              </a:spcAft>
              <a:buSzPts val="1600"/>
              <a:buNone/>
              <a:defRPr/>
            </a:lvl4pPr>
            <a:lvl5pPr lvl="4" algn="ctr" rtl="0">
              <a:spcBef>
                <a:spcPts val="0"/>
              </a:spcBef>
              <a:spcAft>
                <a:spcPts val="0"/>
              </a:spcAft>
              <a:buSzPts val="1600"/>
              <a:buNone/>
              <a:defRPr/>
            </a:lvl5pPr>
            <a:lvl6pPr lvl="5" algn="ctr" rtl="0">
              <a:spcBef>
                <a:spcPts val="0"/>
              </a:spcBef>
              <a:spcAft>
                <a:spcPts val="0"/>
              </a:spcAft>
              <a:buSzPts val="1600"/>
              <a:buNone/>
              <a:defRPr/>
            </a:lvl6pPr>
            <a:lvl7pPr lvl="6" algn="ctr" rtl="0">
              <a:spcBef>
                <a:spcPts val="0"/>
              </a:spcBef>
              <a:spcAft>
                <a:spcPts val="0"/>
              </a:spcAft>
              <a:buSzPts val="1600"/>
              <a:buNone/>
              <a:defRPr/>
            </a:lvl7pPr>
            <a:lvl8pPr lvl="7" algn="ctr" rtl="0">
              <a:spcBef>
                <a:spcPts val="0"/>
              </a:spcBef>
              <a:spcAft>
                <a:spcPts val="0"/>
              </a:spcAft>
              <a:buSzPts val="1600"/>
              <a:buNone/>
              <a:defRPr/>
            </a:lvl8pPr>
            <a:lvl9pPr lvl="8" algn="ctr" rtl="0">
              <a:spcBef>
                <a:spcPts val="0"/>
              </a:spcBef>
              <a:spcAft>
                <a:spcPts val="0"/>
              </a:spcAft>
              <a:buSzPts val="1600"/>
              <a:buNone/>
              <a:defRPr/>
            </a:lvl9pPr>
          </a:lstStyle>
          <a:p>
            <a:endParaRPr/>
          </a:p>
        </p:txBody>
      </p:sp>
      <p:sp>
        <p:nvSpPr>
          <p:cNvPr id="230" name="Google Shape;230;p25"/>
          <p:cNvSpPr txBox="1">
            <a:spLocks noGrp="1"/>
          </p:cNvSpPr>
          <p:nvPr>
            <p:ph type="subTitle" idx="4"/>
          </p:nvPr>
        </p:nvSpPr>
        <p:spPr>
          <a:xfrm>
            <a:off x="6611930" y="1998267"/>
            <a:ext cx="3950400" cy="5248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2"/>
              </a:buClr>
              <a:buSzPts val="1800"/>
              <a:buNone/>
              <a:defRPr sz="1825">
                <a:solidFill>
                  <a:schemeClr val="accent2"/>
                </a:solidFill>
              </a:defRPr>
            </a:lvl1pPr>
            <a:lvl2pPr lvl="1" algn="ctr" rtl="0">
              <a:spcBef>
                <a:spcPts val="0"/>
              </a:spcBef>
              <a:spcAft>
                <a:spcPts val="0"/>
              </a:spcAft>
              <a:buSzPts val="1600"/>
              <a:buNone/>
              <a:defRPr/>
            </a:lvl2pPr>
            <a:lvl3pPr lvl="2" algn="ctr" rtl="0">
              <a:spcBef>
                <a:spcPts val="0"/>
              </a:spcBef>
              <a:spcAft>
                <a:spcPts val="0"/>
              </a:spcAft>
              <a:buSzPts val="1600"/>
              <a:buNone/>
              <a:defRPr/>
            </a:lvl3pPr>
            <a:lvl4pPr lvl="3" algn="ctr" rtl="0">
              <a:spcBef>
                <a:spcPts val="0"/>
              </a:spcBef>
              <a:spcAft>
                <a:spcPts val="0"/>
              </a:spcAft>
              <a:buSzPts val="1600"/>
              <a:buNone/>
              <a:defRPr/>
            </a:lvl4pPr>
            <a:lvl5pPr lvl="4" algn="ctr" rtl="0">
              <a:spcBef>
                <a:spcPts val="0"/>
              </a:spcBef>
              <a:spcAft>
                <a:spcPts val="0"/>
              </a:spcAft>
              <a:buSzPts val="1600"/>
              <a:buNone/>
              <a:defRPr/>
            </a:lvl5pPr>
            <a:lvl6pPr lvl="5" algn="ctr" rtl="0">
              <a:spcBef>
                <a:spcPts val="0"/>
              </a:spcBef>
              <a:spcAft>
                <a:spcPts val="0"/>
              </a:spcAft>
              <a:buSzPts val="1600"/>
              <a:buNone/>
              <a:defRPr/>
            </a:lvl6pPr>
            <a:lvl7pPr lvl="6" algn="ctr" rtl="0">
              <a:spcBef>
                <a:spcPts val="0"/>
              </a:spcBef>
              <a:spcAft>
                <a:spcPts val="0"/>
              </a:spcAft>
              <a:buSzPts val="1600"/>
              <a:buNone/>
              <a:defRPr/>
            </a:lvl7pPr>
            <a:lvl8pPr lvl="7" algn="ctr" rtl="0">
              <a:spcBef>
                <a:spcPts val="0"/>
              </a:spcBef>
              <a:spcAft>
                <a:spcPts val="0"/>
              </a:spcAft>
              <a:buSzPts val="1600"/>
              <a:buNone/>
              <a:defRPr/>
            </a:lvl8pPr>
            <a:lvl9pPr lvl="8" algn="ctr" rtl="0">
              <a:spcBef>
                <a:spcPts val="0"/>
              </a:spcBef>
              <a:spcAft>
                <a:spcPts val="0"/>
              </a:spcAft>
              <a:buSzPts val="1600"/>
              <a:buNone/>
              <a:defRPr/>
            </a:lvl9pPr>
          </a:lstStyle>
          <a:p>
            <a:endParaRPr/>
          </a:p>
        </p:txBody>
      </p:sp>
      <p:sp>
        <p:nvSpPr>
          <p:cNvPr id="231" name="Google Shape;231;p25"/>
          <p:cNvSpPr txBox="1">
            <a:spLocks noGrp="1"/>
          </p:cNvSpPr>
          <p:nvPr>
            <p:ph type="title"/>
          </p:nvPr>
        </p:nvSpPr>
        <p:spPr>
          <a:xfrm>
            <a:off x="950967" y="593368"/>
            <a:ext cx="10290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32" name="Google Shape;232;p25"/>
          <p:cNvSpPr txBox="1">
            <a:spLocks noGrp="1"/>
          </p:cNvSpPr>
          <p:nvPr>
            <p:ph type="subTitle" idx="5"/>
          </p:nvPr>
        </p:nvSpPr>
        <p:spPr>
          <a:xfrm>
            <a:off x="1629668" y="4341903"/>
            <a:ext cx="3950400" cy="1425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algn="ctr" rtl="0">
              <a:spcBef>
                <a:spcPts val="0"/>
              </a:spcBef>
              <a:spcAft>
                <a:spcPts val="0"/>
              </a:spcAft>
              <a:buSzPts val="1600"/>
              <a:buFont typeface="Montserrat"/>
              <a:buNone/>
              <a:defRPr>
                <a:latin typeface="Montserrat"/>
                <a:ea typeface="Montserrat"/>
                <a:cs typeface="Montserrat"/>
                <a:sym typeface="Montserrat"/>
              </a:defRPr>
            </a:lvl2pPr>
            <a:lvl3pPr lvl="2" algn="ctr" rtl="0">
              <a:spcBef>
                <a:spcPts val="0"/>
              </a:spcBef>
              <a:spcAft>
                <a:spcPts val="0"/>
              </a:spcAft>
              <a:buSzPts val="1600"/>
              <a:buFont typeface="Montserrat"/>
              <a:buNone/>
              <a:defRPr>
                <a:latin typeface="Montserrat"/>
                <a:ea typeface="Montserrat"/>
                <a:cs typeface="Montserrat"/>
                <a:sym typeface="Montserrat"/>
              </a:defRPr>
            </a:lvl3pPr>
            <a:lvl4pPr lvl="3" algn="ctr" rtl="0">
              <a:spcBef>
                <a:spcPts val="0"/>
              </a:spcBef>
              <a:spcAft>
                <a:spcPts val="0"/>
              </a:spcAft>
              <a:buSzPts val="1600"/>
              <a:buFont typeface="Montserrat"/>
              <a:buNone/>
              <a:defRPr>
                <a:latin typeface="Montserrat"/>
                <a:ea typeface="Montserrat"/>
                <a:cs typeface="Montserrat"/>
                <a:sym typeface="Montserrat"/>
              </a:defRPr>
            </a:lvl4pPr>
            <a:lvl5pPr lvl="4" algn="ctr" rtl="0">
              <a:spcBef>
                <a:spcPts val="0"/>
              </a:spcBef>
              <a:spcAft>
                <a:spcPts val="0"/>
              </a:spcAft>
              <a:buSzPts val="1600"/>
              <a:buFont typeface="Montserrat"/>
              <a:buNone/>
              <a:defRPr>
                <a:latin typeface="Montserrat"/>
                <a:ea typeface="Montserrat"/>
                <a:cs typeface="Montserrat"/>
                <a:sym typeface="Montserrat"/>
              </a:defRPr>
            </a:lvl5pPr>
            <a:lvl6pPr lvl="5" algn="ctr" rtl="0">
              <a:spcBef>
                <a:spcPts val="0"/>
              </a:spcBef>
              <a:spcAft>
                <a:spcPts val="0"/>
              </a:spcAft>
              <a:buSzPts val="1600"/>
              <a:buFont typeface="Montserrat"/>
              <a:buNone/>
              <a:defRPr>
                <a:latin typeface="Montserrat"/>
                <a:ea typeface="Montserrat"/>
                <a:cs typeface="Montserrat"/>
                <a:sym typeface="Montserrat"/>
              </a:defRPr>
            </a:lvl6pPr>
            <a:lvl7pPr lvl="6" algn="ctr" rtl="0">
              <a:spcBef>
                <a:spcPts val="0"/>
              </a:spcBef>
              <a:spcAft>
                <a:spcPts val="0"/>
              </a:spcAft>
              <a:buSzPts val="1600"/>
              <a:buFont typeface="Montserrat"/>
              <a:buNone/>
              <a:defRPr>
                <a:latin typeface="Montserrat"/>
                <a:ea typeface="Montserrat"/>
                <a:cs typeface="Montserrat"/>
                <a:sym typeface="Montserrat"/>
              </a:defRPr>
            </a:lvl7pPr>
            <a:lvl8pPr lvl="7" algn="ctr" rtl="0">
              <a:spcBef>
                <a:spcPts val="0"/>
              </a:spcBef>
              <a:spcAft>
                <a:spcPts val="0"/>
              </a:spcAft>
              <a:buSzPts val="1600"/>
              <a:buFont typeface="Montserrat"/>
              <a:buNone/>
              <a:defRPr>
                <a:latin typeface="Montserrat"/>
                <a:ea typeface="Montserrat"/>
                <a:cs typeface="Montserrat"/>
                <a:sym typeface="Montserrat"/>
              </a:defRPr>
            </a:lvl8pPr>
            <a:lvl9pPr lvl="8" algn="ct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233" name="Google Shape;233;p25"/>
          <p:cNvSpPr txBox="1">
            <a:spLocks noGrp="1"/>
          </p:cNvSpPr>
          <p:nvPr>
            <p:ph type="subTitle" idx="6"/>
          </p:nvPr>
        </p:nvSpPr>
        <p:spPr>
          <a:xfrm>
            <a:off x="6611932" y="4358273"/>
            <a:ext cx="3950400" cy="1425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algn="ctr" rtl="0">
              <a:spcBef>
                <a:spcPts val="0"/>
              </a:spcBef>
              <a:spcAft>
                <a:spcPts val="0"/>
              </a:spcAft>
              <a:buSzPts val="1600"/>
              <a:buFont typeface="Montserrat"/>
              <a:buNone/>
              <a:defRPr>
                <a:latin typeface="Montserrat"/>
                <a:ea typeface="Montserrat"/>
                <a:cs typeface="Montserrat"/>
                <a:sym typeface="Montserrat"/>
              </a:defRPr>
            </a:lvl2pPr>
            <a:lvl3pPr lvl="2" algn="ctr" rtl="0">
              <a:spcBef>
                <a:spcPts val="0"/>
              </a:spcBef>
              <a:spcAft>
                <a:spcPts val="0"/>
              </a:spcAft>
              <a:buSzPts val="1600"/>
              <a:buFont typeface="Montserrat"/>
              <a:buNone/>
              <a:defRPr>
                <a:latin typeface="Montserrat"/>
                <a:ea typeface="Montserrat"/>
                <a:cs typeface="Montserrat"/>
                <a:sym typeface="Montserrat"/>
              </a:defRPr>
            </a:lvl3pPr>
            <a:lvl4pPr lvl="3" algn="ctr" rtl="0">
              <a:spcBef>
                <a:spcPts val="0"/>
              </a:spcBef>
              <a:spcAft>
                <a:spcPts val="0"/>
              </a:spcAft>
              <a:buSzPts val="1600"/>
              <a:buFont typeface="Montserrat"/>
              <a:buNone/>
              <a:defRPr>
                <a:latin typeface="Montserrat"/>
                <a:ea typeface="Montserrat"/>
                <a:cs typeface="Montserrat"/>
                <a:sym typeface="Montserrat"/>
              </a:defRPr>
            </a:lvl4pPr>
            <a:lvl5pPr lvl="4" algn="ctr" rtl="0">
              <a:spcBef>
                <a:spcPts val="0"/>
              </a:spcBef>
              <a:spcAft>
                <a:spcPts val="0"/>
              </a:spcAft>
              <a:buSzPts val="1600"/>
              <a:buFont typeface="Montserrat"/>
              <a:buNone/>
              <a:defRPr>
                <a:latin typeface="Montserrat"/>
                <a:ea typeface="Montserrat"/>
                <a:cs typeface="Montserrat"/>
                <a:sym typeface="Montserrat"/>
              </a:defRPr>
            </a:lvl5pPr>
            <a:lvl6pPr lvl="5" algn="ctr" rtl="0">
              <a:spcBef>
                <a:spcPts val="0"/>
              </a:spcBef>
              <a:spcAft>
                <a:spcPts val="0"/>
              </a:spcAft>
              <a:buSzPts val="1600"/>
              <a:buFont typeface="Montserrat"/>
              <a:buNone/>
              <a:defRPr>
                <a:latin typeface="Montserrat"/>
                <a:ea typeface="Montserrat"/>
                <a:cs typeface="Montserrat"/>
                <a:sym typeface="Montserrat"/>
              </a:defRPr>
            </a:lvl6pPr>
            <a:lvl7pPr lvl="6" algn="ctr" rtl="0">
              <a:spcBef>
                <a:spcPts val="0"/>
              </a:spcBef>
              <a:spcAft>
                <a:spcPts val="0"/>
              </a:spcAft>
              <a:buSzPts val="1600"/>
              <a:buFont typeface="Montserrat"/>
              <a:buNone/>
              <a:defRPr>
                <a:latin typeface="Montserrat"/>
                <a:ea typeface="Montserrat"/>
                <a:cs typeface="Montserrat"/>
                <a:sym typeface="Montserrat"/>
              </a:defRPr>
            </a:lvl7pPr>
            <a:lvl8pPr lvl="7" algn="ctr" rtl="0">
              <a:spcBef>
                <a:spcPts val="0"/>
              </a:spcBef>
              <a:spcAft>
                <a:spcPts val="0"/>
              </a:spcAft>
              <a:buSzPts val="1600"/>
              <a:buFont typeface="Montserrat"/>
              <a:buNone/>
              <a:defRPr>
                <a:latin typeface="Montserrat"/>
                <a:ea typeface="Montserrat"/>
                <a:cs typeface="Montserrat"/>
                <a:sym typeface="Montserrat"/>
              </a:defRPr>
            </a:lvl8pPr>
            <a:lvl9pPr lvl="8" algn="ct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234" name="Google Shape;234;p25"/>
          <p:cNvSpPr txBox="1">
            <a:spLocks noGrp="1"/>
          </p:cNvSpPr>
          <p:nvPr>
            <p:ph type="subTitle" idx="7"/>
          </p:nvPr>
        </p:nvSpPr>
        <p:spPr>
          <a:xfrm>
            <a:off x="1629670" y="3880267"/>
            <a:ext cx="3950400" cy="5248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2"/>
              </a:buClr>
              <a:buSzPts val="1800"/>
              <a:buNone/>
              <a:defRPr sz="1825">
                <a:solidFill>
                  <a:schemeClr val="accent2"/>
                </a:solidFill>
              </a:defRPr>
            </a:lvl1pPr>
            <a:lvl2pPr lvl="1" algn="ctr" rtl="0">
              <a:spcBef>
                <a:spcPts val="0"/>
              </a:spcBef>
              <a:spcAft>
                <a:spcPts val="0"/>
              </a:spcAft>
              <a:buSzPts val="1600"/>
              <a:buNone/>
              <a:defRPr/>
            </a:lvl2pPr>
            <a:lvl3pPr lvl="2" algn="ctr" rtl="0">
              <a:spcBef>
                <a:spcPts val="0"/>
              </a:spcBef>
              <a:spcAft>
                <a:spcPts val="0"/>
              </a:spcAft>
              <a:buSzPts val="1600"/>
              <a:buNone/>
              <a:defRPr/>
            </a:lvl3pPr>
            <a:lvl4pPr lvl="3" algn="ctr" rtl="0">
              <a:spcBef>
                <a:spcPts val="0"/>
              </a:spcBef>
              <a:spcAft>
                <a:spcPts val="0"/>
              </a:spcAft>
              <a:buSzPts val="1600"/>
              <a:buNone/>
              <a:defRPr/>
            </a:lvl4pPr>
            <a:lvl5pPr lvl="4" algn="ctr" rtl="0">
              <a:spcBef>
                <a:spcPts val="0"/>
              </a:spcBef>
              <a:spcAft>
                <a:spcPts val="0"/>
              </a:spcAft>
              <a:buSzPts val="1600"/>
              <a:buNone/>
              <a:defRPr/>
            </a:lvl5pPr>
            <a:lvl6pPr lvl="5" algn="ctr" rtl="0">
              <a:spcBef>
                <a:spcPts val="0"/>
              </a:spcBef>
              <a:spcAft>
                <a:spcPts val="0"/>
              </a:spcAft>
              <a:buSzPts val="1600"/>
              <a:buNone/>
              <a:defRPr/>
            </a:lvl6pPr>
            <a:lvl7pPr lvl="6" algn="ctr" rtl="0">
              <a:spcBef>
                <a:spcPts val="0"/>
              </a:spcBef>
              <a:spcAft>
                <a:spcPts val="0"/>
              </a:spcAft>
              <a:buSzPts val="1600"/>
              <a:buNone/>
              <a:defRPr/>
            </a:lvl7pPr>
            <a:lvl8pPr lvl="7" algn="ctr" rtl="0">
              <a:spcBef>
                <a:spcPts val="0"/>
              </a:spcBef>
              <a:spcAft>
                <a:spcPts val="0"/>
              </a:spcAft>
              <a:buSzPts val="1600"/>
              <a:buNone/>
              <a:defRPr/>
            </a:lvl8pPr>
            <a:lvl9pPr lvl="8" algn="ctr" rtl="0">
              <a:spcBef>
                <a:spcPts val="0"/>
              </a:spcBef>
              <a:spcAft>
                <a:spcPts val="0"/>
              </a:spcAft>
              <a:buSzPts val="1600"/>
              <a:buNone/>
              <a:defRPr/>
            </a:lvl9pPr>
          </a:lstStyle>
          <a:p>
            <a:endParaRPr/>
          </a:p>
        </p:txBody>
      </p:sp>
      <p:sp>
        <p:nvSpPr>
          <p:cNvPr id="235" name="Google Shape;235;p25"/>
          <p:cNvSpPr txBox="1">
            <a:spLocks noGrp="1"/>
          </p:cNvSpPr>
          <p:nvPr>
            <p:ph type="subTitle" idx="8"/>
          </p:nvPr>
        </p:nvSpPr>
        <p:spPr>
          <a:xfrm>
            <a:off x="6611930" y="3880267"/>
            <a:ext cx="3950400" cy="5248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2"/>
              </a:buClr>
              <a:buSzPts val="1800"/>
              <a:buNone/>
              <a:defRPr sz="1825">
                <a:solidFill>
                  <a:schemeClr val="accent2"/>
                </a:solidFill>
              </a:defRPr>
            </a:lvl1pPr>
            <a:lvl2pPr lvl="1" algn="ctr" rtl="0">
              <a:spcBef>
                <a:spcPts val="0"/>
              </a:spcBef>
              <a:spcAft>
                <a:spcPts val="0"/>
              </a:spcAft>
              <a:buSzPts val="1600"/>
              <a:buNone/>
              <a:defRPr/>
            </a:lvl2pPr>
            <a:lvl3pPr lvl="2" algn="ctr" rtl="0">
              <a:spcBef>
                <a:spcPts val="0"/>
              </a:spcBef>
              <a:spcAft>
                <a:spcPts val="0"/>
              </a:spcAft>
              <a:buSzPts val="1600"/>
              <a:buNone/>
              <a:defRPr/>
            </a:lvl3pPr>
            <a:lvl4pPr lvl="3" algn="ctr" rtl="0">
              <a:spcBef>
                <a:spcPts val="0"/>
              </a:spcBef>
              <a:spcAft>
                <a:spcPts val="0"/>
              </a:spcAft>
              <a:buSzPts val="1600"/>
              <a:buNone/>
              <a:defRPr/>
            </a:lvl4pPr>
            <a:lvl5pPr lvl="4" algn="ctr" rtl="0">
              <a:spcBef>
                <a:spcPts val="0"/>
              </a:spcBef>
              <a:spcAft>
                <a:spcPts val="0"/>
              </a:spcAft>
              <a:buSzPts val="1600"/>
              <a:buNone/>
              <a:defRPr/>
            </a:lvl5pPr>
            <a:lvl6pPr lvl="5" algn="ctr" rtl="0">
              <a:spcBef>
                <a:spcPts val="0"/>
              </a:spcBef>
              <a:spcAft>
                <a:spcPts val="0"/>
              </a:spcAft>
              <a:buSzPts val="1600"/>
              <a:buNone/>
              <a:defRPr/>
            </a:lvl6pPr>
            <a:lvl7pPr lvl="6" algn="ctr" rtl="0">
              <a:spcBef>
                <a:spcPts val="0"/>
              </a:spcBef>
              <a:spcAft>
                <a:spcPts val="0"/>
              </a:spcAft>
              <a:buSzPts val="1600"/>
              <a:buNone/>
              <a:defRPr/>
            </a:lvl7pPr>
            <a:lvl8pPr lvl="7" algn="ctr" rtl="0">
              <a:spcBef>
                <a:spcPts val="0"/>
              </a:spcBef>
              <a:spcAft>
                <a:spcPts val="0"/>
              </a:spcAft>
              <a:buSzPts val="1600"/>
              <a:buNone/>
              <a:defRPr/>
            </a:lvl8pPr>
            <a:lvl9pPr lvl="8" algn="ctr" rtl="0">
              <a:spcBef>
                <a:spcPts val="0"/>
              </a:spcBef>
              <a:spcAft>
                <a:spcPts val="0"/>
              </a:spcAft>
              <a:buSzPts val="1600"/>
              <a:buNone/>
              <a:defRPr/>
            </a:lvl9pPr>
          </a:lstStyle>
          <a:p>
            <a:endParaRPr/>
          </a:p>
        </p:txBody>
      </p:sp>
    </p:spTree>
    <p:extLst>
      <p:ext uri="{BB962C8B-B14F-4D97-AF65-F5344CB8AC3E}">
        <p14:creationId xmlns:p14="http://schemas.microsoft.com/office/powerpoint/2010/main" val="360441495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Title and numbers 1">
  <p:cSld name="Title and numbers 1">
    <p:spTree>
      <p:nvGrpSpPr>
        <p:cNvPr id="1" name="Shape 236"/>
        <p:cNvGrpSpPr/>
        <p:nvPr/>
      </p:nvGrpSpPr>
      <p:grpSpPr>
        <a:xfrm>
          <a:off x="0" y="0"/>
          <a:ext cx="0" cy="0"/>
          <a:chOff x="0" y="0"/>
          <a:chExt cx="0" cy="0"/>
        </a:xfrm>
      </p:grpSpPr>
      <p:sp>
        <p:nvSpPr>
          <p:cNvPr id="237" name="Google Shape;237;p26"/>
          <p:cNvSpPr txBox="1">
            <a:spLocks noGrp="1"/>
          </p:cNvSpPr>
          <p:nvPr>
            <p:ph type="title" hasCustomPrompt="1"/>
          </p:nvPr>
        </p:nvSpPr>
        <p:spPr>
          <a:xfrm>
            <a:off x="6096000" y="2557769"/>
            <a:ext cx="3728400" cy="17364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3"/>
              </a:buClr>
              <a:buSzPts val="9000"/>
              <a:buNone/>
              <a:defRPr sz="9126">
                <a:solidFill>
                  <a:schemeClr val="accent3"/>
                </a:solidFill>
              </a:defRPr>
            </a:lvl1pPr>
            <a:lvl2pPr lvl="1" algn="ctr" rtl="0">
              <a:spcBef>
                <a:spcPts val="0"/>
              </a:spcBef>
              <a:spcAft>
                <a:spcPts val="0"/>
              </a:spcAft>
              <a:buClr>
                <a:schemeClr val="accent3"/>
              </a:buClr>
              <a:buSzPts val="12000"/>
              <a:buNone/>
              <a:defRPr sz="12168">
                <a:solidFill>
                  <a:schemeClr val="accent3"/>
                </a:solidFill>
              </a:defRPr>
            </a:lvl2pPr>
            <a:lvl3pPr lvl="2" algn="ctr" rtl="0">
              <a:spcBef>
                <a:spcPts val="0"/>
              </a:spcBef>
              <a:spcAft>
                <a:spcPts val="0"/>
              </a:spcAft>
              <a:buClr>
                <a:schemeClr val="accent3"/>
              </a:buClr>
              <a:buSzPts val="12000"/>
              <a:buNone/>
              <a:defRPr sz="12168">
                <a:solidFill>
                  <a:schemeClr val="accent3"/>
                </a:solidFill>
              </a:defRPr>
            </a:lvl3pPr>
            <a:lvl4pPr lvl="3" algn="ctr" rtl="0">
              <a:spcBef>
                <a:spcPts val="0"/>
              </a:spcBef>
              <a:spcAft>
                <a:spcPts val="0"/>
              </a:spcAft>
              <a:buClr>
                <a:schemeClr val="accent3"/>
              </a:buClr>
              <a:buSzPts val="12000"/>
              <a:buNone/>
              <a:defRPr sz="12168">
                <a:solidFill>
                  <a:schemeClr val="accent3"/>
                </a:solidFill>
              </a:defRPr>
            </a:lvl4pPr>
            <a:lvl5pPr lvl="4" algn="ctr" rtl="0">
              <a:spcBef>
                <a:spcPts val="0"/>
              </a:spcBef>
              <a:spcAft>
                <a:spcPts val="0"/>
              </a:spcAft>
              <a:buClr>
                <a:schemeClr val="accent3"/>
              </a:buClr>
              <a:buSzPts val="12000"/>
              <a:buNone/>
              <a:defRPr sz="12168">
                <a:solidFill>
                  <a:schemeClr val="accent3"/>
                </a:solidFill>
              </a:defRPr>
            </a:lvl5pPr>
            <a:lvl6pPr lvl="5" algn="ctr" rtl="0">
              <a:spcBef>
                <a:spcPts val="0"/>
              </a:spcBef>
              <a:spcAft>
                <a:spcPts val="0"/>
              </a:spcAft>
              <a:buClr>
                <a:schemeClr val="accent3"/>
              </a:buClr>
              <a:buSzPts val="12000"/>
              <a:buNone/>
              <a:defRPr sz="12168">
                <a:solidFill>
                  <a:schemeClr val="accent3"/>
                </a:solidFill>
              </a:defRPr>
            </a:lvl6pPr>
            <a:lvl7pPr lvl="6" algn="ctr" rtl="0">
              <a:spcBef>
                <a:spcPts val="0"/>
              </a:spcBef>
              <a:spcAft>
                <a:spcPts val="0"/>
              </a:spcAft>
              <a:buClr>
                <a:schemeClr val="accent3"/>
              </a:buClr>
              <a:buSzPts val="12000"/>
              <a:buNone/>
              <a:defRPr sz="12168">
                <a:solidFill>
                  <a:schemeClr val="accent3"/>
                </a:solidFill>
              </a:defRPr>
            </a:lvl7pPr>
            <a:lvl8pPr lvl="7" algn="ctr" rtl="0">
              <a:spcBef>
                <a:spcPts val="0"/>
              </a:spcBef>
              <a:spcAft>
                <a:spcPts val="0"/>
              </a:spcAft>
              <a:buClr>
                <a:schemeClr val="accent3"/>
              </a:buClr>
              <a:buSzPts val="12000"/>
              <a:buNone/>
              <a:defRPr sz="12168">
                <a:solidFill>
                  <a:schemeClr val="accent3"/>
                </a:solidFill>
              </a:defRPr>
            </a:lvl8pPr>
            <a:lvl9pPr lvl="8" algn="ctr" rtl="0">
              <a:spcBef>
                <a:spcPts val="0"/>
              </a:spcBef>
              <a:spcAft>
                <a:spcPts val="0"/>
              </a:spcAft>
              <a:buClr>
                <a:schemeClr val="accent3"/>
              </a:buClr>
              <a:buSzPts val="12000"/>
              <a:buNone/>
              <a:defRPr sz="12168">
                <a:solidFill>
                  <a:schemeClr val="accent3"/>
                </a:solidFill>
              </a:defRPr>
            </a:lvl9pPr>
          </a:lstStyle>
          <a:p>
            <a:r>
              <a:t>xx%</a:t>
            </a:r>
          </a:p>
        </p:txBody>
      </p:sp>
      <p:sp>
        <p:nvSpPr>
          <p:cNvPr id="238" name="Google Shape;238;p26"/>
          <p:cNvSpPr txBox="1">
            <a:spLocks noGrp="1"/>
          </p:cNvSpPr>
          <p:nvPr>
            <p:ph type="subTitle" idx="1"/>
          </p:nvPr>
        </p:nvSpPr>
        <p:spPr>
          <a:xfrm>
            <a:off x="6096001" y="3989733"/>
            <a:ext cx="4670000" cy="1956000"/>
          </a:xfrm>
          <a:prstGeom prst="rect">
            <a:avLst/>
          </a:prstGeom>
        </p:spPr>
        <p:txBody>
          <a:bodyPr spcFirstLastPara="1" wrap="square" lIns="91425" tIns="91425" rIns="91425" bIns="91425" anchor="t" anchorCtr="0">
            <a:noAutofit/>
          </a:bodyPr>
          <a:lstStyle>
            <a:lvl1pPr lvl="0" rtl="0">
              <a:spcBef>
                <a:spcPts val="0"/>
              </a:spcBef>
              <a:spcAft>
                <a:spcPts val="0"/>
              </a:spcAft>
              <a:buSzPts val="1600"/>
              <a:buFont typeface="Montserrat"/>
              <a:buNone/>
              <a:defRPr>
                <a:latin typeface="Montserrat"/>
                <a:ea typeface="Montserrat"/>
                <a:cs typeface="Montserrat"/>
                <a:sym typeface="Montserrat"/>
              </a:defRPr>
            </a:lvl1pPr>
            <a:lvl2pPr lvl="1" rtl="0">
              <a:spcBef>
                <a:spcPts val="0"/>
              </a:spcBef>
              <a:spcAft>
                <a:spcPts val="0"/>
              </a:spcAft>
              <a:buSzPts val="1600"/>
              <a:buNone/>
              <a:defRPr/>
            </a:lvl2pPr>
            <a:lvl3pPr lvl="2" rtl="0">
              <a:spcBef>
                <a:spcPts val="0"/>
              </a:spcBef>
              <a:spcAft>
                <a:spcPts val="0"/>
              </a:spcAft>
              <a:buSzPts val="1600"/>
              <a:buNone/>
              <a:defRPr/>
            </a:lvl3pPr>
            <a:lvl4pPr lvl="3" rtl="0">
              <a:spcBef>
                <a:spcPts val="0"/>
              </a:spcBef>
              <a:spcAft>
                <a:spcPts val="0"/>
              </a:spcAft>
              <a:buSzPts val="1600"/>
              <a:buNone/>
              <a:defRPr/>
            </a:lvl4pPr>
            <a:lvl5pPr lvl="4" rtl="0">
              <a:spcBef>
                <a:spcPts val="0"/>
              </a:spcBef>
              <a:spcAft>
                <a:spcPts val="0"/>
              </a:spcAft>
              <a:buSzPts val="1600"/>
              <a:buNone/>
              <a:defRPr/>
            </a:lvl5pPr>
            <a:lvl6pPr lvl="5" rtl="0">
              <a:spcBef>
                <a:spcPts val="0"/>
              </a:spcBef>
              <a:spcAft>
                <a:spcPts val="0"/>
              </a:spcAft>
              <a:buSzPts val="1600"/>
              <a:buNone/>
              <a:defRPr/>
            </a:lvl6pPr>
            <a:lvl7pPr lvl="6" rtl="0">
              <a:spcBef>
                <a:spcPts val="0"/>
              </a:spcBef>
              <a:spcAft>
                <a:spcPts val="0"/>
              </a:spcAft>
              <a:buSzPts val="1600"/>
              <a:buNone/>
              <a:defRPr/>
            </a:lvl7pPr>
            <a:lvl8pPr lvl="7" rtl="0">
              <a:spcBef>
                <a:spcPts val="0"/>
              </a:spcBef>
              <a:spcAft>
                <a:spcPts val="0"/>
              </a:spcAft>
              <a:buSzPts val="1600"/>
              <a:buNone/>
              <a:defRPr/>
            </a:lvl8pPr>
            <a:lvl9pPr lvl="8" rtl="0">
              <a:spcBef>
                <a:spcPts val="0"/>
              </a:spcBef>
              <a:spcAft>
                <a:spcPts val="0"/>
              </a:spcAft>
              <a:buSzPts val="1600"/>
              <a:buNone/>
              <a:defRPr/>
            </a:lvl9pPr>
          </a:lstStyle>
          <a:p>
            <a:endParaRPr/>
          </a:p>
        </p:txBody>
      </p:sp>
      <p:sp>
        <p:nvSpPr>
          <p:cNvPr id="239" name="Google Shape;239;p26"/>
          <p:cNvSpPr/>
          <p:nvPr/>
        </p:nvSpPr>
        <p:spPr>
          <a:xfrm>
            <a:off x="2940134" y="2"/>
            <a:ext cx="6436000" cy="1097200"/>
          </a:xfrm>
          <a:prstGeom prst="rect">
            <a:avLst/>
          </a:prstGeom>
          <a:solidFill>
            <a:schemeClr val="accent4"/>
          </a:solidFill>
          <a:ln>
            <a:noFill/>
          </a:ln>
        </p:spPr>
        <p:txBody>
          <a:bodyPr spcFirstLastPara="1" wrap="square" lIns="92704" tIns="92704" rIns="92704" bIns="92704" anchor="ctr" anchorCtr="0">
            <a:noAutofit/>
          </a:bodyPr>
          <a:lstStyle/>
          <a:p>
            <a:pPr marL="0" lvl="0" indent="0" algn="l" rtl="0">
              <a:spcBef>
                <a:spcPts val="0"/>
              </a:spcBef>
              <a:spcAft>
                <a:spcPts val="0"/>
              </a:spcAft>
              <a:buNone/>
            </a:pPr>
            <a:endParaRPr sz="1886"/>
          </a:p>
        </p:txBody>
      </p:sp>
      <p:sp>
        <p:nvSpPr>
          <p:cNvPr id="240" name="Google Shape;240;p26"/>
          <p:cNvSpPr txBox="1">
            <a:spLocks noGrp="1"/>
          </p:cNvSpPr>
          <p:nvPr>
            <p:ph type="title" idx="2"/>
          </p:nvPr>
        </p:nvSpPr>
        <p:spPr>
          <a:xfrm>
            <a:off x="950967" y="593368"/>
            <a:ext cx="102900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extLst>
      <p:ext uri="{BB962C8B-B14F-4D97-AF65-F5344CB8AC3E}">
        <p14:creationId xmlns:p14="http://schemas.microsoft.com/office/powerpoint/2010/main" val="373758591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Thanks ">
  <p:cSld name="Thanks ">
    <p:spTree>
      <p:nvGrpSpPr>
        <p:cNvPr id="1" name="Shape 241"/>
        <p:cNvGrpSpPr/>
        <p:nvPr/>
      </p:nvGrpSpPr>
      <p:grpSpPr>
        <a:xfrm>
          <a:off x="0" y="0"/>
          <a:ext cx="0" cy="0"/>
          <a:chOff x="0" y="0"/>
          <a:chExt cx="0" cy="0"/>
        </a:xfrm>
      </p:grpSpPr>
      <p:sp>
        <p:nvSpPr>
          <p:cNvPr id="242" name="Google Shape;242;p27"/>
          <p:cNvSpPr/>
          <p:nvPr/>
        </p:nvSpPr>
        <p:spPr>
          <a:xfrm>
            <a:off x="-15" y="2252967"/>
            <a:ext cx="4778800" cy="992800"/>
          </a:xfrm>
          <a:prstGeom prst="rect">
            <a:avLst/>
          </a:prstGeom>
          <a:solidFill>
            <a:schemeClr val="accent4"/>
          </a:solidFill>
          <a:ln>
            <a:noFill/>
          </a:ln>
        </p:spPr>
        <p:txBody>
          <a:bodyPr spcFirstLastPara="1" wrap="square" lIns="92704" tIns="92704" rIns="92704" bIns="92704" anchor="ctr" anchorCtr="0">
            <a:noAutofit/>
          </a:bodyPr>
          <a:lstStyle/>
          <a:p>
            <a:pPr marL="0" lvl="0" indent="0" algn="l" rtl="0">
              <a:spcBef>
                <a:spcPts val="0"/>
              </a:spcBef>
              <a:spcAft>
                <a:spcPts val="0"/>
              </a:spcAft>
              <a:buNone/>
            </a:pPr>
            <a:endParaRPr sz="1886"/>
          </a:p>
        </p:txBody>
      </p:sp>
      <p:pic>
        <p:nvPicPr>
          <p:cNvPr id="243" name="Google Shape;243;p27"/>
          <p:cNvPicPr preferRelativeResize="0"/>
          <p:nvPr/>
        </p:nvPicPr>
        <p:blipFill>
          <a:blip r:embed="rId2">
            <a:alphaModFix/>
          </a:blip>
          <a:stretch>
            <a:fillRect/>
          </a:stretch>
        </p:blipFill>
        <p:spPr>
          <a:xfrm rot="10800000" flipH="1">
            <a:off x="1055901" y="648699"/>
            <a:ext cx="741133" cy="687367"/>
          </a:xfrm>
          <a:prstGeom prst="rect">
            <a:avLst/>
          </a:prstGeom>
          <a:noFill/>
          <a:ln>
            <a:noFill/>
          </a:ln>
        </p:spPr>
      </p:pic>
      <p:pic>
        <p:nvPicPr>
          <p:cNvPr id="244" name="Google Shape;244;p27"/>
          <p:cNvPicPr preferRelativeResize="0"/>
          <p:nvPr/>
        </p:nvPicPr>
        <p:blipFill>
          <a:blip r:embed="rId3">
            <a:alphaModFix/>
          </a:blip>
          <a:stretch>
            <a:fillRect/>
          </a:stretch>
        </p:blipFill>
        <p:spPr>
          <a:xfrm flipH="1">
            <a:off x="4501685" y="4081886"/>
            <a:ext cx="616788" cy="615601"/>
          </a:xfrm>
          <a:prstGeom prst="rect">
            <a:avLst/>
          </a:prstGeom>
          <a:noFill/>
          <a:ln>
            <a:noFill/>
          </a:ln>
        </p:spPr>
      </p:pic>
      <p:pic>
        <p:nvPicPr>
          <p:cNvPr id="245" name="Google Shape;245;p27"/>
          <p:cNvPicPr preferRelativeResize="0"/>
          <p:nvPr/>
        </p:nvPicPr>
        <p:blipFill>
          <a:blip r:embed="rId4">
            <a:alphaModFix/>
          </a:blip>
          <a:stretch>
            <a:fillRect/>
          </a:stretch>
        </p:blipFill>
        <p:spPr>
          <a:xfrm rot="1263832">
            <a:off x="1971280" y="4338912"/>
            <a:ext cx="1518574" cy="1960008"/>
          </a:xfrm>
          <a:prstGeom prst="rect">
            <a:avLst/>
          </a:prstGeom>
          <a:noFill/>
          <a:ln>
            <a:noFill/>
          </a:ln>
        </p:spPr>
      </p:pic>
      <p:pic>
        <p:nvPicPr>
          <p:cNvPr id="246" name="Google Shape;246;p27"/>
          <p:cNvPicPr preferRelativeResize="0"/>
          <p:nvPr/>
        </p:nvPicPr>
        <p:blipFill>
          <a:blip r:embed="rId5">
            <a:alphaModFix/>
          </a:blip>
          <a:stretch>
            <a:fillRect/>
          </a:stretch>
        </p:blipFill>
        <p:spPr>
          <a:xfrm rot="10800000" flipH="1">
            <a:off x="9169534" y="-101599"/>
            <a:ext cx="3124070" cy="847634"/>
          </a:xfrm>
          <a:prstGeom prst="rect">
            <a:avLst/>
          </a:prstGeom>
          <a:noFill/>
          <a:ln>
            <a:noFill/>
          </a:ln>
        </p:spPr>
      </p:pic>
      <p:sp>
        <p:nvSpPr>
          <p:cNvPr id="247" name="Google Shape;247;p27"/>
          <p:cNvSpPr txBox="1">
            <a:spLocks noGrp="1"/>
          </p:cNvSpPr>
          <p:nvPr>
            <p:ph type="title"/>
          </p:nvPr>
        </p:nvSpPr>
        <p:spPr>
          <a:xfrm>
            <a:off x="950968" y="2444011"/>
            <a:ext cx="5292000" cy="19600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2"/>
              </a:buClr>
              <a:buSzPts val="6000"/>
              <a:buNone/>
              <a:defRPr sz="6084">
                <a:solidFill>
                  <a:schemeClr val="accent2"/>
                </a:solidFill>
              </a:defRPr>
            </a:lvl1pPr>
            <a:lvl2pPr lvl="1" rtl="0">
              <a:spcBef>
                <a:spcPts val="0"/>
              </a:spcBef>
              <a:spcAft>
                <a:spcPts val="0"/>
              </a:spcAft>
              <a:buSzPts val="6000"/>
              <a:buNone/>
              <a:defRPr sz="6084"/>
            </a:lvl2pPr>
            <a:lvl3pPr lvl="2" rtl="0">
              <a:spcBef>
                <a:spcPts val="0"/>
              </a:spcBef>
              <a:spcAft>
                <a:spcPts val="0"/>
              </a:spcAft>
              <a:buSzPts val="6000"/>
              <a:buNone/>
              <a:defRPr sz="6084"/>
            </a:lvl3pPr>
            <a:lvl4pPr lvl="3" rtl="0">
              <a:spcBef>
                <a:spcPts val="0"/>
              </a:spcBef>
              <a:spcAft>
                <a:spcPts val="0"/>
              </a:spcAft>
              <a:buSzPts val="6000"/>
              <a:buNone/>
              <a:defRPr sz="6084"/>
            </a:lvl4pPr>
            <a:lvl5pPr lvl="4" rtl="0">
              <a:spcBef>
                <a:spcPts val="0"/>
              </a:spcBef>
              <a:spcAft>
                <a:spcPts val="0"/>
              </a:spcAft>
              <a:buSzPts val="6000"/>
              <a:buNone/>
              <a:defRPr sz="6084"/>
            </a:lvl5pPr>
            <a:lvl6pPr lvl="5" rtl="0">
              <a:spcBef>
                <a:spcPts val="0"/>
              </a:spcBef>
              <a:spcAft>
                <a:spcPts val="0"/>
              </a:spcAft>
              <a:buSzPts val="6000"/>
              <a:buNone/>
              <a:defRPr sz="6084"/>
            </a:lvl6pPr>
            <a:lvl7pPr lvl="6" rtl="0">
              <a:spcBef>
                <a:spcPts val="0"/>
              </a:spcBef>
              <a:spcAft>
                <a:spcPts val="0"/>
              </a:spcAft>
              <a:buSzPts val="6000"/>
              <a:buNone/>
              <a:defRPr sz="6084"/>
            </a:lvl7pPr>
            <a:lvl8pPr lvl="7" rtl="0">
              <a:spcBef>
                <a:spcPts val="0"/>
              </a:spcBef>
              <a:spcAft>
                <a:spcPts val="0"/>
              </a:spcAft>
              <a:buSzPts val="6000"/>
              <a:buNone/>
              <a:defRPr sz="6084"/>
            </a:lvl8pPr>
            <a:lvl9pPr lvl="8" rtl="0">
              <a:spcBef>
                <a:spcPts val="0"/>
              </a:spcBef>
              <a:spcAft>
                <a:spcPts val="0"/>
              </a:spcAft>
              <a:buSzPts val="6000"/>
              <a:buNone/>
              <a:defRPr sz="6084"/>
            </a:lvl9pPr>
          </a:lstStyle>
          <a:p>
            <a:endParaRPr/>
          </a:p>
        </p:txBody>
      </p:sp>
      <p:sp>
        <p:nvSpPr>
          <p:cNvPr id="248" name="Google Shape;248;p27"/>
          <p:cNvSpPr txBox="1">
            <a:spLocks noGrp="1"/>
          </p:cNvSpPr>
          <p:nvPr>
            <p:ph type="subTitle" idx="1"/>
          </p:nvPr>
        </p:nvSpPr>
        <p:spPr>
          <a:xfrm>
            <a:off x="6096101" y="1097270"/>
            <a:ext cx="5145200" cy="615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rtl="0">
              <a:spcBef>
                <a:spcPts val="0"/>
              </a:spcBef>
              <a:spcAft>
                <a:spcPts val="0"/>
              </a:spcAft>
              <a:buSzPts val="1600"/>
              <a:buFont typeface="Montserrat"/>
              <a:buNone/>
              <a:defRPr>
                <a:latin typeface="Montserrat"/>
                <a:ea typeface="Montserrat"/>
                <a:cs typeface="Montserrat"/>
                <a:sym typeface="Montserrat"/>
              </a:defRPr>
            </a:lvl2pPr>
            <a:lvl3pPr lvl="2" rtl="0">
              <a:spcBef>
                <a:spcPts val="0"/>
              </a:spcBef>
              <a:spcAft>
                <a:spcPts val="0"/>
              </a:spcAft>
              <a:buSzPts val="1600"/>
              <a:buFont typeface="Montserrat"/>
              <a:buNone/>
              <a:defRPr>
                <a:latin typeface="Montserrat"/>
                <a:ea typeface="Montserrat"/>
                <a:cs typeface="Montserrat"/>
                <a:sym typeface="Montserrat"/>
              </a:defRPr>
            </a:lvl3pPr>
            <a:lvl4pPr lvl="3" rtl="0">
              <a:spcBef>
                <a:spcPts val="0"/>
              </a:spcBef>
              <a:spcAft>
                <a:spcPts val="0"/>
              </a:spcAft>
              <a:buSzPts val="1600"/>
              <a:buFont typeface="Montserrat"/>
              <a:buNone/>
              <a:defRPr>
                <a:latin typeface="Montserrat"/>
                <a:ea typeface="Montserrat"/>
                <a:cs typeface="Montserrat"/>
                <a:sym typeface="Montserrat"/>
              </a:defRPr>
            </a:lvl4pPr>
            <a:lvl5pPr lvl="4" rtl="0">
              <a:spcBef>
                <a:spcPts val="0"/>
              </a:spcBef>
              <a:spcAft>
                <a:spcPts val="0"/>
              </a:spcAft>
              <a:buSzPts val="1600"/>
              <a:buFont typeface="Montserrat"/>
              <a:buNone/>
              <a:defRPr>
                <a:latin typeface="Montserrat"/>
                <a:ea typeface="Montserrat"/>
                <a:cs typeface="Montserrat"/>
                <a:sym typeface="Montserrat"/>
              </a:defRPr>
            </a:lvl5pPr>
            <a:lvl6pPr lvl="5" rtl="0">
              <a:spcBef>
                <a:spcPts val="0"/>
              </a:spcBef>
              <a:spcAft>
                <a:spcPts val="0"/>
              </a:spcAft>
              <a:buSzPts val="1600"/>
              <a:buFont typeface="Montserrat"/>
              <a:buNone/>
              <a:defRPr>
                <a:latin typeface="Montserrat"/>
                <a:ea typeface="Montserrat"/>
                <a:cs typeface="Montserrat"/>
                <a:sym typeface="Montserrat"/>
              </a:defRPr>
            </a:lvl6pPr>
            <a:lvl7pPr lvl="6" rtl="0">
              <a:spcBef>
                <a:spcPts val="0"/>
              </a:spcBef>
              <a:spcAft>
                <a:spcPts val="0"/>
              </a:spcAft>
              <a:buSzPts val="1600"/>
              <a:buFont typeface="Montserrat"/>
              <a:buNone/>
              <a:defRPr>
                <a:latin typeface="Montserrat"/>
                <a:ea typeface="Montserrat"/>
                <a:cs typeface="Montserrat"/>
                <a:sym typeface="Montserrat"/>
              </a:defRPr>
            </a:lvl7pPr>
            <a:lvl8pPr lvl="7" rtl="0">
              <a:spcBef>
                <a:spcPts val="0"/>
              </a:spcBef>
              <a:spcAft>
                <a:spcPts val="0"/>
              </a:spcAft>
              <a:buSzPts val="1600"/>
              <a:buFont typeface="Montserrat"/>
              <a:buNone/>
              <a:defRPr>
                <a:latin typeface="Montserrat"/>
                <a:ea typeface="Montserrat"/>
                <a:cs typeface="Montserrat"/>
                <a:sym typeface="Montserrat"/>
              </a:defRPr>
            </a:lvl8pPr>
            <a:lvl9pPr lvl="8"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249" name="Google Shape;249;p27"/>
          <p:cNvSpPr txBox="1">
            <a:spLocks noGrp="1"/>
          </p:cNvSpPr>
          <p:nvPr>
            <p:ph type="subTitle" idx="2"/>
          </p:nvPr>
        </p:nvSpPr>
        <p:spPr>
          <a:xfrm>
            <a:off x="6627301" y="3036569"/>
            <a:ext cx="4122000" cy="12924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rtl="0">
              <a:spcBef>
                <a:spcPts val="0"/>
              </a:spcBef>
              <a:spcAft>
                <a:spcPts val="0"/>
              </a:spcAft>
              <a:buSzPts val="1600"/>
              <a:buFont typeface="Montserrat"/>
              <a:buNone/>
              <a:defRPr>
                <a:latin typeface="Montserrat"/>
                <a:ea typeface="Montserrat"/>
                <a:cs typeface="Montserrat"/>
                <a:sym typeface="Montserrat"/>
              </a:defRPr>
            </a:lvl2pPr>
            <a:lvl3pPr lvl="2" rtl="0">
              <a:spcBef>
                <a:spcPts val="0"/>
              </a:spcBef>
              <a:spcAft>
                <a:spcPts val="0"/>
              </a:spcAft>
              <a:buSzPts val="1600"/>
              <a:buFont typeface="Montserrat"/>
              <a:buNone/>
              <a:defRPr>
                <a:latin typeface="Montserrat"/>
                <a:ea typeface="Montserrat"/>
                <a:cs typeface="Montserrat"/>
                <a:sym typeface="Montserrat"/>
              </a:defRPr>
            </a:lvl3pPr>
            <a:lvl4pPr lvl="3" rtl="0">
              <a:spcBef>
                <a:spcPts val="0"/>
              </a:spcBef>
              <a:spcAft>
                <a:spcPts val="0"/>
              </a:spcAft>
              <a:buSzPts val="1600"/>
              <a:buFont typeface="Montserrat"/>
              <a:buNone/>
              <a:defRPr>
                <a:latin typeface="Montserrat"/>
                <a:ea typeface="Montserrat"/>
                <a:cs typeface="Montserrat"/>
                <a:sym typeface="Montserrat"/>
              </a:defRPr>
            </a:lvl4pPr>
            <a:lvl5pPr lvl="4" rtl="0">
              <a:spcBef>
                <a:spcPts val="0"/>
              </a:spcBef>
              <a:spcAft>
                <a:spcPts val="0"/>
              </a:spcAft>
              <a:buSzPts val="1600"/>
              <a:buFont typeface="Montserrat"/>
              <a:buNone/>
              <a:defRPr>
                <a:latin typeface="Montserrat"/>
                <a:ea typeface="Montserrat"/>
                <a:cs typeface="Montserrat"/>
                <a:sym typeface="Montserrat"/>
              </a:defRPr>
            </a:lvl5pPr>
            <a:lvl6pPr lvl="5" rtl="0">
              <a:spcBef>
                <a:spcPts val="0"/>
              </a:spcBef>
              <a:spcAft>
                <a:spcPts val="0"/>
              </a:spcAft>
              <a:buSzPts val="1600"/>
              <a:buFont typeface="Montserrat"/>
              <a:buNone/>
              <a:defRPr>
                <a:latin typeface="Montserrat"/>
                <a:ea typeface="Montserrat"/>
                <a:cs typeface="Montserrat"/>
                <a:sym typeface="Montserrat"/>
              </a:defRPr>
            </a:lvl6pPr>
            <a:lvl7pPr lvl="6" rtl="0">
              <a:spcBef>
                <a:spcPts val="0"/>
              </a:spcBef>
              <a:spcAft>
                <a:spcPts val="0"/>
              </a:spcAft>
              <a:buSzPts val="1600"/>
              <a:buFont typeface="Montserrat"/>
              <a:buNone/>
              <a:defRPr>
                <a:latin typeface="Montserrat"/>
                <a:ea typeface="Montserrat"/>
                <a:cs typeface="Montserrat"/>
                <a:sym typeface="Montserrat"/>
              </a:defRPr>
            </a:lvl7pPr>
            <a:lvl8pPr lvl="7" rtl="0">
              <a:spcBef>
                <a:spcPts val="0"/>
              </a:spcBef>
              <a:spcAft>
                <a:spcPts val="0"/>
              </a:spcAft>
              <a:buSzPts val="1600"/>
              <a:buFont typeface="Montserrat"/>
              <a:buNone/>
              <a:defRPr>
                <a:latin typeface="Montserrat"/>
                <a:ea typeface="Montserrat"/>
                <a:cs typeface="Montserrat"/>
                <a:sym typeface="Montserrat"/>
              </a:defRPr>
            </a:lvl8pPr>
            <a:lvl9pPr lvl="8"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250" name="Google Shape;250;p27"/>
          <p:cNvSpPr txBox="1"/>
          <p:nvPr/>
        </p:nvSpPr>
        <p:spPr>
          <a:xfrm>
            <a:off x="6096101" y="4567767"/>
            <a:ext cx="5145200" cy="1158400"/>
          </a:xfrm>
          <a:prstGeom prst="rect">
            <a:avLst/>
          </a:prstGeom>
          <a:noFill/>
          <a:ln>
            <a:noFill/>
          </a:ln>
        </p:spPr>
        <p:txBody>
          <a:bodyPr spcFirstLastPara="1" wrap="square" lIns="92704" tIns="92704" rIns="92704" bIns="92704" anchor="t" anchorCtr="0">
            <a:noAutofit/>
          </a:bodyPr>
          <a:lstStyle/>
          <a:p>
            <a:pPr marL="0" lvl="0" indent="0" algn="ctr" rtl="0">
              <a:lnSpc>
                <a:spcPct val="115000"/>
              </a:lnSpc>
              <a:spcBef>
                <a:spcPts val="304"/>
              </a:spcBef>
              <a:spcAft>
                <a:spcPts val="0"/>
              </a:spcAft>
              <a:buNone/>
            </a:pPr>
            <a:r>
              <a:rPr lang="en" sz="1217" b="1">
                <a:solidFill>
                  <a:schemeClr val="accent1"/>
                </a:solidFill>
                <a:latin typeface="Montserrat"/>
                <a:ea typeface="Montserrat"/>
                <a:cs typeface="Montserrat"/>
                <a:sym typeface="Montserrat"/>
              </a:rPr>
              <a:t>CREDITS:</a:t>
            </a:r>
            <a:r>
              <a:rPr lang="en" sz="1217">
                <a:solidFill>
                  <a:schemeClr val="accent1"/>
                </a:solidFill>
                <a:latin typeface="Montserrat"/>
                <a:ea typeface="Montserrat"/>
                <a:cs typeface="Montserrat"/>
                <a:sym typeface="Montserrat"/>
              </a:rPr>
              <a:t> This presentation template was created by </a:t>
            </a:r>
            <a:r>
              <a:rPr lang="en" sz="1217" b="1">
                <a:solidFill>
                  <a:schemeClr val="accent1"/>
                </a:solidFill>
                <a:uFill>
                  <a:noFill/>
                </a:uFill>
                <a:latin typeface="Montserrat"/>
                <a:ea typeface="Montserrat"/>
                <a:cs typeface="Montserrat"/>
                <a:sym typeface="Montserrat"/>
                <a:hlinkClick r:id="rId6">
                  <a:extLst>
                    <a:ext uri="{A12FA001-AC4F-418D-AE19-62706E023703}">
                      <ahyp:hlinkClr xmlns:ahyp="http://schemas.microsoft.com/office/drawing/2018/hyperlinkcolor" val="tx"/>
                    </a:ext>
                  </a:extLst>
                </a:hlinkClick>
              </a:rPr>
              <a:t>Slidesgo</a:t>
            </a:r>
            <a:r>
              <a:rPr lang="en" sz="1217">
                <a:solidFill>
                  <a:schemeClr val="accent1"/>
                </a:solidFill>
                <a:latin typeface="Montserrat"/>
                <a:ea typeface="Montserrat"/>
                <a:cs typeface="Montserrat"/>
                <a:sym typeface="Montserrat"/>
              </a:rPr>
              <a:t>, including icons by </a:t>
            </a:r>
            <a:r>
              <a:rPr lang="en" sz="1217" b="1">
                <a:solidFill>
                  <a:schemeClr val="accent1"/>
                </a:solidFill>
                <a:uFill>
                  <a:noFill/>
                </a:uFill>
                <a:latin typeface="Montserrat"/>
                <a:ea typeface="Montserrat"/>
                <a:cs typeface="Montserrat"/>
                <a:sym typeface="Montserrat"/>
                <a:hlinkClick r:id="rId7">
                  <a:extLst>
                    <a:ext uri="{A12FA001-AC4F-418D-AE19-62706E023703}">
                      <ahyp:hlinkClr xmlns:ahyp="http://schemas.microsoft.com/office/drawing/2018/hyperlinkcolor" val="tx"/>
                    </a:ext>
                  </a:extLst>
                </a:hlinkClick>
              </a:rPr>
              <a:t>Flaticon</a:t>
            </a:r>
            <a:r>
              <a:rPr lang="en" sz="1217">
                <a:solidFill>
                  <a:schemeClr val="accent1"/>
                </a:solidFill>
                <a:latin typeface="Montserrat"/>
                <a:ea typeface="Montserrat"/>
                <a:cs typeface="Montserrat"/>
                <a:sym typeface="Montserrat"/>
              </a:rPr>
              <a:t>, and infographics &amp; images by</a:t>
            </a:r>
            <a:r>
              <a:rPr lang="en" sz="1217" b="1">
                <a:solidFill>
                  <a:schemeClr val="accent1"/>
                </a:solidFill>
                <a:latin typeface="Montserrat"/>
                <a:ea typeface="Montserrat"/>
                <a:cs typeface="Montserrat"/>
                <a:sym typeface="Montserrat"/>
              </a:rPr>
              <a:t> </a:t>
            </a:r>
            <a:r>
              <a:rPr lang="en" sz="1217" b="1">
                <a:solidFill>
                  <a:schemeClr val="accent1"/>
                </a:solidFill>
                <a:uFill>
                  <a:noFill/>
                </a:uFill>
                <a:latin typeface="Montserrat"/>
                <a:ea typeface="Montserrat"/>
                <a:cs typeface="Montserrat"/>
                <a:sym typeface="Montserrat"/>
                <a:hlinkClick r:id="rId8">
                  <a:extLst>
                    <a:ext uri="{A12FA001-AC4F-418D-AE19-62706E023703}">
                      <ahyp:hlinkClr xmlns:ahyp="http://schemas.microsoft.com/office/drawing/2018/hyperlinkcolor" val="tx"/>
                    </a:ext>
                  </a:extLst>
                </a:hlinkClick>
              </a:rPr>
              <a:t>Freepik</a:t>
            </a:r>
            <a:endParaRPr sz="1217">
              <a:solidFill>
                <a:schemeClr val="accent1"/>
              </a:solidFill>
              <a:latin typeface="Montserrat"/>
              <a:ea typeface="Montserrat"/>
              <a:cs typeface="Montserrat"/>
              <a:sym typeface="Montserrat"/>
            </a:endParaRPr>
          </a:p>
        </p:txBody>
      </p:sp>
    </p:spTree>
    <p:extLst>
      <p:ext uri="{BB962C8B-B14F-4D97-AF65-F5344CB8AC3E}">
        <p14:creationId xmlns:p14="http://schemas.microsoft.com/office/powerpoint/2010/main" val="26484599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49"/>
        <p:cNvGrpSpPr/>
        <p:nvPr/>
      </p:nvGrpSpPr>
      <p:grpSpPr>
        <a:xfrm>
          <a:off x="0" y="0"/>
          <a:ext cx="0" cy="0"/>
          <a:chOff x="0" y="0"/>
          <a:chExt cx="0" cy="0"/>
        </a:xfrm>
      </p:grpSpPr>
      <p:sp>
        <p:nvSpPr>
          <p:cNvPr id="50" name="Google Shape;50;p7"/>
          <p:cNvSpPr/>
          <p:nvPr/>
        </p:nvSpPr>
        <p:spPr>
          <a:xfrm>
            <a:off x="0" y="2127573"/>
            <a:ext cx="3662400" cy="596000"/>
          </a:xfrm>
          <a:prstGeom prst="rect">
            <a:avLst/>
          </a:prstGeom>
          <a:solidFill>
            <a:schemeClr val="accent4"/>
          </a:solidFill>
          <a:ln>
            <a:noFill/>
          </a:ln>
        </p:spPr>
        <p:txBody>
          <a:bodyPr spcFirstLastPara="1" wrap="square" lIns="92704" tIns="92704" rIns="92704" bIns="92704" anchor="ctr" anchorCtr="0">
            <a:noAutofit/>
          </a:bodyPr>
          <a:lstStyle/>
          <a:p>
            <a:pPr marL="0" lvl="0" indent="0" algn="l" rtl="0">
              <a:spcBef>
                <a:spcPts val="0"/>
              </a:spcBef>
              <a:spcAft>
                <a:spcPts val="0"/>
              </a:spcAft>
              <a:buNone/>
            </a:pPr>
            <a:endParaRPr sz="1886"/>
          </a:p>
        </p:txBody>
      </p:sp>
      <p:pic>
        <p:nvPicPr>
          <p:cNvPr id="51" name="Google Shape;51;p7"/>
          <p:cNvPicPr preferRelativeResize="0"/>
          <p:nvPr/>
        </p:nvPicPr>
        <p:blipFill>
          <a:blip r:embed="rId2">
            <a:alphaModFix/>
          </a:blip>
          <a:stretch>
            <a:fillRect/>
          </a:stretch>
        </p:blipFill>
        <p:spPr>
          <a:xfrm>
            <a:off x="7301179" y="5612607"/>
            <a:ext cx="4964435" cy="1346983"/>
          </a:xfrm>
          <a:prstGeom prst="rect">
            <a:avLst/>
          </a:prstGeom>
          <a:noFill/>
          <a:ln>
            <a:noFill/>
          </a:ln>
        </p:spPr>
      </p:pic>
      <p:pic>
        <p:nvPicPr>
          <p:cNvPr id="52" name="Google Shape;52;p7"/>
          <p:cNvPicPr preferRelativeResize="0"/>
          <p:nvPr/>
        </p:nvPicPr>
        <p:blipFill>
          <a:blip r:embed="rId3">
            <a:alphaModFix/>
          </a:blip>
          <a:stretch>
            <a:fillRect/>
          </a:stretch>
        </p:blipFill>
        <p:spPr>
          <a:xfrm rot="-1890362">
            <a:off x="10723399" y="520098"/>
            <a:ext cx="1075804" cy="753540"/>
          </a:xfrm>
          <a:prstGeom prst="rect">
            <a:avLst/>
          </a:prstGeom>
          <a:noFill/>
          <a:ln>
            <a:noFill/>
          </a:ln>
        </p:spPr>
      </p:pic>
      <p:pic>
        <p:nvPicPr>
          <p:cNvPr id="53" name="Google Shape;53;p7"/>
          <p:cNvPicPr preferRelativeResize="0"/>
          <p:nvPr/>
        </p:nvPicPr>
        <p:blipFill>
          <a:blip r:embed="rId4">
            <a:alphaModFix/>
          </a:blip>
          <a:stretch>
            <a:fillRect/>
          </a:stretch>
        </p:blipFill>
        <p:spPr>
          <a:xfrm rot="1006852">
            <a:off x="4140158" y="4761214"/>
            <a:ext cx="1381356" cy="1782937"/>
          </a:xfrm>
          <a:prstGeom prst="rect">
            <a:avLst/>
          </a:prstGeom>
          <a:noFill/>
          <a:ln>
            <a:noFill/>
          </a:ln>
        </p:spPr>
      </p:pic>
      <p:sp>
        <p:nvSpPr>
          <p:cNvPr id="54" name="Google Shape;54;p7"/>
          <p:cNvSpPr txBox="1">
            <a:spLocks noGrp="1"/>
          </p:cNvSpPr>
          <p:nvPr>
            <p:ph type="title"/>
          </p:nvPr>
        </p:nvSpPr>
        <p:spPr>
          <a:xfrm>
            <a:off x="957101" y="1773874"/>
            <a:ext cx="3364800" cy="1347200"/>
          </a:xfrm>
          <a:prstGeom prst="rect">
            <a:avLst/>
          </a:prstGeom>
        </p:spPr>
        <p:txBody>
          <a:bodyPr spcFirstLastPara="1" wrap="square" lIns="91425" tIns="91425" rIns="91425" bIns="91425" anchor="b" anchorCtr="0">
            <a:noAutofit/>
          </a:bodyPr>
          <a:lstStyle>
            <a:lvl1pPr lvl="0">
              <a:spcBef>
                <a:spcPts val="0"/>
              </a:spcBef>
              <a:spcAft>
                <a:spcPts val="0"/>
              </a:spcAft>
              <a:buSzPts val="2800"/>
              <a:buNone/>
              <a:defRPr/>
            </a:lvl1pPr>
            <a:lvl2pPr lvl="1">
              <a:spcBef>
                <a:spcPts val="0"/>
              </a:spcBef>
              <a:spcAft>
                <a:spcPts val="0"/>
              </a:spcAft>
              <a:buSzPts val="2400"/>
              <a:buNone/>
              <a:defRPr sz="2434"/>
            </a:lvl2pPr>
            <a:lvl3pPr lvl="2">
              <a:spcBef>
                <a:spcPts val="0"/>
              </a:spcBef>
              <a:spcAft>
                <a:spcPts val="0"/>
              </a:spcAft>
              <a:buSzPts val="2400"/>
              <a:buNone/>
              <a:defRPr sz="2434"/>
            </a:lvl3pPr>
            <a:lvl4pPr lvl="3">
              <a:spcBef>
                <a:spcPts val="0"/>
              </a:spcBef>
              <a:spcAft>
                <a:spcPts val="0"/>
              </a:spcAft>
              <a:buSzPts val="2400"/>
              <a:buNone/>
              <a:defRPr sz="2434"/>
            </a:lvl4pPr>
            <a:lvl5pPr lvl="4">
              <a:spcBef>
                <a:spcPts val="0"/>
              </a:spcBef>
              <a:spcAft>
                <a:spcPts val="0"/>
              </a:spcAft>
              <a:buSzPts val="2400"/>
              <a:buNone/>
              <a:defRPr sz="2434"/>
            </a:lvl5pPr>
            <a:lvl6pPr lvl="5">
              <a:spcBef>
                <a:spcPts val="0"/>
              </a:spcBef>
              <a:spcAft>
                <a:spcPts val="0"/>
              </a:spcAft>
              <a:buSzPts val="2400"/>
              <a:buNone/>
              <a:defRPr sz="2434"/>
            </a:lvl6pPr>
            <a:lvl7pPr lvl="6">
              <a:spcBef>
                <a:spcPts val="0"/>
              </a:spcBef>
              <a:spcAft>
                <a:spcPts val="0"/>
              </a:spcAft>
              <a:buSzPts val="2400"/>
              <a:buNone/>
              <a:defRPr sz="2434"/>
            </a:lvl7pPr>
            <a:lvl8pPr lvl="7">
              <a:spcBef>
                <a:spcPts val="0"/>
              </a:spcBef>
              <a:spcAft>
                <a:spcPts val="0"/>
              </a:spcAft>
              <a:buSzPts val="2400"/>
              <a:buNone/>
              <a:defRPr sz="2434"/>
            </a:lvl8pPr>
            <a:lvl9pPr lvl="8">
              <a:spcBef>
                <a:spcPts val="0"/>
              </a:spcBef>
              <a:spcAft>
                <a:spcPts val="0"/>
              </a:spcAft>
              <a:buSzPts val="2400"/>
              <a:buNone/>
              <a:defRPr sz="2434"/>
            </a:lvl9pPr>
          </a:lstStyle>
          <a:p>
            <a:endParaRPr/>
          </a:p>
        </p:txBody>
      </p:sp>
      <p:sp>
        <p:nvSpPr>
          <p:cNvPr id="55" name="Google Shape;55;p7"/>
          <p:cNvSpPr txBox="1">
            <a:spLocks noGrp="1"/>
          </p:cNvSpPr>
          <p:nvPr>
            <p:ph type="subTitle" idx="1"/>
          </p:nvPr>
        </p:nvSpPr>
        <p:spPr>
          <a:xfrm>
            <a:off x="957100" y="3051602"/>
            <a:ext cx="5208800" cy="2013200"/>
          </a:xfrm>
          <a:prstGeom prst="rect">
            <a:avLst/>
          </a:prstGeom>
        </p:spPr>
        <p:txBody>
          <a:bodyPr spcFirstLastPara="1" wrap="square" lIns="91425" tIns="91425" rIns="91425" bIns="91425" anchor="t" anchorCtr="0">
            <a:noAutofit/>
          </a:bodyPr>
          <a:lstStyle>
            <a:lvl1pPr lvl="0" rtl="0">
              <a:spcBef>
                <a:spcPts val="0"/>
              </a:spcBef>
              <a:spcAft>
                <a:spcPts val="0"/>
              </a:spcAft>
              <a:buSzPts val="1600"/>
              <a:buFont typeface="Montserrat"/>
              <a:buNone/>
              <a:defRPr>
                <a:latin typeface="Montserrat"/>
                <a:ea typeface="Montserrat"/>
                <a:cs typeface="Montserrat"/>
                <a:sym typeface="Montserrat"/>
              </a:defRPr>
            </a:lvl1pPr>
            <a:lvl2pPr lvl="1" rtl="0">
              <a:spcBef>
                <a:spcPts val="0"/>
              </a:spcBef>
              <a:spcAft>
                <a:spcPts val="0"/>
              </a:spcAft>
              <a:buSzPts val="1600"/>
              <a:buFont typeface="Montserrat"/>
              <a:buNone/>
              <a:defRPr>
                <a:latin typeface="Montserrat"/>
                <a:ea typeface="Montserrat"/>
                <a:cs typeface="Montserrat"/>
                <a:sym typeface="Montserrat"/>
              </a:defRPr>
            </a:lvl2pPr>
            <a:lvl3pPr lvl="2" rtl="0">
              <a:spcBef>
                <a:spcPts val="0"/>
              </a:spcBef>
              <a:spcAft>
                <a:spcPts val="0"/>
              </a:spcAft>
              <a:buSzPts val="1600"/>
              <a:buFont typeface="Montserrat"/>
              <a:buNone/>
              <a:defRPr>
                <a:latin typeface="Montserrat"/>
                <a:ea typeface="Montserrat"/>
                <a:cs typeface="Montserrat"/>
                <a:sym typeface="Montserrat"/>
              </a:defRPr>
            </a:lvl3pPr>
            <a:lvl4pPr lvl="3" rtl="0">
              <a:spcBef>
                <a:spcPts val="0"/>
              </a:spcBef>
              <a:spcAft>
                <a:spcPts val="0"/>
              </a:spcAft>
              <a:buSzPts val="1600"/>
              <a:buFont typeface="Montserrat"/>
              <a:buNone/>
              <a:defRPr>
                <a:latin typeface="Montserrat"/>
                <a:ea typeface="Montserrat"/>
                <a:cs typeface="Montserrat"/>
                <a:sym typeface="Montserrat"/>
              </a:defRPr>
            </a:lvl4pPr>
            <a:lvl5pPr lvl="4" rtl="0">
              <a:spcBef>
                <a:spcPts val="0"/>
              </a:spcBef>
              <a:spcAft>
                <a:spcPts val="0"/>
              </a:spcAft>
              <a:buSzPts val="1600"/>
              <a:buFont typeface="Montserrat"/>
              <a:buNone/>
              <a:defRPr>
                <a:latin typeface="Montserrat"/>
                <a:ea typeface="Montserrat"/>
                <a:cs typeface="Montserrat"/>
                <a:sym typeface="Montserrat"/>
              </a:defRPr>
            </a:lvl5pPr>
            <a:lvl6pPr lvl="5" rtl="0">
              <a:spcBef>
                <a:spcPts val="0"/>
              </a:spcBef>
              <a:spcAft>
                <a:spcPts val="0"/>
              </a:spcAft>
              <a:buSzPts val="1600"/>
              <a:buFont typeface="Montserrat"/>
              <a:buNone/>
              <a:defRPr>
                <a:latin typeface="Montserrat"/>
                <a:ea typeface="Montserrat"/>
                <a:cs typeface="Montserrat"/>
                <a:sym typeface="Montserrat"/>
              </a:defRPr>
            </a:lvl6pPr>
            <a:lvl7pPr lvl="6" rtl="0">
              <a:spcBef>
                <a:spcPts val="0"/>
              </a:spcBef>
              <a:spcAft>
                <a:spcPts val="0"/>
              </a:spcAft>
              <a:buSzPts val="1600"/>
              <a:buFont typeface="Montserrat"/>
              <a:buNone/>
              <a:defRPr>
                <a:latin typeface="Montserrat"/>
                <a:ea typeface="Montserrat"/>
                <a:cs typeface="Montserrat"/>
                <a:sym typeface="Montserrat"/>
              </a:defRPr>
            </a:lvl7pPr>
            <a:lvl8pPr lvl="7" rtl="0">
              <a:spcBef>
                <a:spcPts val="0"/>
              </a:spcBef>
              <a:spcAft>
                <a:spcPts val="0"/>
              </a:spcAft>
              <a:buSzPts val="1600"/>
              <a:buFont typeface="Montserrat"/>
              <a:buNone/>
              <a:defRPr>
                <a:latin typeface="Montserrat"/>
                <a:ea typeface="Montserrat"/>
                <a:cs typeface="Montserrat"/>
                <a:sym typeface="Montserrat"/>
              </a:defRPr>
            </a:lvl8pPr>
            <a:lvl9pPr lvl="8"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Tree>
    <p:extLst>
      <p:ext uri="{BB962C8B-B14F-4D97-AF65-F5344CB8AC3E}">
        <p14:creationId xmlns:p14="http://schemas.microsoft.com/office/powerpoint/2010/main" val="210244610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Background">
  <p:cSld name="Background">
    <p:spTree>
      <p:nvGrpSpPr>
        <p:cNvPr id="1" name="Shape 251"/>
        <p:cNvGrpSpPr/>
        <p:nvPr/>
      </p:nvGrpSpPr>
      <p:grpSpPr>
        <a:xfrm>
          <a:off x="0" y="0"/>
          <a:ext cx="0" cy="0"/>
          <a:chOff x="0" y="0"/>
          <a:chExt cx="0" cy="0"/>
        </a:xfrm>
      </p:grpSpPr>
      <p:pic>
        <p:nvPicPr>
          <p:cNvPr id="252" name="Google Shape;252;p28"/>
          <p:cNvPicPr preferRelativeResize="0"/>
          <p:nvPr/>
        </p:nvPicPr>
        <p:blipFill rotWithShape="1">
          <a:blip r:embed="rId2">
            <a:alphaModFix/>
          </a:blip>
          <a:srcRect r="10394"/>
          <a:stretch/>
        </p:blipFill>
        <p:spPr>
          <a:xfrm>
            <a:off x="6809368" y="5346103"/>
            <a:ext cx="5382636" cy="1629868"/>
          </a:xfrm>
          <a:prstGeom prst="rect">
            <a:avLst/>
          </a:prstGeom>
          <a:noFill/>
          <a:ln>
            <a:noFill/>
          </a:ln>
        </p:spPr>
      </p:pic>
      <p:pic>
        <p:nvPicPr>
          <p:cNvPr id="253" name="Google Shape;253;p28"/>
          <p:cNvPicPr preferRelativeResize="0"/>
          <p:nvPr/>
        </p:nvPicPr>
        <p:blipFill>
          <a:blip r:embed="rId3">
            <a:alphaModFix/>
          </a:blip>
          <a:stretch>
            <a:fillRect/>
          </a:stretch>
        </p:blipFill>
        <p:spPr>
          <a:xfrm rot="-1293750">
            <a:off x="10266566" y="352426"/>
            <a:ext cx="1349839" cy="945485"/>
          </a:xfrm>
          <a:prstGeom prst="rect">
            <a:avLst/>
          </a:prstGeom>
          <a:noFill/>
          <a:ln>
            <a:noFill/>
          </a:ln>
        </p:spPr>
      </p:pic>
      <p:pic>
        <p:nvPicPr>
          <p:cNvPr id="254" name="Google Shape;254;p28"/>
          <p:cNvPicPr preferRelativeResize="0"/>
          <p:nvPr/>
        </p:nvPicPr>
        <p:blipFill>
          <a:blip r:embed="rId4">
            <a:alphaModFix/>
          </a:blip>
          <a:stretch>
            <a:fillRect/>
          </a:stretch>
        </p:blipFill>
        <p:spPr>
          <a:xfrm>
            <a:off x="11357768" y="2208567"/>
            <a:ext cx="277867" cy="277333"/>
          </a:xfrm>
          <a:prstGeom prst="rect">
            <a:avLst/>
          </a:prstGeom>
          <a:noFill/>
          <a:ln>
            <a:noFill/>
          </a:ln>
        </p:spPr>
      </p:pic>
      <p:pic>
        <p:nvPicPr>
          <p:cNvPr id="255" name="Google Shape;255;p28"/>
          <p:cNvPicPr preferRelativeResize="0"/>
          <p:nvPr/>
        </p:nvPicPr>
        <p:blipFill>
          <a:blip r:embed="rId5">
            <a:alphaModFix/>
          </a:blip>
          <a:stretch>
            <a:fillRect/>
          </a:stretch>
        </p:blipFill>
        <p:spPr>
          <a:xfrm rot="1010700">
            <a:off x="1223824" y="4400655"/>
            <a:ext cx="1340521" cy="1730205"/>
          </a:xfrm>
          <a:prstGeom prst="rect">
            <a:avLst/>
          </a:prstGeom>
          <a:noFill/>
          <a:ln>
            <a:noFill/>
          </a:ln>
        </p:spPr>
      </p:pic>
      <p:pic>
        <p:nvPicPr>
          <p:cNvPr id="256" name="Google Shape;256;p28"/>
          <p:cNvPicPr preferRelativeResize="0"/>
          <p:nvPr/>
        </p:nvPicPr>
        <p:blipFill>
          <a:blip r:embed="rId4">
            <a:alphaModFix/>
          </a:blip>
          <a:stretch>
            <a:fillRect/>
          </a:stretch>
        </p:blipFill>
        <p:spPr>
          <a:xfrm>
            <a:off x="719791" y="2792287"/>
            <a:ext cx="360934" cy="360213"/>
          </a:xfrm>
          <a:prstGeom prst="rect">
            <a:avLst/>
          </a:prstGeom>
          <a:noFill/>
          <a:ln>
            <a:noFill/>
          </a:ln>
        </p:spPr>
      </p:pic>
      <p:pic>
        <p:nvPicPr>
          <p:cNvPr id="257" name="Google Shape;257;p28"/>
          <p:cNvPicPr preferRelativeResize="0"/>
          <p:nvPr/>
        </p:nvPicPr>
        <p:blipFill>
          <a:blip r:embed="rId6">
            <a:alphaModFix/>
          </a:blip>
          <a:stretch>
            <a:fillRect/>
          </a:stretch>
        </p:blipFill>
        <p:spPr>
          <a:xfrm rot="10800000" flipH="1">
            <a:off x="1181468" y="667482"/>
            <a:ext cx="741133" cy="687367"/>
          </a:xfrm>
          <a:prstGeom prst="rect">
            <a:avLst/>
          </a:prstGeom>
          <a:noFill/>
          <a:ln>
            <a:noFill/>
          </a:ln>
        </p:spPr>
      </p:pic>
      <p:pic>
        <p:nvPicPr>
          <p:cNvPr id="258" name="Google Shape;258;p28"/>
          <p:cNvPicPr preferRelativeResize="0"/>
          <p:nvPr/>
        </p:nvPicPr>
        <p:blipFill>
          <a:blip r:embed="rId6">
            <a:alphaModFix/>
          </a:blip>
          <a:stretch>
            <a:fillRect/>
          </a:stretch>
        </p:blipFill>
        <p:spPr>
          <a:xfrm rot="10800000" flipH="1">
            <a:off x="11742935" y="4051615"/>
            <a:ext cx="741133" cy="687367"/>
          </a:xfrm>
          <a:prstGeom prst="rect">
            <a:avLst/>
          </a:prstGeom>
          <a:noFill/>
          <a:ln>
            <a:noFill/>
          </a:ln>
        </p:spPr>
      </p:pic>
    </p:spTree>
    <p:extLst>
      <p:ext uri="{BB962C8B-B14F-4D97-AF65-F5344CB8AC3E}">
        <p14:creationId xmlns:p14="http://schemas.microsoft.com/office/powerpoint/2010/main" val="73549234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Background 1">
  <p:cSld name="Background 1">
    <p:spTree>
      <p:nvGrpSpPr>
        <p:cNvPr id="1" name="Shape 259"/>
        <p:cNvGrpSpPr/>
        <p:nvPr/>
      </p:nvGrpSpPr>
      <p:grpSpPr>
        <a:xfrm>
          <a:off x="0" y="0"/>
          <a:ext cx="0" cy="0"/>
          <a:chOff x="0" y="0"/>
          <a:chExt cx="0" cy="0"/>
        </a:xfrm>
      </p:grpSpPr>
      <p:pic>
        <p:nvPicPr>
          <p:cNvPr id="260" name="Google Shape;260;p29"/>
          <p:cNvPicPr preferRelativeResize="0"/>
          <p:nvPr/>
        </p:nvPicPr>
        <p:blipFill rotWithShape="1">
          <a:blip r:embed="rId2">
            <a:alphaModFix/>
          </a:blip>
          <a:srcRect r="36684" b="10944"/>
          <a:stretch/>
        </p:blipFill>
        <p:spPr>
          <a:xfrm flipH="1">
            <a:off x="-82141" y="4077153"/>
            <a:ext cx="7476065" cy="2853267"/>
          </a:xfrm>
          <a:prstGeom prst="rect">
            <a:avLst/>
          </a:prstGeom>
          <a:noFill/>
          <a:ln>
            <a:noFill/>
          </a:ln>
        </p:spPr>
      </p:pic>
      <p:pic>
        <p:nvPicPr>
          <p:cNvPr id="261" name="Google Shape;261;p29"/>
          <p:cNvPicPr preferRelativeResize="0"/>
          <p:nvPr/>
        </p:nvPicPr>
        <p:blipFill>
          <a:blip r:embed="rId3">
            <a:alphaModFix/>
          </a:blip>
          <a:stretch>
            <a:fillRect/>
          </a:stretch>
        </p:blipFill>
        <p:spPr>
          <a:xfrm rot="-1382541">
            <a:off x="10490426" y="1547480"/>
            <a:ext cx="1501217" cy="1109484"/>
          </a:xfrm>
          <a:prstGeom prst="rect">
            <a:avLst/>
          </a:prstGeom>
          <a:noFill/>
          <a:ln>
            <a:noFill/>
          </a:ln>
        </p:spPr>
      </p:pic>
      <p:pic>
        <p:nvPicPr>
          <p:cNvPr id="262" name="Google Shape;262;p29"/>
          <p:cNvPicPr preferRelativeResize="0"/>
          <p:nvPr/>
        </p:nvPicPr>
        <p:blipFill>
          <a:blip r:embed="rId4">
            <a:alphaModFix/>
          </a:blip>
          <a:stretch>
            <a:fillRect/>
          </a:stretch>
        </p:blipFill>
        <p:spPr>
          <a:xfrm>
            <a:off x="695367" y="1364996"/>
            <a:ext cx="731099" cy="678035"/>
          </a:xfrm>
          <a:prstGeom prst="rect">
            <a:avLst/>
          </a:prstGeom>
          <a:noFill/>
          <a:ln>
            <a:noFill/>
          </a:ln>
        </p:spPr>
      </p:pic>
      <p:pic>
        <p:nvPicPr>
          <p:cNvPr id="263" name="Google Shape;263;p29"/>
          <p:cNvPicPr preferRelativeResize="0"/>
          <p:nvPr/>
        </p:nvPicPr>
        <p:blipFill rotWithShape="1">
          <a:blip r:embed="rId2">
            <a:alphaModFix/>
          </a:blip>
          <a:srcRect r="37170" b="10944"/>
          <a:stretch/>
        </p:blipFill>
        <p:spPr>
          <a:xfrm rot="10800000" flipH="1">
            <a:off x="7242784" y="-52961"/>
            <a:ext cx="4999566" cy="1922834"/>
          </a:xfrm>
          <a:prstGeom prst="rect">
            <a:avLst/>
          </a:prstGeom>
          <a:noFill/>
          <a:ln>
            <a:noFill/>
          </a:ln>
        </p:spPr>
      </p:pic>
      <p:pic>
        <p:nvPicPr>
          <p:cNvPr id="264" name="Google Shape;264;p29"/>
          <p:cNvPicPr preferRelativeResize="0"/>
          <p:nvPr/>
        </p:nvPicPr>
        <p:blipFill>
          <a:blip r:embed="rId5">
            <a:alphaModFix/>
          </a:blip>
          <a:stretch>
            <a:fillRect/>
          </a:stretch>
        </p:blipFill>
        <p:spPr>
          <a:xfrm rot="1248104">
            <a:off x="618375" y="3253782"/>
            <a:ext cx="1236985" cy="1596537"/>
          </a:xfrm>
          <a:prstGeom prst="rect">
            <a:avLst/>
          </a:prstGeom>
          <a:noFill/>
          <a:ln>
            <a:noFill/>
          </a:ln>
        </p:spPr>
      </p:pic>
      <p:pic>
        <p:nvPicPr>
          <p:cNvPr id="265" name="Google Shape;265;p29"/>
          <p:cNvPicPr preferRelativeResize="0"/>
          <p:nvPr/>
        </p:nvPicPr>
        <p:blipFill>
          <a:blip r:embed="rId4">
            <a:alphaModFix/>
          </a:blip>
          <a:stretch>
            <a:fillRect/>
          </a:stretch>
        </p:blipFill>
        <p:spPr>
          <a:xfrm>
            <a:off x="11396699" y="4027503"/>
            <a:ext cx="544734" cy="505200"/>
          </a:xfrm>
          <a:prstGeom prst="rect">
            <a:avLst/>
          </a:prstGeom>
          <a:noFill/>
          <a:ln>
            <a:noFill/>
          </a:ln>
        </p:spPr>
      </p:pic>
    </p:spTree>
    <p:extLst>
      <p:ext uri="{BB962C8B-B14F-4D97-AF65-F5344CB8AC3E}">
        <p14:creationId xmlns:p14="http://schemas.microsoft.com/office/powerpoint/2010/main" val="359519528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Title slide" type="title">
  <p:cSld name="Title slide">
    <p:bg>
      <p:bgPr>
        <a:gradFill>
          <a:gsLst>
            <a:gs pos="0">
              <a:srgbClr val="1077D2"/>
            </a:gs>
            <a:gs pos="100000">
              <a:srgbClr val="093153"/>
            </a:gs>
          </a:gsLst>
          <a:lin ang="5400012" scaled="0"/>
        </a:gradFill>
        <a:effectLst/>
      </p:bgPr>
    </p:bg>
    <p:spTree>
      <p:nvGrpSpPr>
        <p:cNvPr id="1" name="Shape 8"/>
        <p:cNvGrpSpPr/>
        <p:nvPr/>
      </p:nvGrpSpPr>
      <p:grpSpPr>
        <a:xfrm>
          <a:off x="0" y="0"/>
          <a:ext cx="0" cy="0"/>
          <a:chOff x="0" y="0"/>
          <a:chExt cx="0" cy="0"/>
        </a:xfrm>
      </p:grpSpPr>
      <p:pic>
        <p:nvPicPr>
          <p:cNvPr id="9" name="Google Shape;9;p2"/>
          <p:cNvPicPr preferRelativeResize="0"/>
          <p:nvPr/>
        </p:nvPicPr>
        <p:blipFill>
          <a:blip r:embed="rId2">
            <a:alphaModFix amt="32000"/>
          </a:blip>
          <a:stretch>
            <a:fillRect/>
          </a:stretch>
        </p:blipFill>
        <p:spPr>
          <a:xfrm>
            <a:off x="-1298812" y="-832266"/>
            <a:ext cx="7562227" cy="6858000"/>
          </a:xfrm>
          <a:prstGeom prst="rect">
            <a:avLst/>
          </a:prstGeom>
          <a:noFill/>
          <a:ln>
            <a:noFill/>
          </a:ln>
        </p:spPr>
      </p:pic>
      <p:pic>
        <p:nvPicPr>
          <p:cNvPr id="10" name="Google Shape;10;p2"/>
          <p:cNvPicPr preferRelativeResize="0"/>
          <p:nvPr/>
        </p:nvPicPr>
        <p:blipFill>
          <a:blip r:embed="rId3">
            <a:alphaModFix/>
          </a:blip>
          <a:stretch>
            <a:fillRect/>
          </a:stretch>
        </p:blipFill>
        <p:spPr>
          <a:xfrm>
            <a:off x="3017268" y="-445666"/>
            <a:ext cx="9610639" cy="8635974"/>
          </a:xfrm>
          <a:prstGeom prst="rect">
            <a:avLst/>
          </a:prstGeom>
          <a:noFill/>
          <a:ln>
            <a:noFill/>
          </a:ln>
        </p:spPr>
      </p:pic>
      <p:pic>
        <p:nvPicPr>
          <p:cNvPr id="11" name="Google Shape;11;p2"/>
          <p:cNvPicPr preferRelativeResize="0"/>
          <p:nvPr/>
        </p:nvPicPr>
        <p:blipFill>
          <a:blip r:embed="rId2">
            <a:alphaModFix amt="32000"/>
          </a:blip>
          <a:stretch>
            <a:fillRect/>
          </a:stretch>
        </p:blipFill>
        <p:spPr>
          <a:xfrm>
            <a:off x="6095989" y="1498835"/>
            <a:ext cx="7562227" cy="6858000"/>
          </a:xfrm>
          <a:prstGeom prst="rect">
            <a:avLst/>
          </a:prstGeom>
          <a:noFill/>
          <a:ln>
            <a:noFill/>
          </a:ln>
        </p:spPr>
      </p:pic>
      <p:sp>
        <p:nvSpPr>
          <p:cNvPr id="12" name="Google Shape;12;p2"/>
          <p:cNvSpPr txBox="1">
            <a:spLocks noGrp="1"/>
          </p:cNvSpPr>
          <p:nvPr>
            <p:ph type="ctrTitle"/>
          </p:nvPr>
        </p:nvSpPr>
        <p:spPr>
          <a:xfrm>
            <a:off x="415613" y="576500"/>
            <a:ext cx="11360800" cy="27368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1"/>
              </a:buClr>
              <a:buSzPts val="5200"/>
              <a:buFont typeface="Bungee"/>
              <a:buNone/>
              <a:defRPr sz="6934">
                <a:solidFill>
                  <a:schemeClr val="lt1"/>
                </a:solidFill>
                <a:latin typeface="Bungee"/>
                <a:ea typeface="Bungee"/>
                <a:cs typeface="Bungee"/>
                <a:sym typeface="Bungee"/>
              </a:defRPr>
            </a:lvl1pPr>
            <a:lvl2pPr lvl="1" algn="ctr">
              <a:spcBef>
                <a:spcPts val="0"/>
              </a:spcBef>
              <a:spcAft>
                <a:spcPts val="0"/>
              </a:spcAft>
              <a:buClr>
                <a:schemeClr val="lt1"/>
              </a:buClr>
              <a:buSzPts val="5200"/>
              <a:buNone/>
              <a:defRPr sz="6934">
                <a:solidFill>
                  <a:schemeClr val="lt1"/>
                </a:solidFill>
              </a:defRPr>
            </a:lvl2pPr>
            <a:lvl3pPr lvl="2" algn="ctr">
              <a:spcBef>
                <a:spcPts val="0"/>
              </a:spcBef>
              <a:spcAft>
                <a:spcPts val="0"/>
              </a:spcAft>
              <a:buClr>
                <a:schemeClr val="lt1"/>
              </a:buClr>
              <a:buSzPts val="5200"/>
              <a:buNone/>
              <a:defRPr sz="6934">
                <a:solidFill>
                  <a:schemeClr val="lt1"/>
                </a:solidFill>
              </a:defRPr>
            </a:lvl3pPr>
            <a:lvl4pPr lvl="3" algn="ctr">
              <a:spcBef>
                <a:spcPts val="0"/>
              </a:spcBef>
              <a:spcAft>
                <a:spcPts val="0"/>
              </a:spcAft>
              <a:buClr>
                <a:schemeClr val="lt1"/>
              </a:buClr>
              <a:buSzPts val="5200"/>
              <a:buNone/>
              <a:defRPr sz="6934">
                <a:solidFill>
                  <a:schemeClr val="lt1"/>
                </a:solidFill>
              </a:defRPr>
            </a:lvl4pPr>
            <a:lvl5pPr lvl="4" algn="ctr">
              <a:spcBef>
                <a:spcPts val="0"/>
              </a:spcBef>
              <a:spcAft>
                <a:spcPts val="0"/>
              </a:spcAft>
              <a:buClr>
                <a:schemeClr val="lt1"/>
              </a:buClr>
              <a:buSzPts val="5200"/>
              <a:buNone/>
              <a:defRPr sz="6934">
                <a:solidFill>
                  <a:schemeClr val="lt1"/>
                </a:solidFill>
              </a:defRPr>
            </a:lvl5pPr>
            <a:lvl6pPr lvl="5" algn="ctr">
              <a:spcBef>
                <a:spcPts val="0"/>
              </a:spcBef>
              <a:spcAft>
                <a:spcPts val="0"/>
              </a:spcAft>
              <a:buClr>
                <a:schemeClr val="lt1"/>
              </a:buClr>
              <a:buSzPts val="5200"/>
              <a:buNone/>
              <a:defRPr sz="6934">
                <a:solidFill>
                  <a:schemeClr val="lt1"/>
                </a:solidFill>
              </a:defRPr>
            </a:lvl6pPr>
            <a:lvl7pPr lvl="6" algn="ctr">
              <a:spcBef>
                <a:spcPts val="0"/>
              </a:spcBef>
              <a:spcAft>
                <a:spcPts val="0"/>
              </a:spcAft>
              <a:buClr>
                <a:schemeClr val="lt1"/>
              </a:buClr>
              <a:buSzPts val="5200"/>
              <a:buNone/>
              <a:defRPr sz="6934">
                <a:solidFill>
                  <a:schemeClr val="lt1"/>
                </a:solidFill>
              </a:defRPr>
            </a:lvl7pPr>
            <a:lvl8pPr lvl="7" algn="ctr">
              <a:spcBef>
                <a:spcPts val="0"/>
              </a:spcBef>
              <a:spcAft>
                <a:spcPts val="0"/>
              </a:spcAft>
              <a:buClr>
                <a:schemeClr val="lt1"/>
              </a:buClr>
              <a:buSzPts val="5200"/>
              <a:buNone/>
              <a:defRPr sz="6934">
                <a:solidFill>
                  <a:schemeClr val="lt1"/>
                </a:solidFill>
              </a:defRPr>
            </a:lvl8pPr>
            <a:lvl9pPr lvl="8" algn="ctr">
              <a:spcBef>
                <a:spcPts val="0"/>
              </a:spcBef>
              <a:spcAft>
                <a:spcPts val="0"/>
              </a:spcAft>
              <a:buClr>
                <a:schemeClr val="lt1"/>
              </a:buClr>
              <a:buSzPts val="5200"/>
              <a:buNone/>
              <a:defRPr sz="6934">
                <a:solidFill>
                  <a:schemeClr val="lt1"/>
                </a:solidFill>
              </a:defRPr>
            </a:lvl9pPr>
          </a:lstStyle>
          <a:p>
            <a:endParaRPr/>
          </a:p>
        </p:txBody>
      </p:sp>
      <p:sp>
        <p:nvSpPr>
          <p:cNvPr id="13" name="Google Shape;13;p2"/>
          <p:cNvSpPr txBox="1">
            <a:spLocks noGrp="1"/>
          </p:cNvSpPr>
          <p:nvPr>
            <p:ph type="subTitle" idx="1"/>
          </p:nvPr>
        </p:nvSpPr>
        <p:spPr>
          <a:xfrm>
            <a:off x="4614401" y="3648717"/>
            <a:ext cx="2963200" cy="1056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800"/>
              <a:buFont typeface="Lato"/>
              <a:buNone/>
              <a:defRPr>
                <a:solidFill>
                  <a:schemeClr val="lt1"/>
                </a:solidFill>
                <a:latin typeface="Lato"/>
                <a:ea typeface="Lato"/>
                <a:cs typeface="Lato"/>
                <a:sym typeface="Lato"/>
              </a:defRPr>
            </a:lvl1pPr>
            <a:lvl2pPr lvl="1" algn="ctr">
              <a:lnSpc>
                <a:spcPct val="100000"/>
              </a:lnSpc>
              <a:spcBef>
                <a:spcPts val="0"/>
              </a:spcBef>
              <a:spcAft>
                <a:spcPts val="0"/>
              </a:spcAft>
              <a:buClr>
                <a:schemeClr val="lt1"/>
              </a:buClr>
              <a:buSzPts val="2800"/>
              <a:buNone/>
              <a:defRPr sz="3734">
                <a:solidFill>
                  <a:schemeClr val="lt1"/>
                </a:solidFill>
              </a:defRPr>
            </a:lvl2pPr>
            <a:lvl3pPr lvl="2" algn="ctr">
              <a:lnSpc>
                <a:spcPct val="100000"/>
              </a:lnSpc>
              <a:spcBef>
                <a:spcPts val="0"/>
              </a:spcBef>
              <a:spcAft>
                <a:spcPts val="0"/>
              </a:spcAft>
              <a:buClr>
                <a:schemeClr val="lt1"/>
              </a:buClr>
              <a:buSzPts val="2800"/>
              <a:buNone/>
              <a:defRPr sz="3734">
                <a:solidFill>
                  <a:schemeClr val="lt1"/>
                </a:solidFill>
              </a:defRPr>
            </a:lvl3pPr>
            <a:lvl4pPr lvl="3" algn="ctr">
              <a:lnSpc>
                <a:spcPct val="100000"/>
              </a:lnSpc>
              <a:spcBef>
                <a:spcPts val="0"/>
              </a:spcBef>
              <a:spcAft>
                <a:spcPts val="0"/>
              </a:spcAft>
              <a:buClr>
                <a:schemeClr val="lt1"/>
              </a:buClr>
              <a:buSzPts val="2800"/>
              <a:buNone/>
              <a:defRPr sz="3734">
                <a:solidFill>
                  <a:schemeClr val="lt1"/>
                </a:solidFill>
              </a:defRPr>
            </a:lvl4pPr>
            <a:lvl5pPr lvl="4" algn="ctr">
              <a:lnSpc>
                <a:spcPct val="100000"/>
              </a:lnSpc>
              <a:spcBef>
                <a:spcPts val="0"/>
              </a:spcBef>
              <a:spcAft>
                <a:spcPts val="0"/>
              </a:spcAft>
              <a:buClr>
                <a:schemeClr val="lt1"/>
              </a:buClr>
              <a:buSzPts val="2800"/>
              <a:buNone/>
              <a:defRPr sz="3734">
                <a:solidFill>
                  <a:schemeClr val="lt1"/>
                </a:solidFill>
              </a:defRPr>
            </a:lvl5pPr>
            <a:lvl6pPr lvl="5" algn="ctr">
              <a:lnSpc>
                <a:spcPct val="100000"/>
              </a:lnSpc>
              <a:spcBef>
                <a:spcPts val="0"/>
              </a:spcBef>
              <a:spcAft>
                <a:spcPts val="0"/>
              </a:spcAft>
              <a:buClr>
                <a:schemeClr val="lt1"/>
              </a:buClr>
              <a:buSzPts val="2800"/>
              <a:buNone/>
              <a:defRPr sz="3734">
                <a:solidFill>
                  <a:schemeClr val="lt1"/>
                </a:solidFill>
              </a:defRPr>
            </a:lvl6pPr>
            <a:lvl7pPr lvl="6" algn="ctr">
              <a:lnSpc>
                <a:spcPct val="100000"/>
              </a:lnSpc>
              <a:spcBef>
                <a:spcPts val="0"/>
              </a:spcBef>
              <a:spcAft>
                <a:spcPts val="0"/>
              </a:spcAft>
              <a:buClr>
                <a:schemeClr val="lt1"/>
              </a:buClr>
              <a:buSzPts val="2800"/>
              <a:buNone/>
              <a:defRPr sz="3734">
                <a:solidFill>
                  <a:schemeClr val="lt1"/>
                </a:solidFill>
              </a:defRPr>
            </a:lvl7pPr>
            <a:lvl8pPr lvl="7" algn="ctr">
              <a:lnSpc>
                <a:spcPct val="100000"/>
              </a:lnSpc>
              <a:spcBef>
                <a:spcPts val="0"/>
              </a:spcBef>
              <a:spcAft>
                <a:spcPts val="0"/>
              </a:spcAft>
              <a:buClr>
                <a:schemeClr val="lt1"/>
              </a:buClr>
              <a:buSzPts val="2800"/>
              <a:buNone/>
              <a:defRPr sz="3734">
                <a:solidFill>
                  <a:schemeClr val="lt1"/>
                </a:solidFill>
              </a:defRPr>
            </a:lvl8pPr>
            <a:lvl9pPr lvl="8" algn="ctr">
              <a:lnSpc>
                <a:spcPct val="100000"/>
              </a:lnSpc>
              <a:spcBef>
                <a:spcPts val="0"/>
              </a:spcBef>
              <a:spcAft>
                <a:spcPts val="0"/>
              </a:spcAft>
              <a:buClr>
                <a:schemeClr val="lt1"/>
              </a:buClr>
              <a:buSzPts val="2800"/>
              <a:buNone/>
              <a:defRPr sz="3734">
                <a:solidFill>
                  <a:schemeClr val="lt1"/>
                </a:solidFill>
              </a:defRPr>
            </a:lvl9pPr>
          </a:lstStyle>
          <a:p>
            <a:endParaRPr/>
          </a:p>
        </p:txBody>
      </p:sp>
    </p:spTree>
    <p:extLst>
      <p:ext uri="{BB962C8B-B14F-4D97-AF65-F5344CB8AC3E}">
        <p14:creationId xmlns:p14="http://schemas.microsoft.com/office/powerpoint/2010/main" val="357194187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4"/>
        <p:cNvGrpSpPr/>
        <p:nvPr/>
      </p:nvGrpSpPr>
      <p:grpSpPr>
        <a:xfrm>
          <a:off x="0" y="0"/>
          <a:ext cx="0" cy="0"/>
          <a:chOff x="0" y="0"/>
          <a:chExt cx="0" cy="0"/>
        </a:xfrm>
      </p:grpSpPr>
      <p:pic>
        <p:nvPicPr>
          <p:cNvPr id="15" name="Google Shape;15;p3"/>
          <p:cNvPicPr preferRelativeResize="0"/>
          <p:nvPr/>
        </p:nvPicPr>
        <p:blipFill>
          <a:blip r:embed="rId2">
            <a:alphaModFix/>
          </a:blip>
          <a:stretch>
            <a:fillRect/>
          </a:stretch>
        </p:blipFill>
        <p:spPr>
          <a:xfrm rot="4440845">
            <a:off x="7064662" y="-682313"/>
            <a:ext cx="6519858" cy="4792004"/>
          </a:xfrm>
          <a:prstGeom prst="rect">
            <a:avLst/>
          </a:prstGeom>
          <a:noFill/>
          <a:ln>
            <a:noFill/>
          </a:ln>
        </p:spPr>
      </p:pic>
      <p:pic>
        <p:nvPicPr>
          <p:cNvPr id="16" name="Google Shape;16;p3"/>
          <p:cNvPicPr preferRelativeResize="0"/>
          <p:nvPr/>
        </p:nvPicPr>
        <p:blipFill>
          <a:blip r:embed="rId3">
            <a:alphaModFix amt="20000"/>
          </a:blip>
          <a:stretch>
            <a:fillRect/>
          </a:stretch>
        </p:blipFill>
        <p:spPr>
          <a:xfrm rot="-5003059">
            <a:off x="-3181599" y="-354300"/>
            <a:ext cx="10353364" cy="9389233"/>
          </a:xfrm>
          <a:prstGeom prst="rect">
            <a:avLst/>
          </a:prstGeom>
          <a:noFill/>
          <a:ln>
            <a:noFill/>
          </a:ln>
        </p:spPr>
      </p:pic>
      <p:pic>
        <p:nvPicPr>
          <p:cNvPr id="17" name="Google Shape;17;p3"/>
          <p:cNvPicPr preferRelativeResize="0"/>
          <p:nvPr/>
        </p:nvPicPr>
        <p:blipFill>
          <a:blip r:embed="rId4">
            <a:alphaModFix/>
          </a:blip>
          <a:stretch>
            <a:fillRect/>
          </a:stretch>
        </p:blipFill>
        <p:spPr>
          <a:xfrm rot="9820398">
            <a:off x="-1050682" y="-573420"/>
            <a:ext cx="4895699" cy="4512237"/>
          </a:xfrm>
          <a:prstGeom prst="rect">
            <a:avLst/>
          </a:prstGeom>
          <a:noFill/>
          <a:ln>
            <a:noFill/>
          </a:ln>
        </p:spPr>
      </p:pic>
      <p:sp>
        <p:nvSpPr>
          <p:cNvPr id="18" name="Google Shape;18;p3"/>
          <p:cNvSpPr txBox="1">
            <a:spLocks noGrp="1"/>
          </p:cNvSpPr>
          <p:nvPr>
            <p:ph type="title"/>
          </p:nvPr>
        </p:nvSpPr>
        <p:spPr>
          <a:xfrm>
            <a:off x="415602" y="3274200"/>
            <a:ext cx="11360800" cy="11224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4800"/>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endParaRPr/>
          </a:p>
        </p:txBody>
      </p:sp>
      <p:sp>
        <p:nvSpPr>
          <p:cNvPr id="19" name="Google Shape;19;p3"/>
          <p:cNvSpPr txBox="1">
            <a:spLocks noGrp="1"/>
          </p:cNvSpPr>
          <p:nvPr>
            <p:ph type="title" idx="2" hasCustomPrompt="1"/>
          </p:nvPr>
        </p:nvSpPr>
        <p:spPr>
          <a:xfrm>
            <a:off x="415602" y="1551669"/>
            <a:ext cx="11360800" cy="1626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7200"/>
              <a:buNone/>
              <a:defRPr sz="9600"/>
            </a:lvl1pPr>
            <a:lvl2pPr lvl="1" algn="ctr" rtl="0">
              <a:spcBef>
                <a:spcPts val="0"/>
              </a:spcBef>
              <a:spcAft>
                <a:spcPts val="0"/>
              </a:spcAft>
              <a:buSzPts val="7200"/>
              <a:buNone/>
              <a:defRPr sz="9600"/>
            </a:lvl2pPr>
            <a:lvl3pPr lvl="2" algn="ctr" rtl="0">
              <a:spcBef>
                <a:spcPts val="0"/>
              </a:spcBef>
              <a:spcAft>
                <a:spcPts val="0"/>
              </a:spcAft>
              <a:buSzPts val="7200"/>
              <a:buNone/>
              <a:defRPr sz="9600"/>
            </a:lvl3pPr>
            <a:lvl4pPr lvl="3" algn="ctr" rtl="0">
              <a:spcBef>
                <a:spcPts val="0"/>
              </a:spcBef>
              <a:spcAft>
                <a:spcPts val="0"/>
              </a:spcAft>
              <a:buSzPts val="7200"/>
              <a:buNone/>
              <a:defRPr sz="9600"/>
            </a:lvl4pPr>
            <a:lvl5pPr lvl="4" algn="ctr" rtl="0">
              <a:spcBef>
                <a:spcPts val="0"/>
              </a:spcBef>
              <a:spcAft>
                <a:spcPts val="0"/>
              </a:spcAft>
              <a:buSzPts val="7200"/>
              <a:buNone/>
              <a:defRPr sz="9600"/>
            </a:lvl5pPr>
            <a:lvl6pPr lvl="5" algn="ctr" rtl="0">
              <a:spcBef>
                <a:spcPts val="0"/>
              </a:spcBef>
              <a:spcAft>
                <a:spcPts val="0"/>
              </a:spcAft>
              <a:buSzPts val="7200"/>
              <a:buNone/>
              <a:defRPr sz="9600"/>
            </a:lvl6pPr>
            <a:lvl7pPr lvl="6" algn="ctr" rtl="0">
              <a:spcBef>
                <a:spcPts val="0"/>
              </a:spcBef>
              <a:spcAft>
                <a:spcPts val="0"/>
              </a:spcAft>
              <a:buSzPts val="7200"/>
              <a:buNone/>
              <a:defRPr sz="9600"/>
            </a:lvl7pPr>
            <a:lvl8pPr lvl="7" algn="ctr" rtl="0">
              <a:spcBef>
                <a:spcPts val="0"/>
              </a:spcBef>
              <a:spcAft>
                <a:spcPts val="0"/>
              </a:spcAft>
              <a:buSzPts val="7200"/>
              <a:buNone/>
              <a:defRPr sz="9600"/>
            </a:lvl8pPr>
            <a:lvl9pPr lvl="8" algn="ctr" rtl="0">
              <a:spcBef>
                <a:spcPts val="0"/>
              </a:spcBef>
              <a:spcAft>
                <a:spcPts val="0"/>
              </a:spcAft>
              <a:buSzPts val="7200"/>
              <a:buNone/>
              <a:defRPr sz="9600"/>
            </a:lvl9pPr>
          </a:lstStyle>
          <a:p>
            <a:r>
              <a:t>xx%</a:t>
            </a:r>
          </a:p>
        </p:txBody>
      </p:sp>
      <p:sp>
        <p:nvSpPr>
          <p:cNvPr id="20" name="Google Shape;20;p3"/>
          <p:cNvSpPr txBox="1">
            <a:spLocks noGrp="1"/>
          </p:cNvSpPr>
          <p:nvPr>
            <p:ph type="subTitle" idx="1"/>
          </p:nvPr>
        </p:nvSpPr>
        <p:spPr>
          <a:xfrm>
            <a:off x="3916002" y="4235867"/>
            <a:ext cx="4360000" cy="1056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800"/>
              <a:buFont typeface="Lato"/>
              <a:buNone/>
              <a:defRPr>
                <a:solidFill>
                  <a:schemeClr val="lt1"/>
                </a:solidFill>
                <a:latin typeface="Lato"/>
                <a:ea typeface="Lato"/>
                <a:cs typeface="Lato"/>
                <a:sym typeface="Lato"/>
              </a:defRPr>
            </a:lvl1pPr>
            <a:lvl2pPr lvl="1" algn="ctr" rtl="0">
              <a:lnSpc>
                <a:spcPct val="100000"/>
              </a:lnSpc>
              <a:spcBef>
                <a:spcPts val="0"/>
              </a:spcBef>
              <a:spcAft>
                <a:spcPts val="0"/>
              </a:spcAft>
              <a:buClr>
                <a:schemeClr val="lt1"/>
              </a:buClr>
              <a:buSzPts val="2800"/>
              <a:buNone/>
              <a:defRPr sz="3734">
                <a:solidFill>
                  <a:schemeClr val="lt1"/>
                </a:solidFill>
              </a:defRPr>
            </a:lvl2pPr>
            <a:lvl3pPr lvl="2" algn="ctr" rtl="0">
              <a:lnSpc>
                <a:spcPct val="100000"/>
              </a:lnSpc>
              <a:spcBef>
                <a:spcPts val="0"/>
              </a:spcBef>
              <a:spcAft>
                <a:spcPts val="0"/>
              </a:spcAft>
              <a:buClr>
                <a:schemeClr val="lt1"/>
              </a:buClr>
              <a:buSzPts val="2800"/>
              <a:buNone/>
              <a:defRPr sz="3734">
                <a:solidFill>
                  <a:schemeClr val="lt1"/>
                </a:solidFill>
              </a:defRPr>
            </a:lvl3pPr>
            <a:lvl4pPr lvl="3" algn="ctr" rtl="0">
              <a:lnSpc>
                <a:spcPct val="100000"/>
              </a:lnSpc>
              <a:spcBef>
                <a:spcPts val="0"/>
              </a:spcBef>
              <a:spcAft>
                <a:spcPts val="0"/>
              </a:spcAft>
              <a:buClr>
                <a:schemeClr val="lt1"/>
              </a:buClr>
              <a:buSzPts val="2800"/>
              <a:buNone/>
              <a:defRPr sz="3734">
                <a:solidFill>
                  <a:schemeClr val="lt1"/>
                </a:solidFill>
              </a:defRPr>
            </a:lvl4pPr>
            <a:lvl5pPr lvl="4" algn="ctr" rtl="0">
              <a:lnSpc>
                <a:spcPct val="100000"/>
              </a:lnSpc>
              <a:spcBef>
                <a:spcPts val="0"/>
              </a:spcBef>
              <a:spcAft>
                <a:spcPts val="0"/>
              </a:spcAft>
              <a:buClr>
                <a:schemeClr val="lt1"/>
              </a:buClr>
              <a:buSzPts val="2800"/>
              <a:buNone/>
              <a:defRPr sz="3734">
                <a:solidFill>
                  <a:schemeClr val="lt1"/>
                </a:solidFill>
              </a:defRPr>
            </a:lvl5pPr>
            <a:lvl6pPr lvl="5" algn="ctr" rtl="0">
              <a:lnSpc>
                <a:spcPct val="100000"/>
              </a:lnSpc>
              <a:spcBef>
                <a:spcPts val="0"/>
              </a:spcBef>
              <a:spcAft>
                <a:spcPts val="0"/>
              </a:spcAft>
              <a:buClr>
                <a:schemeClr val="lt1"/>
              </a:buClr>
              <a:buSzPts val="2800"/>
              <a:buNone/>
              <a:defRPr sz="3734">
                <a:solidFill>
                  <a:schemeClr val="lt1"/>
                </a:solidFill>
              </a:defRPr>
            </a:lvl6pPr>
            <a:lvl7pPr lvl="6" algn="ctr" rtl="0">
              <a:lnSpc>
                <a:spcPct val="100000"/>
              </a:lnSpc>
              <a:spcBef>
                <a:spcPts val="0"/>
              </a:spcBef>
              <a:spcAft>
                <a:spcPts val="0"/>
              </a:spcAft>
              <a:buClr>
                <a:schemeClr val="lt1"/>
              </a:buClr>
              <a:buSzPts val="2800"/>
              <a:buNone/>
              <a:defRPr sz="3734">
                <a:solidFill>
                  <a:schemeClr val="lt1"/>
                </a:solidFill>
              </a:defRPr>
            </a:lvl7pPr>
            <a:lvl8pPr lvl="7" algn="ctr" rtl="0">
              <a:lnSpc>
                <a:spcPct val="100000"/>
              </a:lnSpc>
              <a:spcBef>
                <a:spcPts val="0"/>
              </a:spcBef>
              <a:spcAft>
                <a:spcPts val="0"/>
              </a:spcAft>
              <a:buClr>
                <a:schemeClr val="lt1"/>
              </a:buClr>
              <a:buSzPts val="2800"/>
              <a:buNone/>
              <a:defRPr sz="3734">
                <a:solidFill>
                  <a:schemeClr val="lt1"/>
                </a:solidFill>
              </a:defRPr>
            </a:lvl8pPr>
            <a:lvl9pPr lvl="8" algn="ctr" rtl="0">
              <a:lnSpc>
                <a:spcPct val="100000"/>
              </a:lnSpc>
              <a:spcBef>
                <a:spcPts val="0"/>
              </a:spcBef>
              <a:spcAft>
                <a:spcPts val="0"/>
              </a:spcAft>
              <a:buClr>
                <a:schemeClr val="lt1"/>
              </a:buClr>
              <a:buSzPts val="2800"/>
              <a:buNone/>
              <a:defRPr sz="3734">
                <a:solidFill>
                  <a:schemeClr val="lt1"/>
                </a:solidFill>
              </a:defRPr>
            </a:lvl9pPr>
          </a:lstStyle>
          <a:p>
            <a:endParaRPr/>
          </a:p>
        </p:txBody>
      </p:sp>
    </p:spTree>
    <p:extLst>
      <p:ext uri="{BB962C8B-B14F-4D97-AF65-F5344CB8AC3E}">
        <p14:creationId xmlns:p14="http://schemas.microsoft.com/office/powerpoint/2010/main" val="187336286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1"/>
        <p:cNvGrpSpPr/>
        <p:nvPr/>
      </p:nvGrpSpPr>
      <p:grpSpPr>
        <a:xfrm>
          <a:off x="0" y="0"/>
          <a:ext cx="0" cy="0"/>
          <a:chOff x="0" y="0"/>
          <a:chExt cx="0" cy="0"/>
        </a:xfrm>
      </p:grpSpPr>
      <p:sp>
        <p:nvSpPr>
          <p:cNvPr id="22" name="Google Shape;22;p4"/>
          <p:cNvSpPr txBox="1">
            <a:spLocks noGrp="1"/>
          </p:cNvSpPr>
          <p:nvPr>
            <p:ph type="body" idx="1"/>
          </p:nvPr>
        </p:nvSpPr>
        <p:spPr>
          <a:xfrm>
            <a:off x="1109168" y="2036800"/>
            <a:ext cx="6561200" cy="4055200"/>
          </a:xfrm>
          <a:prstGeom prst="rect">
            <a:avLst/>
          </a:prstGeom>
        </p:spPr>
        <p:txBody>
          <a:bodyPr spcFirstLastPara="1" wrap="square" lIns="91425" tIns="91425" rIns="91425" bIns="91425" anchor="t" anchorCtr="0">
            <a:noAutofit/>
          </a:bodyPr>
          <a:lstStyle>
            <a:lvl1pPr marL="609628" lvl="0" indent="-423353" rtl="0">
              <a:spcBef>
                <a:spcPts val="0"/>
              </a:spcBef>
              <a:spcAft>
                <a:spcPts val="0"/>
              </a:spcAft>
              <a:buSzPts val="1400"/>
              <a:buChar char="●"/>
              <a:defRPr sz="1867"/>
            </a:lvl1pPr>
            <a:lvl2pPr marL="1219256" lvl="1" indent="-423353" rtl="0">
              <a:spcBef>
                <a:spcPts val="2133"/>
              </a:spcBef>
              <a:spcAft>
                <a:spcPts val="0"/>
              </a:spcAft>
              <a:buSzPts val="1400"/>
              <a:buChar char="○"/>
              <a:defRPr/>
            </a:lvl2pPr>
            <a:lvl3pPr marL="1828885" lvl="2" indent="-423353" rtl="0">
              <a:spcBef>
                <a:spcPts val="2133"/>
              </a:spcBef>
              <a:spcAft>
                <a:spcPts val="0"/>
              </a:spcAft>
              <a:buSzPts val="1400"/>
              <a:buChar char="■"/>
              <a:defRPr/>
            </a:lvl3pPr>
            <a:lvl4pPr marL="2438513" lvl="3" indent="-423353" rtl="0">
              <a:spcBef>
                <a:spcPts val="2133"/>
              </a:spcBef>
              <a:spcAft>
                <a:spcPts val="0"/>
              </a:spcAft>
              <a:buSzPts val="1400"/>
              <a:buChar char="●"/>
              <a:defRPr/>
            </a:lvl4pPr>
            <a:lvl5pPr marL="3048141" lvl="4" indent="-423353" rtl="0">
              <a:spcBef>
                <a:spcPts val="2133"/>
              </a:spcBef>
              <a:spcAft>
                <a:spcPts val="0"/>
              </a:spcAft>
              <a:buSzPts val="1400"/>
              <a:buChar char="○"/>
              <a:defRPr/>
            </a:lvl5pPr>
            <a:lvl6pPr marL="3657769" lvl="5" indent="-423353" rtl="0">
              <a:spcBef>
                <a:spcPts val="2133"/>
              </a:spcBef>
              <a:spcAft>
                <a:spcPts val="0"/>
              </a:spcAft>
              <a:buSzPts val="1400"/>
              <a:buChar char="■"/>
              <a:defRPr/>
            </a:lvl6pPr>
            <a:lvl7pPr marL="4267397" lvl="6" indent="-423353" rtl="0">
              <a:spcBef>
                <a:spcPts val="2133"/>
              </a:spcBef>
              <a:spcAft>
                <a:spcPts val="0"/>
              </a:spcAft>
              <a:buSzPts val="1400"/>
              <a:buChar char="●"/>
              <a:defRPr/>
            </a:lvl7pPr>
            <a:lvl8pPr marL="4877026" lvl="7" indent="-423353" rtl="0">
              <a:spcBef>
                <a:spcPts val="2133"/>
              </a:spcBef>
              <a:spcAft>
                <a:spcPts val="0"/>
              </a:spcAft>
              <a:buSzPts val="1400"/>
              <a:buChar char="○"/>
              <a:defRPr/>
            </a:lvl8pPr>
            <a:lvl9pPr marL="5486654" lvl="8" indent="-423353" rtl="0">
              <a:spcBef>
                <a:spcPts val="2133"/>
              </a:spcBef>
              <a:spcAft>
                <a:spcPts val="2133"/>
              </a:spcAft>
              <a:buSzPts val="1400"/>
              <a:buChar char="■"/>
              <a:defRPr/>
            </a:lvl9pPr>
          </a:lstStyle>
          <a:p>
            <a:endParaRPr/>
          </a:p>
        </p:txBody>
      </p:sp>
      <p:pic>
        <p:nvPicPr>
          <p:cNvPr id="23" name="Google Shape;23;p4"/>
          <p:cNvPicPr preferRelativeResize="0"/>
          <p:nvPr/>
        </p:nvPicPr>
        <p:blipFill>
          <a:blip r:embed="rId2">
            <a:alphaModFix amt="20000"/>
          </a:blip>
          <a:stretch>
            <a:fillRect/>
          </a:stretch>
        </p:blipFill>
        <p:spPr>
          <a:xfrm rot="-5003059">
            <a:off x="4987336" y="-657634"/>
            <a:ext cx="10353364" cy="9389233"/>
          </a:xfrm>
          <a:prstGeom prst="rect">
            <a:avLst/>
          </a:prstGeom>
          <a:noFill/>
          <a:ln>
            <a:noFill/>
          </a:ln>
        </p:spPr>
      </p:pic>
      <p:sp>
        <p:nvSpPr>
          <p:cNvPr id="24" name="Google Shape;24;p4"/>
          <p:cNvSpPr txBox="1">
            <a:spLocks noGrp="1"/>
          </p:cNvSpPr>
          <p:nvPr>
            <p:ph type="title"/>
          </p:nvPr>
        </p:nvSpPr>
        <p:spPr>
          <a:xfrm>
            <a:off x="1109166" y="593368"/>
            <a:ext cx="107688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2000"/>
              <a:buNone/>
              <a:defRPr sz="2667"/>
            </a:lvl1pPr>
            <a:lvl2pPr lvl="1" rtl="0">
              <a:spcBef>
                <a:spcPts val="0"/>
              </a:spcBef>
              <a:spcAft>
                <a:spcPts val="0"/>
              </a:spcAft>
              <a:buSzPts val="2000"/>
              <a:buNone/>
              <a:defRPr sz="2667"/>
            </a:lvl2pPr>
            <a:lvl3pPr lvl="2" rtl="0">
              <a:spcBef>
                <a:spcPts val="0"/>
              </a:spcBef>
              <a:spcAft>
                <a:spcPts val="0"/>
              </a:spcAft>
              <a:buSzPts val="2000"/>
              <a:buNone/>
              <a:defRPr sz="2667"/>
            </a:lvl3pPr>
            <a:lvl4pPr lvl="3" rtl="0">
              <a:spcBef>
                <a:spcPts val="0"/>
              </a:spcBef>
              <a:spcAft>
                <a:spcPts val="0"/>
              </a:spcAft>
              <a:buSzPts val="2000"/>
              <a:buNone/>
              <a:defRPr sz="2667"/>
            </a:lvl4pPr>
            <a:lvl5pPr lvl="4" rtl="0">
              <a:spcBef>
                <a:spcPts val="0"/>
              </a:spcBef>
              <a:spcAft>
                <a:spcPts val="0"/>
              </a:spcAft>
              <a:buSzPts val="2000"/>
              <a:buNone/>
              <a:defRPr sz="2667"/>
            </a:lvl5pPr>
            <a:lvl6pPr lvl="5" rtl="0">
              <a:spcBef>
                <a:spcPts val="0"/>
              </a:spcBef>
              <a:spcAft>
                <a:spcPts val="0"/>
              </a:spcAft>
              <a:buSzPts val="2000"/>
              <a:buNone/>
              <a:defRPr sz="2667"/>
            </a:lvl6pPr>
            <a:lvl7pPr lvl="6" rtl="0">
              <a:spcBef>
                <a:spcPts val="0"/>
              </a:spcBef>
              <a:spcAft>
                <a:spcPts val="0"/>
              </a:spcAft>
              <a:buSzPts val="2000"/>
              <a:buNone/>
              <a:defRPr sz="2667"/>
            </a:lvl7pPr>
            <a:lvl8pPr lvl="7" rtl="0">
              <a:spcBef>
                <a:spcPts val="0"/>
              </a:spcBef>
              <a:spcAft>
                <a:spcPts val="0"/>
              </a:spcAft>
              <a:buSzPts val="2000"/>
              <a:buNone/>
              <a:defRPr sz="2667"/>
            </a:lvl8pPr>
            <a:lvl9pPr lvl="8" rtl="0">
              <a:spcBef>
                <a:spcPts val="0"/>
              </a:spcBef>
              <a:spcAft>
                <a:spcPts val="0"/>
              </a:spcAft>
              <a:buSzPts val="2000"/>
              <a:buNone/>
              <a:defRPr sz="2667"/>
            </a:lvl9pPr>
          </a:lstStyle>
          <a:p>
            <a:endParaRPr/>
          </a:p>
        </p:txBody>
      </p:sp>
      <p:sp>
        <p:nvSpPr>
          <p:cNvPr id="25" name="Google Shape;25;p4"/>
          <p:cNvSpPr/>
          <p:nvPr/>
        </p:nvSpPr>
        <p:spPr>
          <a:xfrm>
            <a:off x="778766" y="811733"/>
            <a:ext cx="228800" cy="228800"/>
          </a:xfrm>
          <a:prstGeom prst="ellipse">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26" name="Google Shape;26;p4"/>
          <p:cNvSpPr/>
          <p:nvPr/>
        </p:nvSpPr>
        <p:spPr>
          <a:xfrm>
            <a:off x="445733" y="811733"/>
            <a:ext cx="228800" cy="228800"/>
          </a:xfrm>
          <a:prstGeom prst="ellipse">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27" name="Google Shape;27;p4"/>
          <p:cNvSpPr/>
          <p:nvPr/>
        </p:nvSpPr>
        <p:spPr>
          <a:xfrm>
            <a:off x="112700" y="811733"/>
            <a:ext cx="228800" cy="228800"/>
          </a:xfrm>
          <a:prstGeom prst="ellipse">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Tree>
    <p:extLst>
      <p:ext uri="{BB962C8B-B14F-4D97-AF65-F5344CB8AC3E}">
        <p14:creationId xmlns:p14="http://schemas.microsoft.com/office/powerpoint/2010/main" val="381483837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8"/>
        <p:cNvGrpSpPr/>
        <p:nvPr/>
      </p:nvGrpSpPr>
      <p:grpSpPr>
        <a:xfrm>
          <a:off x="0" y="0"/>
          <a:ext cx="0" cy="0"/>
          <a:chOff x="0" y="0"/>
          <a:chExt cx="0" cy="0"/>
        </a:xfrm>
      </p:grpSpPr>
      <p:pic>
        <p:nvPicPr>
          <p:cNvPr id="29" name="Google Shape;29;p5"/>
          <p:cNvPicPr preferRelativeResize="0"/>
          <p:nvPr/>
        </p:nvPicPr>
        <p:blipFill>
          <a:blip r:embed="rId2">
            <a:alphaModFix amt="20000"/>
          </a:blip>
          <a:stretch>
            <a:fillRect/>
          </a:stretch>
        </p:blipFill>
        <p:spPr>
          <a:xfrm>
            <a:off x="-1298812" y="-832266"/>
            <a:ext cx="7562227" cy="6858000"/>
          </a:xfrm>
          <a:prstGeom prst="rect">
            <a:avLst/>
          </a:prstGeom>
          <a:noFill/>
          <a:ln>
            <a:noFill/>
          </a:ln>
        </p:spPr>
      </p:pic>
      <p:sp>
        <p:nvSpPr>
          <p:cNvPr id="30" name="Google Shape;30;p5"/>
          <p:cNvSpPr txBox="1">
            <a:spLocks noGrp="1"/>
          </p:cNvSpPr>
          <p:nvPr>
            <p:ph type="title"/>
          </p:nvPr>
        </p:nvSpPr>
        <p:spPr>
          <a:xfrm>
            <a:off x="1109166" y="593368"/>
            <a:ext cx="107688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2000"/>
              <a:buNone/>
              <a:defRPr sz="2667"/>
            </a:lvl1pPr>
            <a:lvl2pPr lvl="1" rtl="0">
              <a:spcBef>
                <a:spcPts val="0"/>
              </a:spcBef>
              <a:spcAft>
                <a:spcPts val="0"/>
              </a:spcAft>
              <a:buSzPts val="2000"/>
              <a:buNone/>
              <a:defRPr sz="2667"/>
            </a:lvl2pPr>
            <a:lvl3pPr lvl="2" rtl="0">
              <a:spcBef>
                <a:spcPts val="0"/>
              </a:spcBef>
              <a:spcAft>
                <a:spcPts val="0"/>
              </a:spcAft>
              <a:buSzPts val="2000"/>
              <a:buNone/>
              <a:defRPr sz="2667"/>
            </a:lvl3pPr>
            <a:lvl4pPr lvl="3" rtl="0">
              <a:spcBef>
                <a:spcPts val="0"/>
              </a:spcBef>
              <a:spcAft>
                <a:spcPts val="0"/>
              </a:spcAft>
              <a:buSzPts val="2000"/>
              <a:buNone/>
              <a:defRPr sz="2667"/>
            </a:lvl4pPr>
            <a:lvl5pPr lvl="4" rtl="0">
              <a:spcBef>
                <a:spcPts val="0"/>
              </a:spcBef>
              <a:spcAft>
                <a:spcPts val="0"/>
              </a:spcAft>
              <a:buSzPts val="2000"/>
              <a:buNone/>
              <a:defRPr sz="2667"/>
            </a:lvl5pPr>
            <a:lvl6pPr lvl="5" rtl="0">
              <a:spcBef>
                <a:spcPts val="0"/>
              </a:spcBef>
              <a:spcAft>
                <a:spcPts val="0"/>
              </a:spcAft>
              <a:buSzPts val="2000"/>
              <a:buNone/>
              <a:defRPr sz="2667"/>
            </a:lvl6pPr>
            <a:lvl7pPr lvl="6" rtl="0">
              <a:spcBef>
                <a:spcPts val="0"/>
              </a:spcBef>
              <a:spcAft>
                <a:spcPts val="0"/>
              </a:spcAft>
              <a:buSzPts val="2000"/>
              <a:buNone/>
              <a:defRPr sz="2667"/>
            </a:lvl7pPr>
            <a:lvl8pPr lvl="7" rtl="0">
              <a:spcBef>
                <a:spcPts val="0"/>
              </a:spcBef>
              <a:spcAft>
                <a:spcPts val="0"/>
              </a:spcAft>
              <a:buSzPts val="2000"/>
              <a:buNone/>
              <a:defRPr sz="2667"/>
            </a:lvl8pPr>
            <a:lvl9pPr lvl="8" rtl="0">
              <a:spcBef>
                <a:spcPts val="0"/>
              </a:spcBef>
              <a:spcAft>
                <a:spcPts val="0"/>
              </a:spcAft>
              <a:buSzPts val="2000"/>
              <a:buNone/>
              <a:defRPr sz="2667"/>
            </a:lvl9pPr>
          </a:lstStyle>
          <a:p>
            <a:endParaRPr/>
          </a:p>
        </p:txBody>
      </p:sp>
      <p:sp>
        <p:nvSpPr>
          <p:cNvPr id="31" name="Google Shape;31;p5"/>
          <p:cNvSpPr/>
          <p:nvPr/>
        </p:nvSpPr>
        <p:spPr>
          <a:xfrm>
            <a:off x="778766" y="811733"/>
            <a:ext cx="228800" cy="228800"/>
          </a:xfrm>
          <a:prstGeom prst="ellipse">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32" name="Google Shape;32;p5"/>
          <p:cNvSpPr/>
          <p:nvPr/>
        </p:nvSpPr>
        <p:spPr>
          <a:xfrm>
            <a:off x="445733" y="811733"/>
            <a:ext cx="228800" cy="228800"/>
          </a:xfrm>
          <a:prstGeom prst="ellipse">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33" name="Google Shape;33;p5"/>
          <p:cNvSpPr/>
          <p:nvPr/>
        </p:nvSpPr>
        <p:spPr>
          <a:xfrm>
            <a:off x="112700" y="811733"/>
            <a:ext cx="228800" cy="228800"/>
          </a:xfrm>
          <a:prstGeom prst="ellipse">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34" name="Google Shape;34;p5"/>
          <p:cNvSpPr txBox="1">
            <a:spLocks noGrp="1"/>
          </p:cNvSpPr>
          <p:nvPr>
            <p:ph type="body" idx="1"/>
          </p:nvPr>
        </p:nvSpPr>
        <p:spPr>
          <a:xfrm>
            <a:off x="1123734" y="2043835"/>
            <a:ext cx="4668400" cy="3719600"/>
          </a:xfrm>
          <a:prstGeom prst="rect">
            <a:avLst/>
          </a:prstGeom>
        </p:spPr>
        <p:txBody>
          <a:bodyPr spcFirstLastPara="1" wrap="square" lIns="91425" tIns="91425" rIns="91425" bIns="91425" anchor="t" anchorCtr="0">
            <a:noAutofit/>
          </a:bodyPr>
          <a:lstStyle>
            <a:lvl1pPr marL="609628" lvl="0" indent="-440287" rtl="0">
              <a:spcBef>
                <a:spcPts val="0"/>
              </a:spcBef>
              <a:spcAft>
                <a:spcPts val="0"/>
              </a:spcAft>
              <a:buSzPts val="1600"/>
              <a:buChar char="●"/>
              <a:defRPr sz="2133"/>
            </a:lvl1pPr>
            <a:lvl2pPr marL="1219256" lvl="1" indent="-440287" rtl="0">
              <a:spcBef>
                <a:spcPts val="2133"/>
              </a:spcBef>
              <a:spcAft>
                <a:spcPts val="0"/>
              </a:spcAft>
              <a:buSzPts val="1600"/>
              <a:buChar char="○"/>
              <a:defRPr sz="2133"/>
            </a:lvl2pPr>
            <a:lvl3pPr marL="1828885" lvl="2" indent="-440287" rtl="0">
              <a:spcBef>
                <a:spcPts val="2133"/>
              </a:spcBef>
              <a:spcAft>
                <a:spcPts val="0"/>
              </a:spcAft>
              <a:buSzPts val="1600"/>
              <a:buChar char="■"/>
              <a:defRPr sz="2133"/>
            </a:lvl3pPr>
            <a:lvl4pPr marL="2438513" lvl="3" indent="-440287" rtl="0">
              <a:spcBef>
                <a:spcPts val="2133"/>
              </a:spcBef>
              <a:spcAft>
                <a:spcPts val="0"/>
              </a:spcAft>
              <a:buSzPts val="1600"/>
              <a:buChar char="●"/>
              <a:defRPr sz="2133"/>
            </a:lvl4pPr>
            <a:lvl5pPr marL="3048141" lvl="4" indent="-440287" rtl="0">
              <a:spcBef>
                <a:spcPts val="2133"/>
              </a:spcBef>
              <a:spcAft>
                <a:spcPts val="0"/>
              </a:spcAft>
              <a:buSzPts val="1600"/>
              <a:buChar char="○"/>
              <a:defRPr sz="2133"/>
            </a:lvl5pPr>
            <a:lvl6pPr marL="3657769" lvl="5" indent="-440287" rtl="0">
              <a:spcBef>
                <a:spcPts val="2133"/>
              </a:spcBef>
              <a:spcAft>
                <a:spcPts val="0"/>
              </a:spcAft>
              <a:buSzPts val="1600"/>
              <a:buChar char="■"/>
              <a:defRPr sz="2133"/>
            </a:lvl6pPr>
            <a:lvl7pPr marL="4267397" lvl="6" indent="-440287" rtl="0">
              <a:spcBef>
                <a:spcPts val="2133"/>
              </a:spcBef>
              <a:spcAft>
                <a:spcPts val="0"/>
              </a:spcAft>
              <a:buSzPts val="1600"/>
              <a:buChar char="●"/>
              <a:defRPr sz="2133"/>
            </a:lvl7pPr>
            <a:lvl8pPr marL="4877026" lvl="7" indent="-440287" rtl="0">
              <a:spcBef>
                <a:spcPts val="2133"/>
              </a:spcBef>
              <a:spcAft>
                <a:spcPts val="0"/>
              </a:spcAft>
              <a:buSzPts val="1600"/>
              <a:buChar char="○"/>
              <a:defRPr sz="2133"/>
            </a:lvl8pPr>
            <a:lvl9pPr marL="5486654" lvl="8" indent="-440287" rtl="0">
              <a:spcBef>
                <a:spcPts val="2133"/>
              </a:spcBef>
              <a:spcAft>
                <a:spcPts val="2133"/>
              </a:spcAft>
              <a:buSzPts val="1600"/>
              <a:buChar char="■"/>
              <a:defRPr sz="2133"/>
            </a:lvl9pPr>
          </a:lstStyle>
          <a:p>
            <a:endParaRPr/>
          </a:p>
        </p:txBody>
      </p:sp>
      <p:sp>
        <p:nvSpPr>
          <p:cNvPr id="35" name="Google Shape;35;p5"/>
          <p:cNvSpPr txBox="1">
            <a:spLocks noGrp="1"/>
          </p:cNvSpPr>
          <p:nvPr>
            <p:ph type="body" idx="2"/>
          </p:nvPr>
        </p:nvSpPr>
        <p:spPr>
          <a:xfrm>
            <a:off x="6399882" y="2043835"/>
            <a:ext cx="4668400" cy="3719600"/>
          </a:xfrm>
          <a:prstGeom prst="rect">
            <a:avLst/>
          </a:prstGeom>
        </p:spPr>
        <p:txBody>
          <a:bodyPr spcFirstLastPara="1" wrap="square" lIns="91425" tIns="91425" rIns="91425" bIns="91425" anchor="t" anchorCtr="0">
            <a:noAutofit/>
          </a:bodyPr>
          <a:lstStyle>
            <a:lvl1pPr marL="609628" lvl="0" indent="-440287" rtl="0">
              <a:spcBef>
                <a:spcPts val="0"/>
              </a:spcBef>
              <a:spcAft>
                <a:spcPts val="0"/>
              </a:spcAft>
              <a:buSzPts val="1600"/>
              <a:buChar char="●"/>
              <a:defRPr sz="2133"/>
            </a:lvl1pPr>
            <a:lvl2pPr marL="1219256" lvl="1" indent="-440287" rtl="0">
              <a:spcBef>
                <a:spcPts val="2133"/>
              </a:spcBef>
              <a:spcAft>
                <a:spcPts val="0"/>
              </a:spcAft>
              <a:buSzPts val="1600"/>
              <a:buChar char="○"/>
              <a:defRPr sz="2133"/>
            </a:lvl2pPr>
            <a:lvl3pPr marL="1828885" lvl="2" indent="-440287" rtl="0">
              <a:spcBef>
                <a:spcPts val="2133"/>
              </a:spcBef>
              <a:spcAft>
                <a:spcPts val="0"/>
              </a:spcAft>
              <a:buSzPts val="1600"/>
              <a:buChar char="■"/>
              <a:defRPr sz="2133"/>
            </a:lvl3pPr>
            <a:lvl4pPr marL="2438513" lvl="3" indent="-440287" rtl="0">
              <a:spcBef>
                <a:spcPts val="2133"/>
              </a:spcBef>
              <a:spcAft>
                <a:spcPts val="0"/>
              </a:spcAft>
              <a:buSzPts val="1600"/>
              <a:buChar char="●"/>
              <a:defRPr sz="2133"/>
            </a:lvl4pPr>
            <a:lvl5pPr marL="3048141" lvl="4" indent="-440287" rtl="0">
              <a:spcBef>
                <a:spcPts val="2133"/>
              </a:spcBef>
              <a:spcAft>
                <a:spcPts val="0"/>
              </a:spcAft>
              <a:buSzPts val="1600"/>
              <a:buChar char="○"/>
              <a:defRPr sz="2133"/>
            </a:lvl5pPr>
            <a:lvl6pPr marL="3657769" lvl="5" indent="-440287" rtl="0">
              <a:spcBef>
                <a:spcPts val="2133"/>
              </a:spcBef>
              <a:spcAft>
                <a:spcPts val="0"/>
              </a:spcAft>
              <a:buSzPts val="1600"/>
              <a:buChar char="■"/>
              <a:defRPr sz="2133"/>
            </a:lvl6pPr>
            <a:lvl7pPr marL="4267397" lvl="6" indent="-440287" rtl="0">
              <a:spcBef>
                <a:spcPts val="2133"/>
              </a:spcBef>
              <a:spcAft>
                <a:spcPts val="0"/>
              </a:spcAft>
              <a:buSzPts val="1600"/>
              <a:buChar char="●"/>
              <a:defRPr sz="2133"/>
            </a:lvl7pPr>
            <a:lvl8pPr marL="4877026" lvl="7" indent="-440287" rtl="0">
              <a:spcBef>
                <a:spcPts val="2133"/>
              </a:spcBef>
              <a:spcAft>
                <a:spcPts val="0"/>
              </a:spcAft>
              <a:buSzPts val="1600"/>
              <a:buChar char="○"/>
              <a:defRPr sz="2133"/>
            </a:lvl8pPr>
            <a:lvl9pPr marL="5486654" lvl="8" indent="-440287" rtl="0">
              <a:spcBef>
                <a:spcPts val="2133"/>
              </a:spcBef>
              <a:spcAft>
                <a:spcPts val="2133"/>
              </a:spcAft>
              <a:buSzPts val="1600"/>
              <a:buChar char="■"/>
              <a:defRPr sz="2133"/>
            </a:lvl9pPr>
          </a:lstStyle>
          <a:p>
            <a:endParaRPr/>
          </a:p>
        </p:txBody>
      </p:sp>
    </p:spTree>
    <p:extLst>
      <p:ext uri="{BB962C8B-B14F-4D97-AF65-F5344CB8AC3E}">
        <p14:creationId xmlns:p14="http://schemas.microsoft.com/office/powerpoint/2010/main" val="404865922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36"/>
        <p:cNvGrpSpPr/>
        <p:nvPr/>
      </p:nvGrpSpPr>
      <p:grpSpPr>
        <a:xfrm>
          <a:off x="0" y="0"/>
          <a:ext cx="0" cy="0"/>
          <a:chOff x="0" y="0"/>
          <a:chExt cx="0" cy="0"/>
        </a:xfrm>
      </p:grpSpPr>
      <p:pic>
        <p:nvPicPr>
          <p:cNvPr id="37" name="Google Shape;37;p6"/>
          <p:cNvPicPr preferRelativeResize="0"/>
          <p:nvPr/>
        </p:nvPicPr>
        <p:blipFill>
          <a:blip r:embed="rId2">
            <a:alphaModFix amt="20000"/>
          </a:blip>
          <a:stretch>
            <a:fillRect/>
          </a:stretch>
        </p:blipFill>
        <p:spPr>
          <a:xfrm rot="-5003059">
            <a:off x="-3181599" y="-354300"/>
            <a:ext cx="10353364" cy="9389233"/>
          </a:xfrm>
          <a:prstGeom prst="rect">
            <a:avLst/>
          </a:prstGeom>
          <a:noFill/>
          <a:ln>
            <a:noFill/>
          </a:ln>
        </p:spPr>
      </p:pic>
      <p:pic>
        <p:nvPicPr>
          <p:cNvPr id="38" name="Google Shape;38;p6"/>
          <p:cNvPicPr preferRelativeResize="0"/>
          <p:nvPr/>
        </p:nvPicPr>
        <p:blipFill>
          <a:blip r:embed="rId2">
            <a:alphaModFix amt="30000"/>
          </a:blip>
          <a:stretch>
            <a:fillRect/>
          </a:stretch>
        </p:blipFill>
        <p:spPr>
          <a:xfrm rot="-5003059">
            <a:off x="6179103" y="-2672800"/>
            <a:ext cx="10353364" cy="9389233"/>
          </a:xfrm>
          <a:prstGeom prst="rect">
            <a:avLst/>
          </a:prstGeom>
          <a:noFill/>
          <a:ln>
            <a:noFill/>
          </a:ln>
        </p:spPr>
      </p:pic>
      <p:sp>
        <p:nvSpPr>
          <p:cNvPr id="39" name="Google Shape;39;p6"/>
          <p:cNvSpPr txBox="1">
            <a:spLocks noGrp="1"/>
          </p:cNvSpPr>
          <p:nvPr>
            <p:ph type="title"/>
          </p:nvPr>
        </p:nvSpPr>
        <p:spPr>
          <a:xfrm>
            <a:off x="1109166" y="593368"/>
            <a:ext cx="107688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2000"/>
              <a:buNone/>
              <a:defRPr sz="2667"/>
            </a:lvl1pPr>
            <a:lvl2pPr lvl="1" rtl="0">
              <a:spcBef>
                <a:spcPts val="0"/>
              </a:spcBef>
              <a:spcAft>
                <a:spcPts val="0"/>
              </a:spcAft>
              <a:buSzPts val="2000"/>
              <a:buNone/>
              <a:defRPr sz="2667"/>
            </a:lvl2pPr>
            <a:lvl3pPr lvl="2" rtl="0">
              <a:spcBef>
                <a:spcPts val="0"/>
              </a:spcBef>
              <a:spcAft>
                <a:spcPts val="0"/>
              </a:spcAft>
              <a:buSzPts val="2000"/>
              <a:buNone/>
              <a:defRPr sz="2667"/>
            </a:lvl3pPr>
            <a:lvl4pPr lvl="3" rtl="0">
              <a:spcBef>
                <a:spcPts val="0"/>
              </a:spcBef>
              <a:spcAft>
                <a:spcPts val="0"/>
              </a:spcAft>
              <a:buSzPts val="2000"/>
              <a:buNone/>
              <a:defRPr sz="2667"/>
            </a:lvl4pPr>
            <a:lvl5pPr lvl="4" rtl="0">
              <a:spcBef>
                <a:spcPts val="0"/>
              </a:spcBef>
              <a:spcAft>
                <a:spcPts val="0"/>
              </a:spcAft>
              <a:buSzPts val="2000"/>
              <a:buNone/>
              <a:defRPr sz="2667"/>
            </a:lvl5pPr>
            <a:lvl6pPr lvl="5" rtl="0">
              <a:spcBef>
                <a:spcPts val="0"/>
              </a:spcBef>
              <a:spcAft>
                <a:spcPts val="0"/>
              </a:spcAft>
              <a:buSzPts val="2000"/>
              <a:buNone/>
              <a:defRPr sz="2667"/>
            </a:lvl6pPr>
            <a:lvl7pPr lvl="6" rtl="0">
              <a:spcBef>
                <a:spcPts val="0"/>
              </a:spcBef>
              <a:spcAft>
                <a:spcPts val="0"/>
              </a:spcAft>
              <a:buSzPts val="2000"/>
              <a:buNone/>
              <a:defRPr sz="2667"/>
            </a:lvl7pPr>
            <a:lvl8pPr lvl="7" rtl="0">
              <a:spcBef>
                <a:spcPts val="0"/>
              </a:spcBef>
              <a:spcAft>
                <a:spcPts val="0"/>
              </a:spcAft>
              <a:buSzPts val="2000"/>
              <a:buNone/>
              <a:defRPr sz="2667"/>
            </a:lvl8pPr>
            <a:lvl9pPr lvl="8" rtl="0">
              <a:spcBef>
                <a:spcPts val="0"/>
              </a:spcBef>
              <a:spcAft>
                <a:spcPts val="0"/>
              </a:spcAft>
              <a:buSzPts val="2000"/>
              <a:buNone/>
              <a:defRPr sz="2667"/>
            </a:lvl9pPr>
          </a:lstStyle>
          <a:p>
            <a:endParaRPr/>
          </a:p>
        </p:txBody>
      </p:sp>
      <p:sp>
        <p:nvSpPr>
          <p:cNvPr id="40" name="Google Shape;40;p6"/>
          <p:cNvSpPr/>
          <p:nvPr/>
        </p:nvSpPr>
        <p:spPr>
          <a:xfrm>
            <a:off x="778766" y="811733"/>
            <a:ext cx="228800" cy="228800"/>
          </a:xfrm>
          <a:prstGeom prst="ellipse">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41" name="Google Shape;41;p6"/>
          <p:cNvSpPr/>
          <p:nvPr/>
        </p:nvSpPr>
        <p:spPr>
          <a:xfrm>
            <a:off x="445733" y="811733"/>
            <a:ext cx="228800" cy="228800"/>
          </a:xfrm>
          <a:prstGeom prst="ellipse">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42" name="Google Shape;42;p6"/>
          <p:cNvSpPr/>
          <p:nvPr/>
        </p:nvSpPr>
        <p:spPr>
          <a:xfrm>
            <a:off x="112700" y="811733"/>
            <a:ext cx="228800" cy="228800"/>
          </a:xfrm>
          <a:prstGeom prst="ellipse">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Tree>
    <p:extLst>
      <p:ext uri="{BB962C8B-B14F-4D97-AF65-F5344CB8AC3E}">
        <p14:creationId xmlns:p14="http://schemas.microsoft.com/office/powerpoint/2010/main" val="3508567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Main point">
  <p:cSld name="Main point">
    <p:bg>
      <p:bgPr>
        <a:solidFill>
          <a:srgbClr val="FFFFFF"/>
        </a:solidFill>
        <a:effectLst/>
      </p:bgPr>
    </p:bg>
    <p:spTree>
      <p:nvGrpSpPr>
        <p:cNvPr id="1" name="Shape 50"/>
        <p:cNvGrpSpPr/>
        <p:nvPr/>
      </p:nvGrpSpPr>
      <p:grpSpPr>
        <a:xfrm>
          <a:off x="0" y="0"/>
          <a:ext cx="0" cy="0"/>
          <a:chOff x="0" y="0"/>
          <a:chExt cx="0" cy="0"/>
        </a:xfrm>
      </p:grpSpPr>
      <p:pic>
        <p:nvPicPr>
          <p:cNvPr id="51" name="Google Shape;51;p8"/>
          <p:cNvPicPr preferRelativeResize="0"/>
          <p:nvPr/>
        </p:nvPicPr>
        <p:blipFill>
          <a:blip r:embed="rId2">
            <a:alphaModFix amt="14000"/>
          </a:blip>
          <a:stretch>
            <a:fillRect/>
          </a:stretch>
        </p:blipFill>
        <p:spPr>
          <a:xfrm rot="-5003059">
            <a:off x="-3509332" y="988466"/>
            <a:ext cx="10353364" cy="9389233"/>
          </a:xfrm>
          <a:prstGeom prst="rect">
            <a:avLst/>
          </a:prstGeom>
          <a:noFill/>
          <a:ln>
            <a:noFill/>
          </a:ln>
        </p:spPr>
      </p:pic>
      <p:sp>
        <p:nvSpPr>
          <p:cNvPr id="52" name="Google Shape;52;p8"/>
          <p:cNvSpPr txBox="1">
            <a:spLocks noGrp="1"/>
          </p:cNvSpPr>
          <p:nvPr>
            <p:ph type="title"/>
          </p:nvPr>
        </p:nvSpPr>
        <p:spPr>
          <a:xfrm>
            <a:off x="1148469" y="701800"/>
            <a:ext cx="5834000" cy="5454400"/>
          </a:xfrm>
          <a:prstGeom prst="rect">
            <a:avLst/>
          </a:prstGeom>
        </p:spPr>
        <p:txBody>
          <a:bodyPr spcFirstLastPara="1" wrap="square" lIns="91425" tIns="91425" rIns="91425" bIns="91425" anchor="ctr" anchorCtr="0">
            <a:noAutofit/>
          </a:bodyPr>
          <a:lstStyle>
            <a:lvl1pPr lvl="0">
              <a:spcBef>
                <a:spcPts val="0"/>
              </a:spcBef>
              <a:spcAft>
                <a:spcPts val="0"/>
              </a:spcAft>
              <a:buClr>
                <a:schemeClr val="accent2"/>
              </a:buClr>
              <a:buSzPts val="3600"/>
              <a:buNone/>
              <a:defRPr sz="4800">
                <a:solidFill>
                  <a:schemeClr val="accent2"/>
                </a:solidFill>
              </a:defRPr>
            </a:lvl1pPr>
            <a:lvl2pPr lvl="1" algn="ctr">
              <a:spcBef>
                <a:spcPts val="0"/>
              </a:spcBef>
              <a:spcAft>
                <a:spcPts val="0"/>
              </a:spcAft>
              <a:buClr>
                <a:schemeClr val="accent2"/>
              </a:buClr>
              <a:buSzPts val="2400"/>
              <a:buNone/>
              <a:defRPr sz="3200">
                <a:solidFill>
                  <a:schemeClr val="accent2"/>
                </a:solidFill>
              </a:defRPr>
            </a:lvl2pPr>
            <a:lvl3pPr lvl="2" algn="ctr">
              <a:spcBef>
                <a:spcPts val="0"/>
              </a:spcBef>
              <a:spcAft>
                <a:spcPts val="0"/>
              </a:spcAft>
              <a:buClr>
                <a:schemeClr val="accent2"/>
              </a:buClr>
              <a:buSzPts val="2400"/>
              <a:buNone/>
              <a:defRPr sz="3200">
                <a:solidFill>
                  <a:schemeClr val="accent2"/>
                </a:solidFill>
              </a:defRPr>
            </a:lvl3pPr>
            <a:lvl4pPr lvl="3" algn="ctr">
              <a:spcBef>
                <a:spcPts val="0"/>
              </a:spcBef>
              <a:spcAft>
                <a:spcPts val="0"/>
              </a:spcAft>
              <a:buClr>
                <a:schemeClr val="accent2"/>
              </a:buClr>
              <a:buSzPts val="2400"/>
              <a:buNone/>
              <a:defRPr sz="3200">
                <a:solidFill>
                  <a:schemeClr val="accent2"/>
                </a:solidFill>
              </a:defRPr>
            </a:lvl4pPr>
            <a:lvl5pPr lvl="4" algn="ctr">
              <a:spcBef>
                <a:spcPts val="0"/>
              </a:spcBef>
              <a:spcAft>
                <a:spcPts val="0"/>
              </a:spcAft>
              <a:buClr>
                <a:schemeClr val="accent2"/>
              </a:buClr>
              <a:buSzPts val="2400"/>
              <a:buNone/>
              <a:defRPr sz="3200">
                <a:solidFill>
                  <a:schemeClr val="accent2"/>
                </a:solidFill>
              </a:defRPr>
            </a:lvl5pPr>
            <a:lvl6pPr lvl="5" algn="ctr">
              <a:spcBef>
                <a:spcPts val="0"/>
              </a:spcBef>
              <a:spcAft>
                <a:spcPts val="0"/>
              </a:spcAft>
              <a:buClr>
                <a:schemeClr val="accent2"/>
              </a:buClr>
              <a:buSzPts val="2400"/>
              <a:buNone/>
              <a:defRPr sz="3200">
                <a:solidFill>
                  <a:schemeClr val="accent2"/>
                </a:solidFill>
              </a:defRPr>
            </a:lvl6pPr>
            <a:lvl7pPr lvl="6" algn="ctr">
              <a:spcBef>
                <a:spcPts val="0"/>
              </a:spcBef>
              <a:spcAft>
                <a:spcPts val="0"/>
              </a:spcAft>
              <a:buClr>
                <a:schemeClr val="accent2"/>
              </a:buClr>
              <a:buSzPts val="2400"/>
              <a:buNone/>
              <a:defRPr sz="3200">
                <a:solidFill>
                  <a:schemeClr val="accent2"/>
                </a:solidFill>
              </a:defRPr>
            </a:lvl7pPr>
            <a:lvl8pPr lvl="7" algn="ctr">
              <a:spcBef>
                <a:spcPts val="0"/>
              </a:spcBef>
              <a:spcAft>
                <a:spcPts val="0"/>
              </a:spcAft>
              <a:buClr>
                <a:schemeClr val="accent2"/>
              </a:buClr>
              <a:buSzPts val="2400"/>
              <a:buNone/>
              <a:defRPr sz="3200">
                <a:solidFill>
                  <a:schemeClr val="accent2"/>
                </a:solidFill>
              </a:defRPr>
            </a:lvl8pPr>
            <a:lvl9pPr lvl="8" algn="ctr">
              <a:spcBef>
                <a:spcPts val="0"/>
              </a:spcBef>
              <a:spcAft>
                <a:spcPts val="0"/>
              </a:spcAft>
              <a:buClr>
                <a:schemeClr val="accent2"/>
              </a:buClr>
              <a:buSzPts val="2400"/>
              <a:buNone/>
              <a:defRPr sz="3200">
                <a:solidFill>
                  <a:schemeClr val="accent2"/>
                </a:solidFill>
              </a:defRPr>
            </a:lvl9pPr>
          </a:lstStyle>
          <a:p>
            <a:endParaRPr/>
          </a:p>
        </p:txBody>
      </p:sp>
    </p:spTree>
    <p:extLst>
      <p:ext uri="{BB962C8B-B14F-4D97-AF65-F5344CB8AC3E}">
        <p14:creationId xmlns:p14="http://schemas.microsoft.com/office/powerpoint/2010/main" val="110083640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53"/>
        <p:cNvGrpSpPr/>
        <p:nvPr/>
      </p:nvGrpSpPr>
      <p:grpSpPr>
        <a:xfrm>
          <a:off x="0" y="0"/>
          <a:ext cx="0" cy="0"/>
          <a:chOff x="0" y="0"/>
          <a:chExt cx="0" cy="0"/>
        </a:xfrm>
      </p:grpSpPr>
      <p:sp>
        <p:nvSpPr>
          <p:cNvPr id="54" name="Google Shape;54;p9"/>
          <p:cNvSpPr txBox="1">
            <a:spLocks noGrp="1"/>
          </p:cNvSpPr>
          <p:nvPr>
            <p:ph type="subTitle" idx="1"/>
          </p:nvPr>
        </p:nvSpPr>
        <p:spPr>
          <a:xfrm>
            <a:off x="1109166" y="1743968"/>
            <a:ext cx="3766400" cy="7636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1400"/>
              <a:buFont typeface="Bungee"/>
              <a:buNone/>
              <a:defRPr sz="1867">
                <a:latin typeface="Bungee"/>
                <a:ea typeface="Bungee"/>
                <a:cs typeface="Bungee"/>
                <a:sym typeface="Bungee"/>
              </a:defRPr>
            </a:lvl1pPr>
            <a:lvl2pPr lvl="1" algn="ctr">
              <a:lnSpc>
                <a:spcPct val="100000"/>
              </a:lnSpc>
              <a:spcBef>
                <a:spcPts val="0"/>
              </a:spcBef>
              <a:spcAft>
                <a:spcPts val="0"/>
              </a:spcAft>
              <a:buSzPts val="1400"/>
              <a:buFont typeface="Bungee"/>
              <a:buNone/>
              <a:defRPr>
                <a:latin typeface="Bungee"/>
                <a:ea typeface="Bungee"/>
                <a:cs typeface="Bungee"/>
                <a:sym typeface="Bungee"/>
              </a:defRPr>
            </a:lvl2pPr>
            <a:lvl3pPr lvl="2" algn="ctr">
              <a:lnSpc>
                <a:spcPct val="100000"/>
              </a:lnSpc>
              <a:spcBef>
                <a:spcPts val="0"/>
              </a:spcBef>
              <a:spcAft>
                <a:spcPts val="0"/>
              </a:spcAft>
              <a:buSzPts val="1400"/>
              <a:buFont typeface="Bungee"/>
              <a:buNone/>
              <a:defRPr>
                <a:latin typeface="Bungee"/>
                <a:ea typeface="Bungee"/>
                <a:cs typeface="Bungee"/>
                <a:sym typeface="Bungee"/>
              </a:defRPr>
            </a:lvl3pPr>
            <a:lvl4pPr lvl="3" algn="ctr">
              <a:lnSpc>
                <a:spcPct val="100000"/>
              </a:lnSpc>
              <a:spcBef>
                <a:spcPts val="0"/>
              </a:spcBef>
              <a:spcAft>
                <a:spcPts val="0"/>
              </a:spcAft>
              <a:buSzPts val="1400"/>
              <a:buFont typeface="Bungee"/>
              <a:buNone/>
              <a:defRPr>
                <a:latin typeface="Bungee"/>
                <a:ea typeface="Bungee"/>
                <a:cs typeface="Bungee"/>
                <a:sym typeface="Bungee"/>
              </a:defRPr>
            </a:lvl4pPr>
            <a:lvl5pPr lvl="4" algn="ctr">
              <a:lnSpc>
                <a:spcPct val="100000"/>
              </a:lnSpc>
              <a:spcBef>
                <a:spcPts val="0"/>
              </a:spcBef>
              <a:spcAft>
                <a:spcPts val="0"/>
              </a:spcAft>
              <a:buSzPts val="1400"/>
              <a:buFont typeface="Bungee"/>
              <a:buNone/>
              <a:defRPr>
                <a:latin typeface="Bungee"/>
                <a:ea typeface="Bungee"/>
                <a:cs typeface="Bungee"/>
                <a:sym typeface="Bungee"/>
              </a:defRPr>
            </a:lvl5pPr>
            <a:lvl6pPr lvl="5" algn="ctr">
              <a:lnSpc>
                <a:spcPct val="100000"/>
              </a:lnSpc>
              <a:spcBef>
                <a:spcPts val="0"/>
              </a:spcBef>
              <a:spcAft>
                <a:spcPts val="0"/>
              </a:spcAft>
              <a:buSzPts val="1400"/>
              <a:buFont typeface="Bungee"/>
              <a:buNone/>
              <a:defRPr>
                <a:latin typeface="Bungee"/>
                <a:ea typeface="Bungee"/>
                <a:cs typeface="Bungee"/>
                <a:sym typeface="Bungee"/>
              </a:defRPr>
            </a:lvl6pPr>
            <a:lvl7pPr lvl="6" algn="ctr">
              <a:lnSpc>
                <a:spcPct val="100000"/>
              </a:lnSpc>
              <a:spcBef>
                <a:spcPts val="0"/>
              </a:spcBef>
              <a:spcAft>
                <a:spcPts val="0"/>
              </a:spcAft>
              <a:buSzPts val="1400"/>
              <a:buFont typeface="Bungee"/>
              <a:buNone/>
              <a:defRPr>
                <a:latin typeface="Bungee"/>
                <a:ea typeface="Bungee"/>
                <a:cs typeface="Bungee"/>
                <a:sym typeface="Bungee"/>
              </a:defRPr>
            </a:lvl7pPr>
            <a:lvl8pPr lvl="7" algn="ctr">
              <a:lnSpc>
                <a:spcPct val="100000"/>
              </a:lnSpc>
              <a:spcBef>
                <a:spcPts val="0"/>
              </a:spcBef>
              <a:spcAft>
                <a:spcPts val="0"/>
              </a:spcAft>
              <a:buSzPts val="1400"/>
              <a:buFont typeface="Bungee"/>
              <a:buNone/>
              <a:defRPr>
                <a:latin typeface="Bungee"/>
                <a:ea typeface="Bungee"/>
                <a:cs typeface="Bungee"/>
                <a:sym typeface="Bungee"/>
              </a:defRPr>
            </a:lvl8pPr>
            <a:lvl9pPr lvl="8" algn="ctr">
              <a:lnSpc>
                <a:spcPct val="100000"/>
              </a:lnSpc>
              <a:spcBef>
                <a:spcPts val="0"/>
              </a:spcBef>
              <a:spcAft>
                <a:spcPts val="0"/>
              </a:spcAft>
              <a:buSzPts val="1400"/>
              <a:buFont typeface="Bungee"/>
              <a:buNone/>
              <a:defRPr>
                <a:latin typeface="Bungee"/>
                <a:ea typeface="Bungee"/>
                <a:cs typeface="Bungee"/>
                <a:sym typeface="Bungee"/>
              </a:defRPr>
            </a:lvl9pPr>
          </a:lstStyle>
          <a:p>
            <a:endParaRPr/>
          </a:p>
        </p:txBody>
      </p:sp>
      <p:sp>
        <p:nvSpPr>
          <p:cNvPr id="55" name="Google Shape;55;p9"/>
          <p:cNvSpPr txBox="1">
            <a:spLocks noGrp="1"/>
          </p:cNvSpPr>
          <p:nvPr>
            <p:ph type="body" idx="2"/>
          </p:nvPr>
        </p:nvSpPr>
        <p:spPr>
          <a:xfrm>
            <a:off x="1007569" y="2824933"/>
            <a:ext cx="5044400" cy="2937600"/>
          </a:xfrm>
          <a:prstGeom prst="rect">
            <a:avLst/>
          </a:prstGeom>
        </p:spPr>
        <p:txBody>
          <a:bodyPr spcFirstLastPara="1" wrap="square" lIns="91425" tIns="91425" rIns="91425" bIns="91425" anchor="t" anchorCtr="0">
            <a:noAutofit/>
          </a:bodyPr>
          <a:lstStyle>
            <a:lvl1pPr marL="609628" lvl="0" indent="-440287">
              <a:spcBef>
                <a:spcPts val="0"/>
              </a:spcBef>
              <a:spcAft>
                <a:spcPts val="0"/>
              </a:spcAft>
              <a:buSzPts val="1600"/>
              <a:buChar char="●"/>
              <a:defRPr sz="2133"/>
            </a:lvl1pPr>
            <a:lvl2pPr marL="1219256" lvl="1" indent="-440287">
              <a:spcBef>
                <a:spcPts val="2133"/>
              </a:spcBef>
              <a:spcAft>
                <a:spcPts val="0"/>
              </a:spcAft>
              <a:buSzPts val="1600"/>
              <a:buChar char="○"/>
              <a:defRPr sz="2133"/>
            </a:lvl2pPr>
            <a:lvl3pPr marL="1828885" lvl="2" indent="-440287">
              <a:spcBef>
                <a:spcPts val="2133"/>
              </a:spcBef>
              <a:spcAft>
                <a:spcPts val="0"/>
              </a:spcAft>
              <a:buSzPts val="1600"/>
              <a:buChar char="■"/>
              <a:defRPr sz="2133"/>
            </a:lvl3pPr>
            <a:lvl4pPr marL="2438513" lvl="3" indent="-440287">
              <a:spcBef>
                <a:spcPts val="2133"/>
              </a:spcBef>
              <a:spcAft>
                <a:spcPts val="0"/>
              </a:spcAft>
              <a:buSzPts val="1600"/>
              <a:buChar char="●"/>
              <a:defRPr sz="2133"/>
            </a:lvl4pPr>
            <a:lvl5pPr marL="3048141" lvl="4" indent="-440287">
              <a:spcBef>
                <a:spcPts val="2133"/>
              </a:spcBef>
              <a:spcAft>
                <a:spcPts val="0"/>
              </a:spcAft>
              <a:buSzPts val="1600"/>
              <a:buChar char="○"/>
              <a:defRPr sz="2133"/>
            </a:lvl5pPr>
            <a:lvl6pPr marL="3657769" lvl="5" indent="-440287">
              <a:spcBef>
                <a:spcPts val="2133"/>
              </a:spcBef>
              <a:spcAft>
                <a:spcPts val="0"/>
              </a:spcAft>
              <a:buSzPts val="1600"/>
              <a:buChar char="■"/>
              <a:defRPr sz="2133"/>
            </a:lvl6pPr>
            <a:lvl7pPr marL="4267397" lvl="6" indent="-440287">
              <a:spcBef>
                <a:spcPts val="2133"/>
              </a:spcBef>
              <a:spcAft>
                <a:spcPts val="0"/>
              </a:spcAft>
              <a:buSzPts val="1600"/>
              <a:buChar char="●"/>
              <a:defRPr sz="2133"/>
            </a:lvl7pPr>
            <a:lvl8pPr marL="4877026" lvl="7" indent="-440287">
              <a:spcBef>
                <a:spcPts val="2133"/>
              </a:spcBef>
              <a:spcAft>
                <a:spcPts val="0"/>
              </a:spcAft>
              <a:buSzPts val="1600"/>
              <a:buChar char="○"/>
              <a:defRPr sz="2133"/>
            </a:lvl8pPr>
            <a:lvl9pPr marL="5486654" lvl="8" indent="-440287">
              <a:spcBef>
                <a:spcPts val="2133"/>
              </a:spcBef>
              <a:spcAft>
                <a:spcPts val="2133"/>
              </a:spcAft>
              <a:buSzPts val="1600"/>
              <a:buChar char="■"/>
              <a:defRPr sz="2133"/>
            </a:lvl9pPr>
          </a:lstStyle>
          <a:p>
            <a:endParaRPr/>
          </a:p>
        </p:txBody>
      </p:sp>
      <p:sp>
        <p:nvSpPr>
          <p:cNvPr id="56" name="Google Shape;56;p9"/>
          <p:cNvSpPr txBox="1">
            <a:spLocks noGrp="1"/>
          </p:cNvSpPr>
          <p:nvPr>
            <p:ph type="title"/>
          </p:nvPr>
        </p:nvSpPr>
        <p:spPr>
          <a:xfrm>
            <a:off x="1109166" y="593368"/>
            <a:ext cx="107688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2000"/>
              <a:buNone/>
              <a:defRPr sz="2667"/>
            </a:lvl1pPr>
            <a:lvl2pPr lvl="1" rtl="0">
              <a:spcBef>
                <a:spcPts val="0"/>
              </a:spcBef>
              <a:spcAft>
                <a:spcPts val="0"/>
              </a:spcAft>
              <a:buSzPts val="2000"/>
              <a:buNone/>
              <a:defRPr sz="2667"/>
            </a:lvl2pPr>
            <a:lvl3pPr lvl="2" rtl="0">
              <a:spcBef>
                <a:spcPts val="0"/>
              </a:spcBef>
              <a:spcAft>
                <a:spcPts val="0"/>
              </a:spcAft>
              <a:buSzPts val="2000"/>
              <a:buNone/>
              <a:defRPr sz="2667"/>
            </a:lvl3pPr>
            <a:lvl4pPr lvl="3" rtl="0">
              <a:spcBef>
                <a:spcPts val="0"/>
              </a:spcBef>
              <a:spcAft>
                <a:spcPts val="0"/>
              </a:spcAft>
              <a:buSzPts val="2000"/>
              <a:buNone/>
              <a:defRPr sz="2667"/>
            </a:lvl4pPr>
            <a:lvl5pPr lvl="4" rtl="0">
              <a:spcBef>
                <a:spcPts val="0"/>
              </a:spcBef>
              <a:spcAft>
                <a:spcPts val="0"/>
              </a:spcAft>
              <a:buSzPts val="2000"/>
              <a:buNone/>
              <a:defRPr sz="2667"/>
            </a:lvl5pPr>
            <a:lvl6pPr lvl="5" rtl="0">
              <a:spcBef>
                <a:spcPts val="0"/>
              </a:spcBef>
              <a:spcAft>
                <a:spcPts val="0"/>
              </a:spcAft>
              <a:buSzPts val="2000"/>
              <a:buNone/>
              <a:defRPr sz="2667"/>
            </a:lvl6pPr>
            <a:lvl7pPr lvl="6" rtl="0">
              <a:spcBef>
                <a:spcPts val="0"/>
              </a:spcBef>
              <a:spcAft>
                <a:spcPts val="0"/>
              </a:spcAft>
              <a:buSzPts val="2000"/>
              <a:buNone/>
              <a:defRPr sz="2667"/>
            </a:lvl7pPr>
            <a:lvl8pPr lvl="7" rtl="0">
              <a:spcBef>
                <a:spcPts val="0"/>
              </a:spcBef>
              <a:spcAft>
                <a:spcPts val="0"/>
              </a:spcAft>
              <a:buSzPts val="2000"/>
              <a:buNone/>
              <a:defRPr sz="2667"/>
            </a:lvl8pPr>
            <a:lvl9pPr lvl="8" rtl="0">
              <a:spcBef>
                <a:spcPts val="0"/>
              </a:spcBef>
              <a:spcAft>
                <a:spcPts val="0"/>
              </a:spcAft>
              <a:buSzPts val="2000"/>
              <a:buNone/>
              <a:defRPr sz="2667"/>
            </a:lvl9pPr>
          </a:lstStyle>
          <a:p>
            <a:endParaRPr/>
          </a:p>
        </p:txBody>
      </p:sp>
      <p:sp>
        <p:nvSpPr>
          <p:cNvPr id="57" name="Google Shape;57;p9"/>
          <p:cNvSpPr/>
          <p:nvPr/>
        </p:nvSpPr>
        <p:spPr>
          <a:xfrm>
            <a:off x="778766" y="811733"/>
            <a:ext cx="228800" cy="228800"/>
          </a:xfrm>
          <a:prstGeom prst="ellipse">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58" name="Google Shape;58;p9"/>
          <p:cNvSpPr/>
          <p:nvPr/>
        </p:nvSpPr>
        <p:spPr>
          <a:xfrm>
            <a:off x="445733" y="811733"/>
            <a:ext cx="228800" cy="228800"/>
          </a:xfrm>
          <a:prstGeom prst="ellipse">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59" name="Google Shape;59;p9"/>
          <p:cNvSpPr/>
          <p:nvPr/>
        </p:nvSpPr>
        <p:spPr>
          <a:xfrm>
            <a:off x="112700" y="811733"/>
            <a:ext cx="228800" cy="228800"/>
          </a:xfrm>
          <a:prstGeom prst="ellipse">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Tree>
    <p:extLst>
      <p:ext uri="{BB962C8B-B14F-4D97-AF65-F5344CB8AC3E}">
        <p14:creationId xmlns:p14="http://schemas.microsoft.com/office/powerpoint/2010/main" val="281668998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60"/>
        <p:cNvGrpSpPr/>
        <p:nvPr/>
      </p:nvGrpSpPr>
      <p:grpSpPr>
        <a:xfrm>
          <a:off x="0" y="0"/>
          <a:ext cx="0" cy="0"/>
          <a:chOff x="0" y="0"/>
          <a:chExt cx="0" cy="0"/>
        </a:xfrm>
      </p:grpSpPr>
      <p:pic>
        <p:nvPicPr>
          <p:cNvPr id="61" name="Google Shape;61;p10"/>
          <p:cNvPicPr preferRelativeResize="0"/>
          <p:nvPr/>
        </p:nvPicPr>
        <p:blipFill>
          <a:blip r:embed="rId2">
            <a:alphaModFix amt="20000"/>
          </a:blip>
          <a:stretch>
            <a:fillRect/>
          </a:stretch>
        </p:blipFill>
        <p:spPr>
          <a:xfrm rot="-5003059">
            <a:off x="-3181599" y="-354300"/>
            <a:ext cx="10353364" cy="9389233"/>
          </a:xfrm>
          <a:prstGeom prst="rect">
            <a:avLst/>
          </a:prstGeom>
          <a:noFill/>
          <a:ln>
            <a:noFill/>
          </a:ln>
        </p:spPr>
      </p:pic>
      <p:sp>
        <p:nvSpPr>
          <p:cNvPr id="62" name="Google Shape;62;p10"/>
          <p:cNvSpPr txBox="1">
            <a:spLocks noGrp="1"/>
          </p:cNvSpPr>
          <p:nvPr>
            <p:ph type="title"/>
          </p:nvPr>
        </p:nvSpPr>
        <p:spPr>
          <a:xfrm>
            <a:off x="1109166" y="593368"/>
            <a:ext cx="107688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2000"/>
              <a:buNone/>
              <a:defRPr sz="2667"/>
            </a:lvl1pPr>
            <a:lvl2pPr lvl="1" rtl="0">
              <a:spcBef>
                <a:spcPts val="0"/>
              </a:spcBef>
              <a:spcAft>
                <a:spcPts val="0"/>
              </a:spcAft>
              <a:buSzPts val="2000"/>
              <a:buNone/>
              <a:defRPr sz="2667"/>
            </a:lvl2pPr>
            <a:lvl3pPr lvl="2" rtl="0">
              <a:spcBef>
                <a:spcPts val="0"/>
              </a:spcBef>
              <a:spcAft>
                <a:spcPts val="0"/>
              </a:spcAft>
              <a:buSzPts val="2000"/>
              <a:buNone/>
              <a:defRPr sz="2667"/>
            </a:lvl3pPr>
            <a:lvl4pPr lvl="3" rtl="0">
              <a:spcBef>
                <a:spcPts val="0"/>
              </a:spcBef>
              <a:spcAft>
                <a:spcPts val="0"/>
              </a:spcAft>
              <a:buSzPts val="2000"/>
              <a:buNone/>
              <a:defRPr sz="2667"/>
            </a:lvl4pPr>
            <a:lvl5pPr lvl="4" rtl="0">
              <a:spcBef>
                <a:spcPts val="0"/>
              </a:spcBef>
              <a:spcAft>
                <a:spcPts val="0"/>
              </a:spcAft>
              <a:buSzPts val="2000"/>
              <a:buNone/>
              <a:defRPr sz="2667"/>
            </a:lvl5pPr>
            <a:lvl6pPr lvl="5" rtl="0">
              <a:spcBef>
                <a:spcPts val="0"/>
              </a:spcBef>
              <a:spcAft>
                <a:spcPts val="0"/>
              </a:spcAft>
              <a:buSzPts val="2000"/>
              <a:buNone/>
              <a:defRPr sz="2667"/>
            </a:lvl6pPr>
            <a:lvl7pPr lvl="6" rtl="0">
              <a:spcBef>
                <a:spcPts val="0"/>
              </a:spcBef>
              <a:spcAft>
                <a:spcPts val="0"/>
              </a:spcAft>
              <a:buSzPts val="2000"/>
              <a:buNone/>
              <a:defRPr sz="2667"/>
            </a:lvl7pPr>
            <a:lvl8pPr lvl="7" rtl="0">
              <a:spcBef>
                <a:spcPts val="0"/>
              </a:spcBef>
              <a:spcAft>
                <a:spcPts val="0"/>
              </a:spcAft>
              <a:buSzPts val="2000"/>
              <a:buNone/>
              <a:defRPr sz="2667"/>
            </a:lvl8pPr>
            <a:lvl9pPr lvl="8" rtl="0">
              <a:spcBef>
                <a:spcPts val="0"/>
              </a:spcBef>
              <a:spcAft>
                <a:spcPts val="0"/>
              </a:spcAft>
              <a:buSzPts val="2000"/>
              <a:buNone/>
              <a:defRPr sz="2667"/>
            </a:lvl9pPr>
          </a:lstStyle>
          <a:p>
            <a:endParaRPr/>
          </a:p>
        </p:txBody>
      </p:sp>
      <p:sp>
        <p:nvSpPr>
          <p:cNvPr id="63" name="Google Shape;63;p10"/>
          <p:cNvSpPr/>
          <p:nvPr/>
        </p:nvSpPr>
        <p:spPr>
          <a:xfrm>
            <a:off x="778766" y="811733"/>
            <a:ext cx="228800" cy="228800"/>
          </a:xfrm>
          <a:prstGeom prst="ellipse">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64" name="Google Shape;64;p10"/>
          <p:cNvSpPr/>
          <p:nvPr/>
        </p:nvSpPr>
        <p:spPr>
          <a:xfrm>
            <a:off x="445733" y="811733"/>
            <a:ext cx="228800" cy="228800"/>
          </a:xfrm>
          <a:prstGeom prst="ellipse">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65" name="Google Shape;65;p10"/>
          <p:cNvSpPr/>
          <p:nvPr/>
        </p:nvSpPr>
        <p:spPr>
          <a:xfrm>
            <a:off x="112700" y="811733"/>
            <a:ext cx="228800" cy="228800"/>
          </a:xfrm>
          <a:prstGeom prst="ellipse">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66" name="Google Shape;66;p10"/>
          <p:cNvSpPr txBox="1">
            <a:spLocks noGrp="1"/>
          </p:cNvSpPr>
          <p:nvPr>
            <p:ph type="body" idx="1"/>
          </p:nvPr>
        </p:nvSpPr>
        <p:spPr>
          <a:xfrm>
            <a:off x="6764068" y="4609902"/>
            <a:ext cx="4116000" cy="1203600"/>
          </a:xfrm>
          <a:prstGeom prst="rect">
            <a:avLst/>
          </a:prstGeom>
        </p:spPr>
        <p:txBody>
          <a:bodyPr spcFirstLastPara="1" wrap="square" lIns="91425" tIns="91425" rIns="91425" bIns="91425" anchor="b" anchorCtr="0">
            <a:noAutofit/>
          </a:bodyPr>
          <a:lstStyle>
            <a:lvl1pPr marL="609628" lvl="0" indent="-423353" rtl="0">
              <a:lnSpc>
                <a:spcPct val="100000"/>
              </a:lnSpc>
              <a:spcBef>
                <a:spcPts val="0"/>
              </a:spcBef>
              <a:spcAft>
                <a:spcPts val="0"/>
              </a:spcAft>
              <a:buSzPts val="1400"/>
              <a:buChar char="●"/>
              <a:defRPr sz="1867"/>
            </a:lvl1pPr>
            <a:lvl2pPr marL="1219256" lvl="1" indent="-423353" rtl="0">
              <a:lnSpc>
                <a:spcPct val="100000"/>
              </a:lnSpc>
              <a:spcBef>
                <a:spcPts val="0"/>
              </a:spcBef>
              <a:spcAft>
                <a:spcPts val="0"/>
              </a:spcAft>
              <a:buSzPts val="1400"/>
              <a:buChar char="○"/>
              <a:defRPr/>
            </a:lvl2pPr>
            <a:lvl3pPr marL="1828885" lvl="2" indent="-423353" rtl="0">
              <a:lnSpc>
                <a:spcPct val="100000"/>
              </a:lnSpc>
              <a:spcBef>
                <a:spcPts val="0"/>
              </a:spcBef>
              <a:spcAft>
                <a:spcPts val="0"/>
              </a:spcAft>
              <a:buSzPts val="1400"/>
              <a:buChar char="■"/>
              <a:defRPr/>
            </a:lvl3pPr>
            <a:lvl4pPr marL="2438513" lvl="3" indent="-423353" rtl="0">
              <a:lnSpc>
                <a:spcPct val="100000"/>
              </a:lnSpc>
              <a:spcBef>
                <a:spcPts val="0"/>
              </a:spcBef>
              <a:spcAft>
                <a:spcPts val="0"/>
              </a:spcAft>
              <a:buSzPts val="1400"/>
              <a:buChar char="●"/>
              <a:defRPr/>
            </a:lvl4pPr>
            <a:lvl5pPr marL="3048141" lvl="4" indent="-423353" rtl="0">
              <a:lnSpc>
                <a:spcPct val="100000"/>
              </a:lnSpc>
              <a:spcBef>
                <a:spcPts val="0"/>
              </a:spcBef>
              <a:spcAft>
                <a:spcPts val="0"/>
              </a:spcAft>
              <a:buSzPts val="1400"/>
              <a:buChar char="○"/>
              <a:defRPr/>
            </a:lvl5pPr>
            <a:lvl6pPr marL="3657769" lvl="5" indent="-423353" rtl="0">
              <a:lnSpc>
                <a:spcPct val="100000"/>
              </a:lnSpc>
              <a:spcBef>
                <a:spcPts val="0"/>
              </a:spcBef>
              <a:spcAft>
                <a:spcPts val="0"/>
              </a:spcAft>
              <a:buSzPts val="1400"/>
              <a:buChar char="■"/>
              <a:defRPr/>
            </a:lvl6pPr>
            <a:lvl7pPr marL="4267397" lvl="6" indent="-423353" rtl="0">
              <a:lnSpc>
                <a:spcPct val="100000"/>
              </a:lnSpc>
              <a:spcBef>
                <a:spcPts val="0"/>
              </a:spcBef>
              <a:spcAft>
                <a:spcPts val="0"/>
              </a:spcAft>
              <a:buSzPts val="1400"/>
              <a:buChar char="●"/>
              <a:defRPr/>
            </a:lvl7pPr>
            <a:lvl8pPr marL="4877026" lvl="7" indent="-423353" rtl="0">
              <a:lnSpc>
                <a:spcPct val="100000"/>
              </a:lnSpc>
              <a:spcBef>
                <a:spcPts val="0"/>
              </a:spcBef>
              <a:spcAft>
                <a:spcPts val="0"/>
              </a:spcAft>
              <a:buSzPts val="1400"/>
              <a:buChar char="○"/>
              <a:defRPr/>
            </a:lvl8pPr>
            <a:lvl9pPr marL="5486654" lvl="8" indent="-423353" rtl="0">
              <a:lnSpc>
                <a:spcPct val="100000"/>
              </a:lnSpc>
              <a:spcBef>
                <a:spcPts val="0"/>
              </a:spcBef>
              <a:spcAft>
                <a:spcPts val="0"/>
              </a:spcAft>
              <a:buSzPts val="1400"/>
              <a:buChar char="■"/>
              <a:defRPr/>
            </a:lvl9pPr>
          </a:lstStyle>
          <a:p>
            <a:endParaRPr/>
          </a:p>
        </p:txBody>
      </p:sp>
      <p:pic>
        <p:nvPicPr>
          <p:cNvPr id="67" name="Google Shape;67;p10"/>
          <p:cNvPicPr preferRelativeResize="0"/>
          <p:nvPr/>
        </p:nvPicPr>
        <p:blipFill>
          <a:blip r:embed="rId3">
            <a:alphaModFix/>
          </a:blip>
          <a:stretch>
            <a:fillRect/>
          </a:stretch>
        </p:blipFill>
        <p:spPr>
          <a:xfrm rot="4440845">
            <a:off x="7064662" y="-682313"/>
            <a:ext cx="6519858" cy="4792004"/>
          </a:xfrm>
          <a:prstGeom prst="rect">
            <a:avLst/>
          </a:prstGeom>
          <a:noFill/>
          <a:ln>
            <a:noFill/>
          </a:ln>
        </p:spPr>
      </p:pic>
    </p:spTree>
    <p:extLst>
      <p:ext uri="{BB962C8B-B14F-4D97-AF65-F5344CB8AC3E}">
        <p14:creationId xmlns:p14="http://schemas.microsoft.com/office/powerpoint/2010/main" val="31173482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56"/>
        <p:cNvGrpSpPr/>
        <p:nvPr/>
      </p:nvGrpSpPr>
      <p:grpSpPr>
        <a:xfrm>
          <a:off x="0" y="0"/>
          <a:ext cx="0" cy="0"/>
          <a:chOff x="0" y="0"/>
          <a:chExt cx="0" cy="0"/>
        </a:xfrm>
      </p:grpSpPr>
      <p:pic>
        <p:nvPicPr>
          <p:cNvPr id="57" name="Google Shape;57;p8"/>
          <p:cNvPicPr preferRelativeResize="0"/>
          <p:nvPr/>
        </p:nvPicPr>
        <p:blipFill>
          <a:blip r:embed="rId2">
            <a:alphaModFix/>
          </a:blip>
          <a:stretch>
            <a:fillRect/>
          </a:stretch>
        </p:blipFill>
        <p:spPr>
          <a:xfrm flipH="1">
            <a:off x="-62234" y="5609979"/>
            <a:ext cx="4964435" cy="1346983"/>
          </a:xfrm>
          <a:prstGeom prst="rect">
            <a:avLst/>
          </a:prstGeom>
          <a:noFill/>
          <a:ln>
            <a:noFill/>
          </a:ln>
        </p:spPr>
      </p:pic>
      <p:pic>
        <p:nvPicPr>
          <p:cNvPr id="58" name="Google Shape;58;p8"/>
          <p:cNvPicPr preferRelativeResize="0"/>
          <p:nvPr/>
        </p:nvPicPr>
        <p:blipFill>
          <a:blip r:embed="rId3">
            <a:alphaModFix/>
          </a:blip>
          <a:stretch>
            <a:fillRect/>
          </a:stretch>
        </p:blipFill>
        <p:spPr>
          <a:xfrm rot="9506280">
            <a:off x="9733938" y="4431332"/>
            <a:ext cx="1784351" cy="1249812"/>
          </a:xfrm>
          <a:prstGeom prst="rect">
            <a:avLst/>
          </a:prstGeom>
          <a:noFill/>
          <a:ln>
            <a:noFill/>
          </a:ln>
        </p:spPr>
      </p:pic>
      <p:pic>
        <p:nvPicPr>
          <p:cNvPr id="59" name="Google Shape;59;p8"/>
          <p:cNvPicPr preferRelativeResize="0"/>
          <p:nvPr/>
        </p:nvPicPr>
        <p:blipFill>
          <a:blip r:embed="rId4">
            <a:alphaModFix/>
          </a:blip>
          <a:stretch>
            <a:fillRect/>
          </a:stretch>
        </p:blipFill>
        <p:spPr>
          <a:xfrm rot="10800000">
            <a:off x="681702" y="4147199"/>
            <a:ext cx="729233" cy="676332"/>
          </a:xfrm>
          <a:prstGeom prst="rect">
            <a:avLst/>
          </a:prstGeom>
          <a:noFill/>
          <a:ln>
            <a:noFill/>
          </a:ln>
        </p:spPr>
      </p:pic>
      <p:pic>
        <p:nvPicPr>
          <p:cNvPr id="60" name="Google Shape;60;p8"/>
          <p:cNvPicPr preferRelativeResize="0"/>
          <p:nvPr/>
        </p:nvPicPr>
        <p:blipFill>
          <a:blip r:embed="rId5">
            <a:alphaModFix/>
          </a:blip>
          <a:stretch>
            <a:fillRect/>
          </a:stretch>
        </p:blipFill>
        <p:spPr>
          <a:xfrm rot="-9793167">
            <a:off x="1397180" y="714676"/>
            <a:ext cx="1155371" cy="1491235"/>
          </a:xfrm>
          <a:prstGeom prst="rect">
            <a:avLst/>
          </a:prstGeom>
          <a:noFill/>
          <a:ln>
            <a:noFill/>
          </a:ln>
        </p:spPr>
      </p:pic>
      <p:pic>
        <p:nvPicPr>
          <p:cNvPr id="61" name="Google Shape;61;p8"/>
          <p:cNvPicPr preferRelativeResize="0"/>
          <p:nvPr/>
        </p:nvPicPr>
        <p:blipFill>
          <a:blip r:embed="rId6">
            <a:alphaModFix/>
          </a:blip>
          <a:stretch>
            <a:fillRect/>
          </a:stretch>
        </p:blipFill>
        <p:spPr>
          <a:xfrm>
            <a:off x="10765536" y="2229195"/>
            <a:ext cx="407231" cy="406438"/>
          </a:xfrm>
          <a:prstGeom prst="rect">
            <a:avLst/>
          </a:prstGeom>
          <a:noFill/>
          <a:ln>
            <a:noFill/>
          </a:ln>
        </p:spPr>
      </p:pic>
      <p:sp>
        <p:nvSpPr>
          <p:cNvPr id="62" name="Google Shape;62;p8"/>
          <p:cNvSpPr txBox="1">
            <a:spLocks noGrp="1"/>
          </p:cNvSpPr>
          <p:nvPr>
            <p:ph type="title"/>
          </p:nvPr>
        </p:nvSpPr>
        <p:spPr>
          <a:xfrm>
            <a:off x="2413001" y="1828802"/>
            <a:ext cx="7365600" cy="3182000"/>
          </a:xfrm>
          <a:prstGeom prst="rect">
            <a:avLst/>
          </a:prstGeom>
        </p:spPr>
        <p:txBody>
          <a:bodyPr spcFirstLastPara="1" wrap="square" lIns="91425" tIns="91425" rIns="91425" bIns="91425" anchor="ctr" anchorCtr="0">
            <a:noAutofit/>
          </a:bodyPr>
          <a:lstStyle>
            <a:lvl1pPr lvl="0" algn="ctr">
              <a:spcBef>
                <a:spcPts val="0"/>
              </a:spcBef>
              <a:spcAft>
                <a:spcPts val="0"/>
              </a:spcAft>
              <a:buSzPts val="6500"/>
              <a:buNone/>
              <a:defRPr sz="6592"/>
            </a:lvl1pPr>
            <a:lvl2pPr lvl="1">
              <a:spcBef>
                <a:spcPts val="0"/>
              </a:spcBef>
              <a:spcAft>
                <a:spcPts val="0"/>
              </a:spcAft>
              <a:buSzPts val="5400"/>
              <a:buFont typeface="Poppins"/>
              <a:buNone/>
              <a:defRPr sz="5476" b="1">
                <a:latin typeface="Poppins"/>
                <a:ea typeface="Poppins"/>
                <a:cs typeface="Poppins"/>
                <a:sym typeface="Poppins"/>
              </a:defRPr>
            </a:lvl2pPr>
            <a:lvl3pPr lvl="2">
              <a:spcBef>
                <a:spcPts val="0"/>
              </a:spcBef>
              <a:spcAft>
                <a:spcPts val="0"/>
              </a:spcAft>
              <a:buSzPts val="5400"/>
              <a:buFont typeface="Poppins"/>
              <a:buNone/>
              <a:defRPr sz="5476" b="1">
                <a:latin typeface="Poppins"/>
                <a:ea typeface="Poppins"/>
                <a:cs typeface="Poppins"/>
                <a:sym typeface="Poppins"/>
              </a:defRPr>
            </a:lvl3pPr>
            <a:lvl4pPr lvl="3">
              <a:spcBef>
                <a:spcPts val="0"/>
              </a:spcBef>
              <a:spcAft>
                <a:spcPts val="0"/>
              </a:spcAft>
              <a:buSzPts val="5400"/>
              <a:buFont typeface="Poppins"/>
              <a:buNone/>
              <a:defRPr sz="5476" b="1">
                <a:latin typeface="Poppins"/>
                <a:ea typeface="Poppins"/>
                <a:cs typeface="Poppins"/>
                <a:sym typeface="Poppins"/>
              </a:defRPr>
            </a:lvl4pPr>
            <a:lvl5pPr lvl="4">
              <a:spcBef>
                <a:spcPts val="0"/>
              </a:spcBef>
              <a:spcAft>
                <a:spcPts val="0"/>
              </a:spcAft>
              <a:buSzPts val="5400"/>
              <a:buFont typeface="Poppins"/>
              <a:buNone/>
              <a:defRPr sz="5476" b="1">
                <a:latin typeface="Poppins"/>
                <a:ea typeface="Poppins"/>
                <a:cs typeface="Poppins"/>
                <a:sym typeface="Poppins"/>
              </a:defRPr>
            </a:lvl5pPr>
            <a:lvl6pPr lvl="5">
              <a:spcBef>
                <a:spcPts val="0"/>
              </a:spcBef>
              <a:spcAft>
                <a:spcPts val="0"/>
              </a:spcAft>
              <a:buSzPts val="5400"/>
              <a:buFont typeface="Poppins"/>
              <a:buNone/>
              <a:defRPr sz="5476" b="1">
                <a:latin typeface="Poppins"/>
                <a:ea typeface="Poppins"/>
                <a:cs typeface="Poppins"/>
                <a:sym typeface="Poppins"/>
              </a:defRPr>
            </a:lvl6pPr>
            <a:lvl7pPr lvl="6">
              <a:spcBef>
                <a:spcPts val="0"/>
              </a:spcBef>
              <a:spcAft>
                <a:spcPts val="0"/>
              </a:spcAft>
              <a:buSzPts val="5400"/>
              <a:buFont typeface="Poppins"/>
              <a:buNone/>
              <a:defRPr sz="5476" b="1">
                <a:latin typeface="Poppins"/>
                <a:ea typeface="Poppins"/>
                <a:cs typeface="Poppins"/>
                <a:sym typeface="Poppins"/>
              </a:defRPr>
            </a:lvl7pPr>
            <a:lvl8pPr lvl="7">
              <a:spcBef>
                <a:spcPts val="0"/>
              </a:spcBef>
              <a:spcAft>
                <a:spcPts val="0"/>
              </a:spcAft>
              <a:buSzPts val="5400"/>
              <a:buFont typeface="Poppins"/>
              <a:buNone/>
              <a:defRPr sz="5476" b="1">
                <a:latin typeface="Poppins"/>
                <a:ea typeface="Poppins"/>
                <a:cs typeface="Poppins"/>
                <a:sym typeface="Poppins"/>
              </a:defRPr>
            </a:lvl8pPr>
            <a:lvl9pPr lvl="8">
              <a:spcBef>
                <a:spcPts val="0"/>
              </a:spcBef>
              <a:spcAft>
                <a:spcPts val="0"/>
              </a:spcAft>
              <a:buSzPts val="5400"/>
              <a:buFont typeface="Poppins"/>
              <a:buNone/>
              <a:defRPr sz="5476" b="1">
                <a:latin typeface="Poppins"/>
                <a:ea typeface="Poppins"/>
                <a:cs typeface="Poppins"/>
                <a:sym typeface="Poppins"/>
              </a:defRPr>
            </a:lvl9pPr>
          </a:lstStyle>
          <a:p>
            <a:endParaRPr/>
          </a:p>
        </p:txBody>
      </p:sp>
    </p:spTree>
    <p:extLst>
      <p:ext uri="{BB962C8B-B14F-4D97-AF65-F5344CB8AC3E}">
        <p14:creationId xmlns:p14="http://schemas.microsoft.com/office/powerpoint/2010/main" val="16482393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68"/>
        <p:cNvGrpSpPr/>
        <p:nvPr/>
      </p:nvGrpSpPr>
      <p:grpSpPr>
        <a:xfrm>
          <a:off x="0" y="0"/>
          <a:ext cx="0" cy="0"/>
          <a:chOff x="0" y="0"/>
          <a:chExt cx="0" cy="0"/>
        </a:xfrm>
      </p:grpSpPr>
      <p:pic>
        <p:nvPicPr>
          <p:cNvPr id="69" name="Google Shape;69;p11"/>
          <p:cNvPicPr preferRelativeResize="0"/>
          <p:nvPr/>
        </p:nvPicPr>
        <p:blipFill>
          <a:blip r:embed="rId2">
            <a:alphaModFix/>
          </a:blip>
          <a:stretch>
            <a:fillRect/>
          </a:stretch>
        </p:blipFill>
        <p:spPr>
          <a:xfrm>
            <a:off x="-2772098" y="-2676866"/>
            <a:ext cx="9610639" cy="8635974"/>
          </a:xfrm>
          <a:prstGeom prst="rect">
            <a:avLst/>
          </a:prstGeom>
          <a:noFill/>
          <a:ln>
            <a:noFill/>
          </a:ln>
        </p:spPr>
      </p:pic>
      <p:pic>
        <p:nvPicPr>
          <p:cNvPr id="70" name="Google Shape;70;p11"/>
          <p:cNvPicPr preferRelativeResize="0"/>
          <p:nvPr/>
        </p:nvPicPr>
        <p:blipFill>
          <a:blip r:embed="rId3">
            <a:alphaModFix/>
          </a:blip>
          <a:stretch>
            <a:fillRect/>
          </a:stretch>
        </p:blipFill>
        <p:spPr>
          <a:xfrm rot="9786805">
            <a:off x="8879462" y="2285314"/>
            <a:ext cx="5330517" cy="4913001"/>
          </a:xfrm>
          <a:prstGeom prst="rect">
            <a:avLst/>
          </a:prstGeom>
          <a:noFill/>
          <a:ln>
            <a:noFill/>
          </a:ln>
        </p:spPr>
      </p:pic>
      <p:pic>
        <p:nvPicPr>
          <p:cNvPr id="71" name="Google Shape;71;p11"/>
          <p:cNvPicPr preferRelativeResize="0"/>
          <p:nvPr/>
        </p:nvPicPr>
        <p:blipFill>
          <a:blip r:embed="rId4">
            <a:alphaModFix amt="20000"/>
          </a:blip>
          <a:stretch>
            <a:fillRect/>
          </a:stretch>
        </p:blipFill>
        <p:spPr>
          <a:xfrm rot="-5003059">
            <a:off x="1233803" y="-1387701"/>
            <a:ext cx="10353364" cy="9389233"/>
          </a:xfrm>
          <a:prstGeom prst="rect">
            <a:avLst/>
          </a:prstGeom>
          <a:noFill/>
          <a:ln>
            <a:noFill/>
          </a:ln>
        </p:spPr>
      </p:pic>
      <p:sp>
        <p:nvSpPr>
          <p:cNvPr id="72" name="Google Shape;72;p11"/>
          <p:cNvSpPr txBox="1">
            <a:spLocks noGrp="1"/>
          </p:cNvSpPr>
          <p:nvPr>
            <p:ph type="title" hasCustomPrompt="1"/>
          </p:nvPr>
        </p:nvSpPr>
        <p:spPr>
          <a:xfrm>
            <a:off x="415602" y="1474835"/>
            <a:ext cx="11360800" cy="2618000"/>
          </a:xfrm>
          <a:prstGeom prst="rect">
            <a:avLst/>
          </a:prstGeom>
        </p:spPr>
        <p:txBody>
          <a:bodyPr spcFirstLastPara="1" wrap="square" lIns="91425" tIns="91425" rIns="91425" bIns="91425" anchor="b" anchorCtr="0">
            <a:noAutofit/>
          </a:bodyPr>
          <a:lstStyle>
            <a:lvl1pPr lvl="0" algn="ctr">
              <a:spcBef>
                <a:spcPts val="0"/>
              </a:spcBef>
              <a:spcAft>
                <a:spcPts val="0"/>
              </a:spcAft>
              <a:buSzPts val="8000"/>
              <a:buNone/>
              <a:defRPr sz="10667"/>
            </a:lvl1pPr>
            <a:lvl2pPr lvl="1" algn="ctr">
              <a:spcBef>
                <a:spcPts val="0"/>
              </a:spcBef>
              <a:spcAft>
                <a:spcPts val="0"/>
              </a:spcAft>
              <a:buSzPts val="12000"/>
              <a:buNone/>
              <a:defRPr sz="16001"/>
            </a:lvl2pPr>
            <a:lvl3pPr lvl="2" algn="ctr">
              <a:spcBef>
                <a:spcPts val="0"/>
              </a:spcBef>
              <a:spcAft>
                <a:spcPts val="0"/>
              </a:spcAft>
              <a:buSzPts val="12000"/>
              <a:buNone/>
              <a:defRPr sz="16001"/>
            </a:lvl3pPr>
            <a:lvl4pPr lvl="3" algn="ctr">
              <a:spcBef>
                <a:spcPts val="0"/>
              </a:spcBef>
              <a:spcAft>
                <a:spcPts val="0"/>
              </a:spcAft>
              <a:buSzPts val="12000"/>
              <a:buNone/>
              <a:defRPr sz="16001"/>
            </a:lvl4pPr>
            <a:lvl5pPr lvl="4" algn="ctr">
              <a:spcBef>
                <a:spcPts val="0"/>
              </a:spcBef>
              <a:spcAft>
                <a:spcPts val="0"/>
              </a:spcAft>
              <a:buSzPts val="12000"/>
              <a:buNone/>
              <a:defRPr sz="16001"/>
            </a:lvl5pPr>
            <a:lvl6pPr lvl="5" algn="ctr">
              <a:spcBef>
                <a:spcPts val="0"/>
              </a:spcBef>
              <a:spcAft>
                <a:spcPts val="0"/>
              </a:spcAft>
              <a:buSzPts val="12000"/>
              <a:buNone/>
              <a:defRPr sz="16001"/>
            </a:lvl6pPr>
            <a:lvl7pPr lvl="6" algn="ctr">
              <a:spcBef>
                <a:spcPts val="0"/>
              </a:spcBef>
              <a:spcAft>
                <a:spcPts val="0"/>
              </a:spcAft>
              <a:buSzPts val="12000"/>
              <a:buNone/>
              <a:defRPr sz="16001"/>
            </a:lvl7pPr>
            <a:lvl8pPr lvl="7" algn="ctr">
              <a:spcBef>
                <a:spcPts val="0"/>
              </a:spcBef>
              <a:spcAft>
                <a:spcPts val="0"/>
              </a:spcAft>
              <a:buSzPts val="12000"/>
              <a:buNone/>
              <a:defRPr sz="16001"/>
            </a:lvl8pPr>
            <a:lvl9pPr lvl="8" algn="ctr">
              <a:spcBef>
                <a:spcPts val="0"/>
              </a:spcBef>
              <a:spcAft>
                <a:spcPts val="0"/>
              </a:spcAft>
              <a:buSzPts val="12000"/>
              <a:buNone/>
              <a:defRPr sz="16001"/>
            </a:lvl9pPr>
          </a:lstStyle>
          <a:p>
            <a:r>
              <a:t>xx%</a:t>
            </a:r>
          </a:p>
        </p:txBody>
      </p:sp>
      <p:sp>
        <p:nvSpPr>
          <p:cNvPr id="73" name="Google Shape;73;p11"/>
          <p:cNvSpPr txBox="1">
            <a:spLocks noGrp="1"/>
          </p:cNvSpPr>
          <p:nvPr>
            <p:ph type="body" idx="1"/>
          </p:nvPr>
        </p:nvSpPr>
        <p:spPr>
          <a:xfrm>
            <a:off x="3014402" y="4003333"/>
            <a:ext cx="6163200" cy="1734400"/>
          </a:xfrm>
          <a:prstGeom prst="rect">
            <a:avLst/>
          </a:prstGeom>
        </p:spPr>
        <p:txBody>
          <a:bodyPr spcFirstLastPara="1" wrap="square" lIns="91425" tIns="91425" rIns="91425" bIns="91425" anchor="t" anchorCtr="0">
            <a:noAutofit/>
          </a:bodyPr>
          <a:lstStyle>
            <a:lvl1pPr marL="609628" lvl="0" indent="-457221" algn="ctr">
              <a:spcBef>
                <a:spcPts val="0"/>
              </a:spcBef>
              <a:spcAft>
                <a:spcPts val="0"/>
              </a:spcAft>
              <a:buSzPts val="1800"/>
              <a:buChar char="●"/>
              <a:defRPr/>
            </a:lvl1pPr>
            <a:lvl2pPr marL="1219256" lvl="1" indent="-457221" algn="ctr">
              <a:spcBef>
                <a:spcPts val="2133"/>
              </a:spcBef>
              <a:spcAft>
                <a:spcPts val="0"/>
              </a:spcAft>
              <a:buSzPts val="1800"/>
              <a:buChar char="○"/>
              <a:defRPr sz="2400"/>
            </a:lvl2pPr>
            <a:lvl3pPr marL="1828885" lvl="2" indent="-457221" algn="ctr">
              <a:spcBef>
                <a:spcPts val="2133"/>
              </a:spcBef>
              <a:spcAft>
                <a:spcPts val="0"/>
              </a:spcAft>
              <a:buSzPts val="1800"/>
              <a:buChar char="■"/>
              <a:defRPr sz="2400"/>
            </a:lvl3pPr>
            <a:lvl4pPr marL="2438513" lvl="3" indent="-457221" algn="ctr">
              <a:spcBef>
                <a:spcPts val="2133"/>
              </a:spcBef>
              <a:spcAft>
                <a:spcPts val="0"/>
              </a:spcAft>
              <a:buSzPts val="1800"/>
              <a:buChar char="●"/>
              <a:defRPr sz="2400"/>
            </a:lvl4pPr>
            <a:lvl5pPr marL="3048141" lvl="4" indent="-457221" algn="ctr">
              <a:spcBef>
                <a:spcPts val="2133"/>
              </a:spcBef>
              <a:spcAft>
                <a:spcPts val="0"/>
              </a:spcAft>
              <a:buSzPts val="1800"/>
              <a:buChar char="○"/>
              <a:defRPr sz="2400"/>
            </a:lvl5pPr>
            <a:lvl6pPr marL="3657769" lvl="5" indent="-457221" algn="ctr">
              <a:spcBef>
                <a:spcPts val="2133"/>
              </a:spcBef>
              <a:spcAft>
                <a:spcPts val="0"/>
              </a:spcAft>
              <a:buSzPts val="1800"/>
              <a:buChar char="■"/>
              <a:defRPr sz="2400"/>
            </a:lvl6pPr>
            <a:lvl7pPr marL="4267397" lvl="6" indent="-457221" algn="ctr">
              <a:spcBef>
                <a:spcPts val="2133"/>
              </a:spcBef>
              <a:spcAft>
                <a:spcPts val="0"/>
              </a:spcAft>
              <a:buSzPts val="1800"/>
              <a:buChar char="●"/>
              <a:defRPr sz="2400"/>
            </a:lvl7pPr>
            <a:lvl8pPr marL="4877026" lvl="7" indent="-457221" algn="ctr">
              <a:spcBef>
                <a:spcPts val="2133"/>
              </a:spcBef>
              <a:spcAft>
                <a:spcPts val="0"/>
              </a:spcAft>
              <a:buSzPts val="1800"/>
              <a:buChar char="○"/>
              <a:defRPr sz="2400"/>
            </a:lvl8pPr>
            <a:lvl9pPr marL="5486654" lvl="8" indent="-457221" algn="ctr">
              <a:spcBef>
                <a:spcPts val="2133"/>
              </a:spcBef>
              <a:spcAft>
                <a:spcPts val="2133"/>
              </a:spcAft>
              <a:buSzPts val="1800"/>
              <a:buChar char="■"/>
              <a:defRPr sz="2400"/>
            </a:lvl9pPr>
          </a:lstStyle>
          <a:p>
            <a:endParaRPr/>
          </a:p>
        </p:txBody>
      </p:sp>
    </p:spTree>
    <p:extLst>
      <p:ext uri="{BB962C8B-B14F-4D97-AF65-F5344CB8AC3E}">
        <p14:creationId xmlns:p14="http://schemas.microsoft.com/office/powerpoint/2010/main" val="234021820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74"/>
        <p:cNvGrpSpPr/>
        <p:nvPr/>
      </p:nvGrpSpPr>
      <p:grpSpPr>
        <a:xfrm>
          <a:off x="0" y="0"/>
          <a:ext cx="0" cy="0"/>
          <a:chOff x="0" y="0"/>
          <a:chExt cx="0" cy="0"/>
        </a:xfrm>
      </p:grpSpPr>
    </p:spTree>
    <p:extLst>
      <p:ext uri="{BB962C8B-B14F-4D97-AF65-F5344CB8AC3E}">
        <p14:creationId xmlns:p14="http://schemas.microsoft.com/office/powerpoint/2010/main" val="1737805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Title + three columns">
  <p:cSld name="Title + three columns">
    <p:spTree>
      <p:nvGrpSpPr>
        <p:cNvPr id="1" name="Shape 100"/>
        <p:cNvGrpSpPr/>
        <p:nvPr/>
      </p:nvGrpSpPr>
      <p:grpSpPr>
        <a:xfrm>
          <a:off x="0" y="0"/>
          <a:ext cx="0" cy="0"/>
          <a:chOff x="0" y="0"/>
          <a:chExt cx="0" cy="0"/>
        </a:xfrm>
      </p:grpSpPr>
      <p:pic>
        <p:nvPicPr>
          <p:cNvPr id="101" name="Google Shape;101;p15"/>
          <p:cNvPicPr preferRelativeResize="0"/>
          <p:nvPr/>
        </p:nvPicPr>
        <p:blipFill>
          <a:blip r:embed="rId2">
            <a:alphaModFix amt="17000"/>
          </a:blip>
          <a:stretch>
            <a:fillRect/>
          </a:stretch>
        </p:blipFill>
        <p:spPr>
          <a:xfrm>
            <a:off x="6095989" y="2253068"/>
            <a:ext cx="7562227" cy="6858000"/>
          </a:xfrm>
          <a:prstGeom prst="rect">
            <a:avLst/>
          </a:prstGeom>
          <a:noFill/>
          <a:ln>
            <a:noFill/>
          </a:ln>
        </p:spPr>
      </p:pic>
      <p:pic>
        <p:nvPicPr>
          <p:cNvPr id="102" name="Google Shape;102;p15"/>
          <p:cNvPicPr preferRelativeResize="0"/>
          <p:nvPr/>
        </p:nvPicPr>
        <p:blipFill>
          <a:blip r:embed="rId2">
            <a:alphaModFix amt="17000"/>
          </a:blip>
          <a:stretch>
            <a:fillRect/>
          </a:stretch>
        </p:blipFill>
        <p:spPr>
          <a:xfrm rot="-2700000">
            <a:off x="-3312012" y="837268"/>
            <a:ext cx="7562225" cy="6857997"/>
          </a:xfrm>
          <a:prstGeom prst="rect">
            <a:avLst/>
          </a:prstGeom>
          <a:noFill/>
          <a:ln>
            <a:noFill/>
          </a:ln>
        </p:spPr>
      </p:pic>
      <p:sp>
        <p:nvSpPr>
          <p:cNvPr id="103" name="Google Shape;103;p15"/>
          <p:cNvSpPr txBox="1">
            <a:spLocks noGrp="1"/>
          </p:cNvSpPr>
          <p:nvPr>
            <p:ph type="title"/>
          </p:nvPr>
        </p:nvSpPr>
        <p:spPr>
          <a:xfrm>
            <a:off x="1109166" y="593368"/>
            <a:ext cx="107688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2000"/>
              <a:buNone/>
              <a:defRPr sz="2667"/>
            </a:lvl1pPr>
            <a:lvl2pPr lvl="1" rtl="0">
              <a:spcBef>
                <a:spcPts val="0"/>
              </a:spcBef>
              <a:spcAft>
                <a:spcPts val="0"/>
              </a:spcAft>
              <a:buSzPts val="2000"/>
              <a:buNone/>
              <a:defRPr sz="2667"/>
            </a:lvl2pPr>
            <a:lvl3pPr lvl="2" rtl="0">
              <a:spcBef>
                <a:spcPts val="0"/>
              </a:spcBef>
              <a:spcAft>
                <a:spcPts val="0"/>
              </a:spcAft>
              <a:buSzPts val="2000"/>
              <a:buNone/>
              <a:defRPr sz="2667"/>
            </a:lvl3pPr>
            <a:lvl4pPr lvl="3" rtl="0">
              <a:spcBef>
                <a:spcPts val="0"/>
              </a:spcBef>
              <a:spcAft>
                <a:spcPts val="0"/>
              </a:spcAft>
              <a:buSzPts val="2000"/>
              <a:buNone/>
              <a:defRPr sz="2667"/>
            </a:lvl4pPr>
            <a:lvl5pPr lvl="4" rtl="0">
              <a:spcBef>
                <a:spcPts val="0"/>
              </a:spcBef>
              <a:spcAft>
                <a:spcPts val="0"/>
              </a:spcAft>
              <a:buSzPts val="2000"/>
              <a:buNone/>
              <a:defRPr sz="2667"/>
            </a:lvl5pPr>
            <a:lvl6pPr lvl="5" rtl="0">
              <a:spcBef>
                <a:spcPts val="0"/>
              </a:spcBef>
              <a:spcAft>
                <a:spcPts val="0"/>
              </a:spcAft>
              <a:buSzPts val="2000"/>
              <a:buNone/>
              <a:defRPr sz="2667"/>
            </a:lvl6pPr>
            <a:lvl7pPr lvl="6" rtl="0">
              <a:spcBef>
                <a:spcPts val="0"/>
              </a:spcBef>
              <a:spcAft>
                <a:spcPts val="0"/>
              </a:spcAft>
              <a:buSzPts val="2000"/>
              <a:buNone/>
              <a:defRPr sz="2667"/>
            </a:lvl7pPr>
            <a:lvl8pPr lvl="7" rtl="0">
              <a:spcBef>
                <a:spcPts val="0"/>
              </a:spcBef>
              <a:spcAft>
                <a:spcPts val="0"/>
              </a:spcAft>
              <a:buSzPts val="2000"/>
              <a:buNone/>
              <a:defRPr sz="2667"/>
            </a:lvl8pPr>
            <a:lvl9pPr lvl="8" rtl="0">
              <a:spcBef>
                <a:spcPts val="0"/>
              </a:spcBef>
              <a:spcAft>
                <a:spcPts val="0"/>
              </a:spcAft>
              <a:buSzPts val="2000"/>
              <a:buNone/>
              <a:defRPr sz="2667"/>
            </a:lvl9pPr>
          </a:lstStyle>
          <a:p>
            <a:endParaRPr/>
          </a:p>
        </p:txBody>
      </p:sp>
      <p:sp>
        <p:nvSpPr>
          <p:cNvPr id="104" name="Google Shape;104;p15"/>
          <p:cNvSpPr txBox="1">
            <a:spLocks noGrp="1"/>
          </p:cNvSpPr>
          <p:nvPr>
            <p:ph type="title" idx="2"/>
          </p:nvPr>
        </p:nvSpPr>
        <p:spPr>
          <a:xfrm>
            <a:off x="1496452" y="2039219"/>
            <a:ext cx="2548800" cy="763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600"/>
              <a:buNone/>
              <a:defRPr sz="2133"/>
            </a:lvl1pPr>
            <a:lvl2pPr lvl="1" algn="ctr" rtl="0">
              <a:spcBef>
                <a:spcPts val="0"/>
              </a:spcBef>
              <a:spcAft>
                <a:spcPts val="0"/>
              </a:spcAft>
              <a:buSzPts val="4200"/>
              <a:buNone/>
              <a:defRPr sz="5600"/>
            </a:lvl2pPr>
            <a:lvl3pPr lvl="2" algn="ctr" rtl="0">
              <a:spcBef>
                <a:spcPts val="0"/>
              </a:spcBef>
              <a:spcAft>
                <a:spcPts val="0"/>
              </a:spcAft>
              <a:buSzPts val="4200"/>
              <a:buNone/>
              <a:defRPr sz="5600"/>
            </a:lvl3pPr>
            <a:lvl4pPr lvl="3" algn="ctr" rtl="0">
              <a:spcBef>
                <a:spcPts val="0"/>
              </a:spcBef>
              <a:spcAft>
                <a:spcPts val="0"/>
              </a:spcAft>
              <a:buSzPts val="4200"/>
              <a:buNone/>
              <a:defRPr sz="5600"/>
            </a:lvl4pPr>
            <a:lvl5pPr lvl="4" algn="ctr" rtl="0">
              <a:spcBef>
                <a:spcPts val="0"/>
              </a:spcBef>
              <a:spcAft>
                <a:spcPts val="0"/>
              </a:spcAft>
              <a:buSzPts val="4200"/>
              <a:buNone/>
              <a:defRPr sz="5600"/>
            </a:lvl5pPr>
            <a:lvl6pPr lvl="5" algn="ctr" rtl="0">
              <a:spcBef>
                <a:spcPts val="0"/>
              </a:spcBef>
              <a:spcAft>
                <a:spcPts val="0"/>
              </a:spcAft>
              <a:buSzPts val="4200"/>
              <a:buNone/>
              <a:defRPr sz="5600"/>
            </a:lvl6pPr>
            <a:lvl7pPr lvl="6" algn="ctr" rtl="0">
              <a:spcBef>
                <a:spcPts val="0"/>
              </a:spcBef>
              <a:spcAft>
                <a:spcPts val="0"/>
              </a:spcAft>
              <a:buSzPts val="4200"/>
              <a:buNone/>
              <a:defRPr sz="5600"/>
            </a:lvl7pPr>
            <a:lvl8pPr lvl="7" algn="ctr" rtl="0">
              <a:spcBef>
                <a:spcPts val="0"/>
              </a:spcBef>
              <a:spcAft>
                <a:spcPts val="0"/>
              </a:spcAft>
              <a:buSzPts val="4200"/>
              <a:buNone/>
              <a:defRPr sz="5600"/>
            </a:lvl8pPr>
            <a:lvl9pPr lvl="8" algn="ctr" rtl="0">
              <a:spcBef>
                <a:spcPts val="0"/>
              </a:spcBef>
              <a:spcAft>
                <a:spcPts val="0"/>
              </a:spcAft>
              <a:buSzPts val="4200"/>
              <a:buNone/>
              <a:defRPr sz="5600"/>
            </a:lvl9pPr>
          </a:lstStyle>
          <a:p>
            <a:endParaRPr/>
          </a:p>
        </p:txBody>
      </p:sp>
      <p:sp>
        <p:nvSpPr>
          <p:cNvPr id="105" name="Google Shape;105;p15"/>
          <p:cNvSpPr txBox="1">
            <a:spLocks noGrp="1"/>
          </p:cNvSpPr>
          <p:nvPr>
            <p:ph type="subTitle" idx="1"/>
          </p:nvPr>
        </p:nvSpPr>
        <p:spPr>
          <a:xfrm>
            <a:off x="1496452" y="4690162"/>
            <a:ext cx="2548800" cy="1057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2133"/>
            </a:lvl1pPr>
            <a:lvl2pPr lvl="1" algn="ctr" rtl="0">
              <a:lnSpc>
                <a:spcPct val="100000"/>
              </a:lnSpc>
              <a:spcBef>
                <a:spcPts val="0"/>
              </a:spcBef>
              <a:spcAft>
                <a:spcPts val="0"/>
              </a:spcAft>
              <a:buSzPts val="1600"/>
              <a:buNone/>
              <a:defRPr sz="2133"/>
            </a:lvl2pPr>
            <a:lvl3pPr lvl="2" algn="ctr" rtl="0">
              <a:lnSpc>
                <a:spcPct val="100000"/>
              </a:lnSpc>
              <a:spcBef>
                <a:spcPts val="0"/>
              </a:spcBef>
              <a:spcAft>
                <a:spcPts val="0"/>
              </a:spcAft>
              <a:buSzPts val="1600"/>
              <a:buNone/>
              <a:defRPr sz="2133"/>
            </a:lvl3pPr>
            <a:lvl4pPr lvl="3" algn="ctr" rtl="0">
              <a:lnSpc>
                <a:spcPct val="100000"/>
              </a:lnSpc>
              <a:spcBef>
                <a:spcPts val="0"/>
              </a:spcBef>
              <a:spcAft>
                <a:spcPts val="0"/>
              </a:spcAft>
              <a:buSzPts val="1600"/>
              <a:buNone/>
              <a:defRPr sz="2133"/>
            </a:lvl4pPr>
            <a:lvl5pPr lvl="4" algn="ctr" rtl="0">
              <a:lnSpc>
                <a:spcPct val="100000"/>
              </a:lnSpc>
              <a:spcBef>
                <a:spcPts val="0"/>
              </a:spcBef>
              <a:spcAft>
                <a:spcPts val="0"/>
              </a:spcAft>
              <a:buSzPts val="1600"/>
              <a:buNone/>
              <a:defRPr sz="2133"/>
            </a:lvl5pPr>
            <a:lvl6pPr lvl="5" algn="ctr" rtl="0">
              <a:lnSpc>
                <a:spcPct val="100000"/>
              </a:lnSpc>
              <a:spcBef>
                <a:spcPts val="0"/>
              </a:spcBef>
              <a:spcAft>
                <a:spcPts val="0"/>
              </a:spcAft>
              <a:buSzPts val="1600"/>
              <a:buNone/>
              <a:defRPr sz="2133"/>
            </a:lvl6pPr>
            <a:lvl7pPr lvl="6" algn="ctr" rtl="0">
              <a:lnSpc>
                <a:spcPct val="100000"/>
              </a:lnSpc>
              <a:spcBef>
                <a:spcPts val="0"/>
              </a:spcBef>
              <a:spcAft>
                <a:spcPts val="0"/>
              </a:spcAft>
              <a:buSzPts val="1600"/>
              <a:buNone/>
              <a:defRPr sz="2133"/>
            </a:lvl7pPr>
            <a:lvl8pPr lvl="7" algn="ctr" rtl="0">
              <a:lnSpc>
                <a:spcPct val="100000"/>
              </a:lnSpc>
              <a:spcBef>
                <a:spcPts val="0"/>
              </a:spcBef>
              <a:spcAft>
                <a:spcPts val="0"/>
              </a:spcAft>
              <a:buSzPts val="1600"/>
              <a:buNone/>
              <a:defRPr sz="2133"/>
            </a:lvl8pPr>
            <a:lvl9pPr lvl="8" algn="ctr" rtl="0">
              <a:lnSpc>
                <a:spcPct val="100000"/>
              </a:lnSpc>
              <a:spcBef>
                <a:spcPts val="0"/>
              </a:spcBef>
              <a:spcAft>
                <a:spcPts val="0"/>
              </a:spcAft>
              <a:buSzPts val="1600"/>
              <a:buNone/>
              <a:defRPr sz="2133"/>
            </a:lvl9pPr>
          </a:lstStyle>
          <a:p>
            <a:endParaRPr/>
          </a:p>
        </p:txBody>
      </p:sp>
      <p:sp>
        <p:nvSpPr>
          <p:cNvPr id="106" name="Google Shape;106;p15"/>
          <p:cNvSpPr txBox="1">
            <a:spLocks noGrp="1"/>
          </p:cNvSpPr>
          <p:nvPr>
            <p:ph type="title" idx="3"/>
          </p:nvPr>
        </p:nvSpPr>
        <p:spPr>
          <a:xfrm>
            <a:off x="4821597" y="2039219"/>
            <a:ext cx="2548800" cy="763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600"/>
              <a:buNone/>
              <a:defRPr sz="2133"/>
            </a:lvl1pPr>
            <a:lvl2pPr lvl="1" algn="ctr" rtl="0">
              <a:spcBef>
                <a:spcPts val="0"/>
              </a:spcBef>
              <a:spcAft>
                <a:spcPts val="0"/>
              </a:spcAft>
              <a:buSzPts val="4200"/>
              <a:buNone/>
              <a:defRPr sz="5600"/>
            </a:lvl2pPr>
            <a:lvl3pPr lvl="2" algn="ctr" rtl="0">
              <a:spcBef>
                <a:spcPts val="0"/>
              </a:spcBef>
              <a:spcAft>
                <a:spcPts val="0"/>
              </a:spcAft>
              <a:buSzPts val="4200"/>
              <a:buNone/>
              <a:defRPr sz="5600"/>
            </a:lvl3pPr>
            <a:lvl4pPr lvl="3" algn="ctr" rtl="0">
              <a:spcBef>
                <a:spcPts val="0"/>
              </a:spcBef>
              <a:spcAft>
                <a:spcPts val="0"/>
              </a:spcAft>
              <a:buSzPts val="4200"/>
              <a:buNone/>
              <a:defRPr sz="5600"/>
            </a:lvl4pPr>
            <a:lvl5pPr lvl="4" algn="ctr" rtl="0">
              <a:spcBef>
                <a:spcPts val="0"/>
              </a:spcBef>
              <a:spcAft>
                <a:spcPts val="0"/>
              </a:spcAft>
              <a:buSzPts val="4200"/>
              <a:buNone/>
              <a:defRPr sz="5600"/>
            </a:lvl5pPr>
            <a:lvl6pPr lvl="5" algn="ctr" rtl="0">
              <a:spcBef>
                <a:spcPts val="0"/>
              </a:spcBef>
              <a:spcAft>
                <a:spcPts val="0"/>
              </a:spcAft>
              <a:buSzPts val="4200"/>
              <a:buNone/>
              <a:defRPr sz="5600"/>
            </a:lvl6pPr>
            <a:lvl7pPr lvl="6" algn="ctr" rtl="0">
              <a:spcBef>
                <a:spcPts val="0"/>
              </a:spcBef>
              <a:spcAft>
                <a:spcPts val="0"/>
              </a:spcAft>
              <a:buSzPts val="4200"/>
              <a:buNone/>
              <a:defRPr sz="5600"/>
            </a:lvl7pPr>
            <a:lvl8pPr lvl="7" algn="ctr" rtl="0">
              <a:spcBef>
                <a:spcPts val="0"/>
              </a:spcBef>
              <a:spcAft>
                <a:spcPts val="0"/>
              </a:spcAft>
              <a:buSzPts val="4200"/>
              <a:buNone/>
              <a:defRPr sz="5600"/>
            </a:lvl8pPr>
            <a:lvl9pPr lvl="8" algn="ctr" rtl="0">
              <a:spcBef>
                <a:spcPts val="0"/>
              </a:spcBef>
              <a:spcAft>
                <a:spcPts val="0"/>
              </a:spcAft>
              <a:buSzPts val="4200"/>
              <a:buNone/>
              <a:defRPr sz="5600"/>
            </a:lvl9pPr>
          </a:lstStyle>
          <a:p>
            <a:endParaRPr/>
          </a:p>
        </p:txBody>
      </p:sp>
      <p:sp>
        <p:nvSpPr>
          <p:cNvPr id="107" name="Google Shape;107;p15"/>
          <p:cNvSpPr txBox="1">
            <a:spLocks noGrp="1"/>
          </p:cNvSpPr>
          <p:nvPr>
            <p:ph type="subTitle" idx="4"/>
          </p:nvPr>
        </p:nvSpPr>
        <p:spPr>
          <a:xfrm>
            <a:off x="4821597" y="4690162"/>
            <a:ext cx="2548800" cy="1057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2133"/>
            </a:lvl1pPr>
            <a:lvl2pPr lvl="1" algn="ctr" rtl="0">
              <a:lnSpc>
                <a:spcPct val="100000"/>
              </a:lnSpc>
              <a:spcBef>
                <a:spcPts val="0"/>
              </a:spcBef>
              <a:spcAft>
                <a:spcPts val="0"/>
              </a:spcAft>
              <a:buSzPts val="1600"/>
              <a:buNone/>
              <a:defRPr sz="2133"/>
            </a:lvl2pPr>
            <a:lvl3pPr lvl="2" algn="ctr" rtl="0">
              <a:lnSpc>
                <a:spcPct val="100000"/>
              </a:lnSpc>
              <a:spcBef>
                <a:spcPts val="0"/>
              </a:spcBef>
              <a:spcAft>
                <a:spcPts val="0"/>
              </a:spcAft>
              <a:buSzPts val="1600"/>
              <a:buNone/>
              <a:defRPr sz="2133"/>
            </a:lvl3pPr>
            <a:lvl4pPr lvl="3" algn="ctr" rtl="0">
              <a:lnSpc>
                <a:spcPct val="100000"/>
              </a:lnSpc>
              <a:spcBef>
                <a:spcPts val="0"/>
              </a:spcBef>
              <a:spcAft>
                <a:spcPts val="0"/>
              </a:spcAft>
              <a:buSzPts val="1600"/>
              <a:buNone/>
              <a:defRPr sz="2133"/>
            </a:lvl4pPr>
            <a:lvl5pPr lvl="4" algn="ctr" rtl="0">
              <a:lnSpc>
                <a:spcPct val="100000"/>
              </a:lnSpc>
              <a:spcBef>
                <a:spcPts val="0"/>
              </a:spcBef>
              <a:spcAft>
                <a:spcPts val="0"/>
              </a:spcAft>
              <a:buSzPts val="1600"/>
              <a:buNone/>
              <a:defRPr sz="2133"/>
            </a:lvl5pPr>
            <a:lvl6pPr lvl="5" algn="ctr" rtl="0">
              <a:lnSpc>
                <a:spcPct val="100000"/>
              </a:lnSpc>
              <a:spcBef>
                <a:spcPts val="0"/>
              </a:spcBef>
              <a:spcAft>
                <a:spcPts val="0"/>
              </a:spcAft>
              <a:buSzPts val="1600"/>
              <a:buNone/>
              <a:defRPr sz="2133"/>
            </a:lvl6pPr>
            <a:lvl7pPr lvl="6" algn="ctr" rtl="0">
              <a:lnSpc>
                <a:spcPct val="100000"/>
              </a:lnSpc>
              <a:spcBef>
                <a:spcPts val="0"/>
              </a:spcBef>
              <a:spcAft>
                <a:spcPts val="0"/>
              </a:spcAft>
              <a:buSzPts val="1600"/>
              <a:buNone/>
              <a:defRPr sz="2133"/>
            </a:lvl7pPr>
            <a:lvl8pPr lvl="7" algn="ctr" rtl="0">
              <a:lnSpc>
                <a:spcPct val="100000"/>
              </a:lnSpc>
              <a:spcBef>
                <a:spcPts val="0"/>
              </a:spcBef>
              <a:spcAft>
                <a:spcPts val="0"/>
              </a:spcAft>
              <a:buSzPts val="1600"/>
              <a:buNone/>
              <a:defRPr sz="2133"/>
            </a:lvl8pPr>
            <a:lvl9pPr lvl="8" algn="ctr" rtl="0">
              <a:lnSpc>
                <a:spcPct val="100000"/>
              </a:lnSpc>
              <a:spcBef>
                <a:spcPts val="0"/>
              </a:spcBef>
              <a:spcAft>
                <a:spcPts val="0"/>
              </a:spcAft>
              <a:buSzPts val="1600"/>
              <a:buNone/>
              <a:defRPr sz="2133"/>
            </a:lvl9pPr>
          </a:lstStyle>
          <a:p>
            <a:endParaRPr/>
          </a:p>
        </p:txBody>
      </p:sp>
      <p:sp>
        <p:nvSpPr>
          <p:cNvPr id="108" name="Google Shape;108;p15"/>
          <p:cNvSpPr txBox="1">
            <a:spLocks noGrp="1"/>
          </p:cNvSpPr>
          <p:nvPr>
            <p:ph type="title" idx="5"/>
          </p:nvPr>
        </p:nvSpPr>
        <p:spPr>
          <a:xfrm>
            <a:off x="8146743" y="1996435"/>
            <a:ext cx="2548800" cy="763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600"/>
              <a:buNone/>
              <a:defRPr sz="2133"/>
            </a:lvl1pPr>
            <a:lvl2pPr lvl="1" algn="ctr" rtl="0">
              <a:spcBef>
                <a:spcPts val="0"/>
              </a:spcBef>
              <a:spcAft>
                <a:spcPts val="0"/>
              </a:spcAft>
              <a:buSzPts val="4200"/>
              <a:buNone/>
              <a:defRPr sz="5600"/>
            </a:lvl2pPr>
            <a:lvl3pPr lvl="2" algn="ctr" rtl="0">
              <a:spcBef>
                <a:spcPts val="0"/>
              </a:spcBef>
              <a:spcAft>
                <a:spcPts val="0"/>
              </a:spcAft>
              <a:buSzPts val="4200"/>
              <a:buNone/>
              <a:defRPr sz="5600"/>
            </a:lvl3pPr>
            <a:lvl4pPr lvl="3" algn="ctr" rtl="0">
              <a:spcBef>
                <a:spcPts val="0"/>
              </a:spcBef>
              <a:spcAft>
                <a:spcPts val="0"/>
              </a:spcAft>
              <a:buSzPts val="4200"/>
              <a:buNone/>
              <a:defRPr sz="5600"/>
            </a:lvl4pPr>
            <a:lvl5pPr lvl="4" algn="ctr" rtl="0">
              <a:spcBef>
                <a:spcPts val="0"/>
              </a:spcBef>
              <a:spcAft>
                <a:spcPts val="0"/>
              </a:spcAft>
              <a:buSzPts val="4200"/>
              <a:buNone/>
              <a:defRPr sz="5600"/>
            </a:lvl5pPr>
            <a:lvl6pPr lvl="5" algn="ctr" rtl="0">
              <a:spcBef>
                <a:spcPts val="0"/>
              </a:spcBef>
              <a:spcAft>
                <a:spcPts val="0"/>
              </a:spcAft>
              <a:buSzPts val="4200"/>
              <a:buNone/>
              <a:defRPr sz="5600"/>
            </a:lvl6pPr>
            <a:lvl7pPr lvl="6" algn="ctr" rtl="0">
              <a:spcBef>
                <a:spcPts val="0"/>
              </a:spcBef>
              <a:spcAft>
                <a:spcPts val="0"/>
              </a:spcAft>
              <a:buSzPts val="4200"/>
              <a:buNone/>
              <a:defRPr sz="5600"/>
            </a:lvl7pPr>
            <a:lvl8pPr lvl="7" algn="ctr" rtl="0">
              <a:spcBef>
                <a:spcPts val="0"/>
              </a:spcBef>
              <a:spcAft>
                <a:spcPts val="0"/>
              </a:spcAft>
              <a:buSzPts val="4200"/>
              <a:buNone/>
              <a:defRPr sz="5600"/>
            </a:lvl8pPr>
            <a:lvl9pPr lvl="8" algn="ctr" rtl="0">
              <a:spcBef>
                <a:spcPts val="0"/>
              </a:spcBef>
              <a:spcAft>
                <a:spcPts val="0"/>
              </a:spcAft>
              <a:buSzPts val="4200"/>
              <a:buNone/>
              <a:defRPr sz="5600"/>
            </a:lvl9pPr>
          </a:lstStyle>
          <a:p>
            <a:endParaRPr/>
          </a:p>
        </p:txBody>
      </p:sp>
      <p:pic>
        <p:nvPicPr>
          <p:cNvPr id="109" name="Google Shape;109;p15"/>
          <p:cNvPicPr preferRelativeResize="0"/>
          <p:nvPr/>
        </p:nvPicPr>
        <p:blipFill>
          <a:blip r:embed="rId3">
            <a:alphaModFix/>
          </a:blip>
          <a:stretch>
            <a:fillRect/>
          </a:stretch>
        </p:blipFill>
        <p:spPr>
          <a:xfrm rot="4750563">
            <a:off x="7904723" y="-2106647"/>
            <a:ext cx="5330525" cy="4912999"/>
          </a:xfrm>
          <a:prstGeom prst="rect">
            <a:avLst/>
          </a:prstGeom>
          <a:noFill/>
          <a:ln>
            <a:noFill/>
          </a:ln>
        </p:spPr>
      </p:pic>
      <p:sp>
        <p:nvSpPr>
          <p:cNvPr id="110" name="Google Shape;110;p15"/>
          <p:cNvSpPr txBox="1">
            <a:spLocks noGrp="1"/>
          </p:cNvSpPr>
          <p:nvPr>
            <p:ph type="subTitle" idx="6"/>
          </p:nvPr>
        </p:nvSpPr>
        <p:spPr>
          <a:xfrm>
            <a:off x="8146743" y="4647379"/>
            <a:ext cx="2548800" cy="1057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2133"/>
            </a:lvl1pPr>
            <a:lvl2pPr lvl="1" algn="ctr" rtl="0">
              <a:lnSpc>
                <a:spcPct val="100000"/>
              </a:lnSpc>
              <a:spcBef>
                <a:spcPts val="0"/>
              </a:spcBef>
              <a:spcAft>
                <a:spcPts val="0"/>
              </a:spcAft>
              <a:buSzPts val="1600"/>
              <a:buNone/>
              <a:defRPr sz="2133"/>
            </a:lvl2pPr>
            <a:lvl3pPr lvl="2" algn="ctr" rtl="0">
              <a:lnSpc>
                <a:spcPct val="100000"/>
              </a:lnSpc>
              <a:spcBef>
                <a:spcPts val="0"/>
              </a:spcBef>
              <a:spcAft>
                <a:spcPts val="0"/>
              </a:spcAft>
              <a:buSzPts val="1600"/>
              <a:buNone/>
              <a:defRPr sz="2133"/>
            </a:lvl3pPr>
            <a:lvl4pPr lvl="3" algn="ctr" rtl="0">
              <a:lnSpc>
                <a:spcPct val="100000"/>
              </a:lnSpc>
              <a:spcBef>
                <a:spcPts val="0"/>
              </a:spcBef>
              <a:spcAft>
                <a:spcPts val="0"/>
              </a:spcAft>
              <a:buSzPts val="1600"/>
              <a:buNone/>
              <a:defRPr sz="2133"/>
            </a:lvl4pPr>
            <a:lvl5pPr lvl="4" algn="ctr" rtl="0">
              <a:lnSpc>
                <a:spcPct val="100000"/>
              </a:lnSpc>
              <a:spcBef>
                <a:spcPts val="0"/>
              </a:spcBef>
              <a:spcAft>
                <a:spcPts val="0"/>
              </a:spcAft>
              <a:buSzPts val="1600"/>
              <a:buNone/>
              <a:defRPr sz="2133"/>
            </a:lvl5pPr>
            <a:lvl6pPr lvl="5" algn="ctr" rtl="0">
              <a:lnSpc>
                <a:spcPct val="100000"/>
              </a:lnSpc>
              <a:spcBef>
                <a:spcPts val="0"/>
              </a:spcBef>
              <a:spcAft>
                <a:spcPts val="0"/>
              </a:spcAft>
              <a:buSzPts val="1600"/>
              <a:buNone/>
              <a:defRPr sz="2133"/>
            </a:lvl6pPr>
            <a:lvl7pPr lvl="6" algn="ctr" rtl="0">
              <a:lnSpc>
                <a:spcPct val="100000"/>
              </a:lnSpc>
              <a:spcBef>
                <a:spcPts val="0"/>
              </a:spcBef>
              <a:spcAft>
                <a:spcPts val="0"/>
              </a:spcAft>
              <a:buSzPts val="1600"/>
              <a:buNone/>
              <a:defRPr sz="2133"/>
            </a:lvl7pPr>
            <a:lvl8pPr lvl="7" algn="ctr" rtl="0">
              <a:lnSpc>
                <a:spcPct val="100000"/>
              </a:lnSpc>
              <a:spcBef>
                <a:spcPts val="0"/>
              </a:spcBef>
              <a:spcAft>
                <a:spcPts val="0"/>
              </a:spcAft>
              <a:buSzPts val="1600"/>
              <a:buNone/>
              <a:defRPr sz="2133"/>
            </a:lvl8pPr>
            <a:lvl9pPr lvl="8" algn="ctr" rtl="0">
              <a:lnSpc>
                <a:spcPct val="100000"/>
              </a:lnSpc>
              <a:spcBef>
                <a:spcPts val="0"/>
              </a:spcBef>
              <a:spcAft>
                <a:spcPts val="0"/>
              </a:spcAft>
              <a:buSzPts val="1600"/>
              <a:buNone/>
              <a:defRPr sz="2133"/>
            </a:lvl9pPr>
          </a:lstStyle>
          <a:p>
            <a:endParaRPr/>
          </a:p>
        </p:txBody>
      </p:sp>
      <p:sp>
        <p:nvSpPr>
          <p:cNvPr id="111" name="Google Shape;111;p15"/>
          <p:cNvSpPr/>
          <p:nvPr/>
        </p:nvSpPr>
        <p:spPr>
          <a:xfrm>
            <a:off x="778766" y="811733"/>
            <a:ext cx="228800" cy="228800"/>
          </a:xfrm>
          <a:prstGeom prst="ellipse">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2" name="Google Shape;112;p15"/>
          <p:cNvSpPr/>
          <p:nvPr/>
        </p:nvSpPr>
        <p:spPr>
          <a:xfrm>
            <a:off x="445733" y="811733"/>
            <a:ext cx="228800" cy="228800"/>
          </a:xfrm>
          <a:prstGeom prst="ellipse">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3" name="Google Shape;113;p15"/>
          <p:cNvSpPr/>
          <p:nvPr/>
        </p:nvSpPr>
        <p:spPr>
          <a:xfrm>
            <a:off x="112700" y="811733"/>
            <a:ext cx="228800" cy="228800"/>
          </a:xfrm>
          <a:prstGeom prst="ellipse">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Tree>
    <p:extLst>
      <p:ext uri="{BB962C8B-B14F-4D97-AF65-F5344CB8AC3E}">
        <p14:creationId xmlns:p14="http://schemas.microsoft.com/office/powerpoint/2010/main" val="325553084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Title + six columns ">
  <p:cSld name="Title + six columns ">
    <p:spTree>
      <p:nvGrpSpPr>
        <p:cNvPr id="1" name="Shape 114"/>
        <p:cNvGrpSpPr/>
        <p:nvPr/>
      </p:nvGrpSpPr>
      <p:grpSpPr>
        <a:xfrm>
          <a:off x="0" y="0"/>
          <a:ext cx="0" cy="0"/>
          <a:chOff x="0" y="0"/>
          <a:chExt cx="0" cy="0"/>
        </a:xfrm>
      </p:grpSpPr>
      <p:pic>
        <p:nvPicPr>
          <p:cNvPr id="115" name="Google Shape;115;p16"/>
          <p:cNvPicPr preferRelativeResize="0"/>
          <p:nvPr/>
        </p:nvPicPr>
        <p:blipFill>
          <a:blip r:embed="rId2">
            <a:alphaModFix amt="17000"/>
          </a:blip>
          <a:stretch>
            <a:fillRect/>
          </a:stretch>
        </p:blipFill>
        <p:spPr>
          <a:xfrm rot="-1989921">
            <a:off x="7392088" y="-137832"/>
            <a:ext cx="7562221" cy="6857995"/>
          </a:xfrm>
          <a:prstGeom prst="rect">
            <a:avLst/>
          </a:prstGeom>
          <a:noFill/>
          <a:ln>
            <a:noFill/>
          </a:ln>
        </p:spPr>
      </p:pic>
      <p:sp>
        <p:nvSpPr>
          <p:cNvPr id="116" name="Google Shape;116;p16"/>
          <p:cNvSpPr txBox="1">
            <a:spLocks noGrp="1"/>
          </p:cNvSpPr>
          <p:nvPr>
            <p:ph type="title"/>
          </p:nvPr>
        </p:nvSpPr>
        <p:spPr>
          <a:xfrm>
            <a:off x="1109166" y="593368"/>
            <a:ext cx="107688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2000"/>
              <a:buNone/>
              <a:defRPr sz="2667"/>
            </a:lvl1pPr>
            <a:lvl2pPr lvl="1" rtl="0">
              <a:spcBef>
                <a:spcPts val="0"/>
              </a:spcBef>
              <a:spcAft>
                <a:spcPts val="0"/>
              </a:spcAft>
              <a:buSzPts val="2000"/>
              <a:buNone/>
              <a:defRPr sz="2667"/>
            </a:lvl2pPr>
            <a:lvl3pPr lvl="2" rtl="0">
              <a:spcBef>
                <a:spcPts val="0"/>
              </a:spcBef>
              <a:spcAft>
                <a:spcPts val="0"/>
              </a:spcAft>
              <a:buSzPts val="2000"/>
              <a:buNone/>
              <a:defRPr sz="2667"/>
            </a:lvl3pPr>
            <a:lvl4pPr lvl="3" rtl="0">
              <a:spcBef>
                <a:spcPts val="0"/>
              </a:spcBef>
              <a:spcAft>
                <a:spcPts val="0"/>
              </a:spcAft>
              <a:buSzPts val="2000"/>
              <a:buNone/>
              <a:defRPr sz="2667"/>
            </a:lvl4pPr>
            <a:lvl5pPr lvl="4" rtl="0">
              <a:spcBef>
                <a:spcPts val="0"/>
              </a:spcBef>
              <a:spcAft>
                <a:spcPts val="0"/>
              </a:spcAft>
              <a:buSzPts val="2000"/>
              <a:buNone/>
              <a:defRPr sz="2667"/>
            </a:lvl5pPr>
            <a:lvl6pPr lvl="5" rtl="0">
              <a:spcBef>
                <a:spcPts val="0"/>
              </a:spcBef>
              <a:spcAft>
                <a:spcPts val="0"/>
              </a:spcAft>
              <a:buSzPts val="2000"/>
              <a:buNone/>
              <a:defRPr sz="2667"/>
            </a:lvl6pPr>
            <a:lvl7pPr lvl="6" rtl="0">
              <a:spcBef>
                <a:spcPts val="0"/>
              </a:spcBef>
              <a:spcAft>
                <a:spcPts val="0"/>
              </a:spcAft>
              <a:buSzPts val="2000"/>
              <a:buNone/>
              <a:defRPr sz="2667"/>
            </a:lvl7pPr>
            <a:lvl8pPr lvl="7" rtl="0">
              <a:spcBef>
                <a:spcPts val="0"/>
              </a:spcBef>
              <a:spcAft>
                <a:spcPts val="0"/>
              </a:spcAft>
              <a:buSzPts val="2000"/>
              <a:buNone/>
              <a:defRPr sz="2667"/>
            </a:lvl8pPr>
            <a:lvl9pPr lvl="8" rtl="0">
              <a:spcBef>
                <a:spcPts val="0"/>
              </a:spcBef>
              <a:spcAft>
                <a:spcPts val="0"/>
              </a:spcAft>
              <a:buSzPts val="2000"/>
              <a:buNone/>
              <a:defRPr sz="2667"/>
            </a:lvl9pPr>
          </a:lstStyle>
          <a:p>
            <a:endParaRPr/>
          </a:p>
        </p:txBody>
      </p:sp>
      <p:sp>
        <p:nvSpPr>
          <p:cNvPr id="117" name="Google Shape;117;p16"/>
          <p:cNvSpPr txBox="1">
            <a:spLocks noGrp="1"/>
          </p:cNvSpPr>
          <p:nvPr>
            <p:ph type="title" idx="2"/>
          </p:nvPr>
        </p:nvSpPr>
        <p:spPr>
          <a:xfrm>
            <a:off x="1820552" y="2005986"/>
            <a:ext cx="2548800" cy="763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600"/>
              <a:buNone/>
              <a:defRPr sz="2133"/>
            </a:lvl1pPr>
            <a:lvl2pPr lvl="1" algn="ctr" rtl="0">
              <a:spcBef>
                <a:spcPts val="0"/>
              </a:spcBef>
              <a:spcAft>
                <a:spcPts val="0"/>
              </a:spcAft>
              <a:buSzPts val="4200"/>
              <a:buNone/>
              <a:defRPr sz="5600"/>
            </a:lvl2pPr>
            <a:lvl3pPr lvl="2" algn="ctr" rtl="0">
              <a:spcBef>
                <a:spcPts val="0"/>
              </a:spcBef>
              <a:spcAft>
                <a:spcPts val="0"/>
              </a:spcAft>
              <a:buSzPts val="4200"/>
              <a:buNone/>
              <a:defRPr sz="5600"/>
            </a:lvl3pPr>
            <a:lvl4pPr lvl="3" algn="ctr" rtl="0">
              <a:spcBef>
                <a:spcPts val="0"/>
              </a:spcBef>
              <a:spcAft>
                <a:spcPts val="0"/>
              </a:spcAft>
              <a:buSzPts val="4200"/>
              <a:buNone/>
              <a:defRPr sz="5600"/>
            </a:lvl4pPr>
            <a:lvl5pPr lvl="4" algn="ctr" rtl="0">
              <a:spcBef>
                <a:spcPts val="0"/>
              </a:spcBef>
              <a:spcAft>
                <a:spcPts val="0"/>
              </a:spcAft>
              <a:buSzPts val="4200"/>
              <a:buNone/>
              <a:defRPr sz="5600"/>
            </a:lvl5pPr>
            <a:lvl6pPr lvl="5" algn="ctr" rtl="0">
              <a:spcBef>
                <a:spcPts val="0"/>
              </a:spcBef>
              <a:spcAft>
                <a:spcPts val="0"/>
              </a:spcAft>
              <a:buSzPts val="4200"/>
              <a:buNone/>
              <a:defRPr sz="5600"/>
            </a:lvl6pPr>
            <a:lvl7pPr lvl="6" algn="ctr" rtl="0">
              <a:spcBef>
                <a:spcPts val="0"/>
              </a:spcBef>
              <a:spcAft>
                <a:spcPts val="0"/>
              </a:spcAft>
              <a:buSzPts val="4200"/>
              <a:buNone/>
              <a:defRPr sz="5600"/>
            </a:lvl7pPr>
            <a:lvl8pPr lvl="7" algn="ctr" rtl="0">
              <a:spcBef>
                <a:spcPts val="0"/>
              </a:spcBef>
              <a:spcAft>
                <a:spcPts val="0"/>
              </a:spcAft>
              <a:buSzPts val="4200"/>
              <a:buNone/>
              <a:defRPr sz="5600"/>
            </a:lvl8pPr>
            <a:lvl9pPr lvl="8" algn="ctr" rtl="0">
              <a:spcBef>
                <a:spcPts val="0"/>
              </a:spcBef>
              <a:spcAft>
                <a:spcPts val="0"/>
              </a:spcAft>
              <a:buSzPts val="4200"/>
              <a:buNone/>
              <a:defRPr sz="5600"/>
            </a:lvl9pPr>
          </a:lstStyle>
          <a:p>
            <a:endParaRPr/>
          </a:p>
        </p:txBody>
      </p:sp>
      <p:sp>
        <p:nvSpPr>
          <p:cNvPr id="118" name="Google Shape;118;p16"/>
          <p:cNvSpPr txBox="1">
            <a:spLocks noGrp="1"/>
          </p:cNvSpPr>
          <p:nvPr>
            <p:ph type="subTitle" idx="1"/>
          </p:nvPr>
        </p:nvSpPr>
        <p:spPr>
          <a:xfrm>
            <a:off x="1820552" y="2624930"/>
            <a:ext cx="2548800" cy="1057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2133"/>
            </a:lvl1pPr>
            <a:lvl2pPr lvl="1" algn="ctr" rtl="0">
              <a:lnSpc>
                <a:spcPct val="100000"/>
              </a:lnSpc>
              <a:spcBef>
                <a:spcPts val="0"/>
              </a:spcBef>
              <a:spcAft>
                <a:spcPts val="0"/>
              </a:spcAft>
              <a:buSzPts val="1600"/>
              <a:buNone/>
              <a:defRPr sz="2133"/>
            </a:lvl2pPr>
            <a:lvl3pPr lvl="2" algn="ctr" rtl="0">
              <a:lnSpc>
                <a:spcPct val="100000"/>
              </a:lnSpc>
              <a:spcBef>
                <a:spcPts val="0"/>
              </a:spcBef>
              <a:spcAft>
                <a:spcPts val="0"/>
              </a:spcAft>
              <a:buSzPts val="1600"/>
              <a:buNone/>
              <a:defRPr sz="2133"/>
            </a:lvl3pPr>
            <a:lvl4pPr lvl="3" algn="ctr" rtl="0">
              <a:lnSpc>
                <a:spcPct val="100000"/>
              </a:lnSpc>
              <a:spcBef>
                <a:spcPts val="0"/>
              </a:spcBef>
              <a:spcAft>
                <a:spcPts val="0"/>
              </a:spcAft>
              <a:buSzPts val="1600"/>
              <a:buNone/>
              <a:defRPr sz="2133"/>
            </a:lvl4pPr>
            <a:lvl5pPr lvl="4" algn="ctr" rtl="0">
              <a:lnSpc>
                <a:spcPct val="100000"/>
              </a:lnSpc>
              <a:spcBef>
                <a:spcPts val="0"/>
              </a:spcBef>
              <a:spcAft>
                <a:spcPts val="0"/>
              </a:spcAft>
              <a:buSzPts val="1600"/>
              <a:buNone/>
              <a:defRPr sz="2133"/>
            </a:lvl5pPr>
            <a:lvl6pPr lvl="5" algn="ctr" rtl="0">
              <a:lnSpc>
                <a:spcPct val="100000"/>
              </a:lnSpc>
              <a:spcBef>
                <a:spcPts val="0"/>
              </a:spcBef>
              <a:spcAft>
                <a:spcPts val="0"/>
              </a:spcAft>
              <a:buSzPts val="1600"/>
              <a:buNone/>
              <a:defRPr sz="2133"/>
            </a:lvl6pPr>
            <a:lvl7pPr lvl="6" algn="ctr" rtl="0">
              <a:lnSpc>
                <a:spcPct val="100000"/>
              </a:lnSpc>
              <a:spcBef>
                <a:spcPts val="0"/>
              </a:spcBef>
              <a:spcAft>
                <a:spcPts val="0"/>
              </a:spcAft>
              <a:buSzPts val="1600"/>
              <a:buNone/>
              <a:defRPr sz="2133"/>
            </a:lvl7pPr>
            <a:lvl8pPr lvl="7" algn="ctr" rtl="0">
              <a:lnSpc>
                <a:spcPct val="100000"/>
              </a:lnSpc>
              <a:spcBef>
                <a:spcPts val="0"/>
              </a:spcBef>
              <a:spcAft>
                <a:spcPts val="0"/>
              </a:spcAft>
              <a:buSzPts val="1600"/>
              <a:buNone/>
              <a:defRPr sz="2133"/>
            </a:lvl8pPr>
            <a:lvl9pPr lvl="8" algn="ctr" rtl="0">
              <a:lnSpc>
                <a:spcPct val="100000"/>
              </a:lnSpc>
              <a:spcBef>
                <a:spcPts val="0"/>
              </a:spcBef>
              <a:spcAft>
                <a:spcPts val="0"/>
              </a:spcAft>
              <a:buSzPts val="1600"/>
              <a:buNone/>
              <a:defRPr sz="2133"/>
            </a:lvl9pPr>
          </a:lstStyle>
          <a:p>
            <a:endParaRPr/>
          </a:p>
        </p:txBody>
      </p:sp>
      <p:sp>
        <p:nvSpPr>
          <p:cNvPr id="119" name="Google Shape;119;p16"/>
          <p:cNvSpPr/>
          <p:nvPr/>
        </p:nvSpPr>
        <p:spPr>
          <a:xfrm>
            <a:off x="778766" y="811733"/>
            <a:ext cx="228800" cy="228800"/>
          </a:xfrm>
          <a:prstGeom prst="ellipse">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20" name="Google Shape;120;p16"/>
          <p:cNvSpPr/>
          <p:nvPr/>
        </p:nvSpPr>
        <p:spPr>
          <a:xfrm>
            <a:off x="445733" y="811733"/>
            <a:ext cx="228800" cy="228800"/>
          </a:xfrm>
          <a:prstGeom prst="ellipse">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21" name="Google Shape;121;p16"/>
          <p:cNvSpPr/>
          <p:nvPr/>
        </p:nvSpPr>
        <p:spPr>
          <a:xfrm>
            <a:off x="112700" y="811733"/>
            <a:ext cx="228800" cy="228800"/>
          </a:xfrm>
          <a:prstGeom prst="ellipse">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22" name="Google Shape;122;p16"/>
          <p:cNvSpPr txBox="1">
            <a:spLocks noGrp="1"/>
          </p:cNvSpPr>
          <p:nvPr>
            <p:ph type="title" idx="3"/>
          </p:nvPr>
        </p:nvSpPr>
        <p:spPr>
          <a:xfrm>
            <a:off x="4821585" y="2005986"/>
            <a:ext cx="2548800" cy="763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600"/>
              <a:buNone/>
              <a:defRPr sz="2133"/>
            </a:lvl1pPr>
            <a:lvl2pPr lvl="1" algn="ctr" rtl="0">
              <a:spcBef>
                <a:spcPts val="0"/>
              </a:spcBef>
              <a:spcAft>
                <a:spcPts val="0"/>
              </a:spcAft>
              <a:buSzPts val="4200"/>
              <a:buNone/>
              <a:defRPr sz="5600"/>
            </a:lvl2pPr>
            <a:lvl3pPr lvl="2" algn="ctr" rtl="0">
              <a:spcBef>
                <a:spcPts val="0"/>
              </a:spcBef>
              <a:spcAft>
                <a:spcPts val="0"/>
              </a:spcAft>
              <a:buSzPts val="4200"/>
              <a:buNone/>
              <a:defRPr sz="5600"/>
            </a:lvl3pPr>
            <a:lvl4pPr lvl="3" algn="ctr" rtl="0">
              <a:spcBef>
                <a:spcPts val="0"/>
              </a:spcBef>
              <a:spcAft>
                <a:spcPts val="0"/>
              </a:spcAft>
              <a:buSzPts val="4200"/>
              <a:buNone/>
              <a:defRPr sz="5600"/>
            </a:lvl4pPr>
            <a:lvl5pPr lvl="4" algn="ctr" rtl="0">
              <a:spcBef>
                <a:spcPts val="0"/>
              </a:spcBef>
              <a:spcAft>
                <a:spcPts val="0"/>
              </a:spcAft>
              <a:buSzPts val="4200"/>
              <a:buNone/>
              <a:defRPr sz="5600"/>
            </a:lvl5pPr>
            <a:lvl6pPr lvl="5" algn="ctr" rtl="0">
              <a:spcBef>
                <a:spcPts val="0"/>
              </a:spcBef>
              <a:spcAft>
                <a:spcPts val="0"/>
              </a:spcAft>
              <a:buSzPts val="4200"/>
              <a:buNone/>
              <a:defRPr sz="5600"/>
            </a:lvl6pPr>
            <a:lvl7pPr lvl="6" algn="ctr" rtl="0">
              <a:spcBef>
                <a:spcPts val="0"/>
              </a:spcBef>
              <a:spcAft>
                <a:spcPts val="0"/>
              </a:spcAft>
              <a:buSzPts val="4200"/>
              <a:buNone/>
              <a:defRPr sz="5600"/>
            </a:lvl7pPr>
            <a:lvl8pPr lvl="7" algn="ctr" rtl="0">
              <a:spcBef>
                <a:spcPts val="0"/>
              </a:spcBef>
              <a:spcAft>
                <a:spcPts val="0"/>
              </a:spcAft>
              <a:buSzPts val="4200"/>
              <a:buNone/>
              <a:defRPr sz="5600"/>
            </a:lvl8pPr>
            <a:lvl9pPr lvl="8" algn="ctr" rtl="0">
              <a:spcBef>
                <a:spcPts val="0"/>
              </a:spcBef>
              <a:spcAft>
                <a:spcPts val="0"/>
              </a:spcAft>
              <a:buSzPts val="4200"/>
              <a:buNone/>
              <a:defRPr sz="5600"/>
            </a:lvl9pPr>
          </a:lstStyle>
          <a:p>
            <a:endParaRPr/>
          </a:p>
        </p:txBody>
      </p:sp>
      <p:sp>
        <p:nvSpPr>
          <p:cNvPr id="123" name="Google Shape;123;p16"/>
          <p:cNvSpPr txBox="1">
            <a:spLocks noGrp="1"/>
          </p:cNvSpPr>
          <p:nvPr>
            <p:ph type="subTitle" idx="4"/>
          </p:nvPr>
        </p:nvSpPr>
        <p:spPr>
          <a:xfrm>
            <a:off x="4821585" y="2624930"/>
            <a:ext cx="2548800" cy="1057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2133"/>
            </a:lvl1pPr>
            <a:lvl2pPr lvl="1" algn="ctr" rtl="0">
              <a:lnSpc>
                <a:spcPct val="100000"/>
              </a:lnSpc>
              <a:spcBef>
                <a:spcPts val="0"/>
              </a:spcBef>
              <a:spcAft>
                <a:spcPts val="0"/>
              </a:spcAft>
              <a:buSzPts val="1600"/>
              <a:buNone/>
              <a:defRPr sz="2133"/>
            </a:lvl2pPr>
            <a:lvl3pPr lvl="2" algn="ctr" rtl="0">
              <a:lnSpc>
                <a:spcPct val="100000"/>
              </a:lnSpc>
              <a:spcBef>
                <a:spcPts val="0"/>
              </a:spcBef>
              <a:spcAft>
                <a:spcPts val="0"/>
              </a:spcAft>
              <a:buSzPts val="1600"/>
              <a:buNone/>
              <a:defRPr sz="2133"/>
            </a:lvl3pPr>
            <a:lvl4pPr lvl="3" algn="ctr" rtl="0">
              <a:lnSpc>
                <a:spcPct val="100000"/>
              </a:lnSpc>
              <a:spcBef>
                <a:spcPts val="0"/>
              </a:spcBef>
              <a:spcAft>
                <a:spcPts val="0"/>
              </a:spcAft>
              <a:buSzPts val="1600"/>
              <a:buNone/>
              <a:defRPr sz="2133"/>
            </a:lvl4pPr>
            <a:lvl5pPr lvl="4" algn="ctr" rtl="0">
              <a:lnSpc>
                <a:spcPct val="100000"/>
              </a:lnSpc>
              <a:spcBef>
                <a:spcPts val="0"/>
              </a:spcBef>
              <a:spcAft>
                <a:spcPts val="0"/>
              </a:spcAft>
              <a:buSzPts val="1600"/>
              <a:buNone/>
              <a:defRPr sz="2133"/>
            </a:lvl5pPr>
            <a:lvl6pPr lvl="5" algn="ctr" rtl="0">
              <a:lnSpc>
                <a:spcPct val="100000"/>
              </a:lnSpc>
              <a:spcBef>
                <a:spcPts val="0"/>
              </a:spcBef>
              <a:spcAft>
                <a:spcPts val="0"/>
              </a:spcAft>
              <a:buSzPts val="1600"/>
              <a:buNone/>
              <a:defRPr sz="2133"/>
            </a:lvl6pPr>
            <a:lvl7pPr lvl="6" algn="ctr" rtl="0">
              <a:lnSpc>
                <a:spcPct val="100000"/>
              </a:lnSpc>
              <a:spcBef>
                <a:spcPts val="0"/>
              </a:spcBef>
              <a:spcAft>
                <a:spcPts val="0"/>
              </a:spcAft>
              <a:buSzPts val="1600"/>
              <a:buNone/>
              <a:defRPr sz="2133"/>
            </a:lvl7pPr>
            <a:lvl8pPr lvl="7" algn="ctr" rtl="0">
              <a:lnSpc>
                <a:spcPct val="100000"/>
              </a:lnSpc>
              <a:spcBef>
                <a:spcPts val="0"/>
              </a:spcBef>
              <a:spcAft>
                <a:spcPts val="0"/>
              </a:spcAft>
              <a:buSzPts val="1600"/>
              <a:buNone/>
              <a:defRPr sz="2133"/>
            </a:lvl8pPr>
            <a:lvl9pPr lvl="8" algn="ctr" rtl="0">
              <a:lnSpc>
                <a:spcPct val="100000"/>
              </a:lnSpc>
              <a:spcBef>
                <a:spcPts val="0"/>
              </a:spcBef>
              <a:spcAft>
                <a:spcPts val="0"/>
              </a:spcAft>
              <a:buSzPts val="1600"/>
              <a:buNone/>
              <a:defRPr sz="2133"/>
            </a:lvl9pPr>
          </a:lstStyle>
          <a:p>
            <a:endParaRPr/>
          </a:p>
        </p:txBody>
      </p:sp>
      <p:sp>
        <p:nvSpPr>
          <p:cNvPr id="124" name="Google Shape;124;p16"/>
          <p:cNvSpPr txBox="1">
            <a:spLocks noGrp="1"/>
          </p:cNvSpPr>
          <p:nvPr>
            <p:ph type="title" idx="5"/>
          </p:nvPr>
        </p:nvSpPr>
        <p:spPr>
          <a:xfrm>
            <a:off x="7822619" y="2005986"/>
            <a:ext cx="2548800" cy="763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600"/>
              <a:buNone/>
              <a:defRPr sz="2133"/>
            </a:lvl1pPr>
            <a:lvl2pPr lvl="1" algn="ctr" rtl="0">
              <a:spcBef>
                <a:spcPts val="0"/>
              </a:spcBef>
              <a:spcAft>
                <a:spcPts val="0"/>
              </a:spcAft>
              <a:buSzPts val="4200"/>
              <a:buNone/>
              <a:defRPr sz="5600"/>
            </a:lvl2pPr>
            <a:lvl3pPr lvl="2" algn="ctr" rtl="0">
              <a:spcBef>
                <a:spcPts val="0"/>
              </a:spcBef>
              <a:spcAft>
                <a:spcPts val="0"/>
              </a:spcAft>
              <a:buSzPts val="4200"/>
              <a:buNone/>
              <a:defRPr sz="5600"/>
            </a:lvl3pPr>
            <a:lvl4pPr lvl="3" algn="ctr" rtl="0">
              <a:spcBef>
                <a:spcPts val="0"/>
              </a:spcBef>
              <a:spcAft>
                <a:spcPts val="0"/>
              </a:spcAft>
              <a:buSzPts val="4200"/>
              <a:buNone/>
              <a:defRPr sz="5600"/>
            </a:lvl4pPr>
            <a:lvl5pPr lvl="4" algn="ctr" rtl="0">
              <a:spcBef>
                <a:spcPts val="0"/>
              </a:spcBef>
              <a:spcAft>
                <a:spcPts val="0"/>
              </a:spcAft>
              <a:buSzPts val="4200"/>
              <a:buNone/>
              <a:defRPr sz="5600"/>
            </a:lvl5pPr>
            <a:lvl6pPr lvl="5" algn="ctr" rtl="0">
              <a:spcBef>
                <a:spcPts val="0"/>
              </a:spcBef>
              <a:spcAft>
                <a:spcPts val="0"/>
              </a:spcAft>
              <a:buSzPts val="4200"/>
              <a:buNone/>
              <a:defRPr sz="5600"/>
            </a:lvl6pPr>
            <a:lvl7pPr lvl="6" algn="ctr" rtl="0">
              <a:spcBef>
                <a:spcPts val="0"/>
              </a:spcBef>
              <a:spcAft>
                <a:spcPts val="0"/>
              </a:spcAft>
              <a:buSzPts val="4200"/>
              <a:buNone/>
              <a:defRPr sz="5600"/>
            </a:lvl7pPr>
            <a:lvl8pPr lvl="7" algn="ctr" rtl="0">
              <a:spcBef>
                <a:spcPts val="0"/>
              </a:spcBef>
              <a:spcAft>
                <a:spcPts val="0"/>
              </a:spcAft>
              <a:buSzPts val="4200"/>
              <a:buNone/>
              <a:defRPr sz="5600"/>
            </a:lvl8pPr>
            <a:lvl9pPr lvl="8" algn="ctr" rtl="0">
              <a:spcBef>
                <a:spcPts val="0"/>
              </a:spcBef>
              <a:spcAft>
                <a:spcPts val="0"/>
              </a:spcAft>
              <a:buSzPts val="4200"/>
              <a:buNone/>
              <a:defRPr sz="5600"/>
            </a:lvl9pPr>
          </a:lstStyle>
          <a:p>
            <a:endParaRPr/>
          </a:p>
        </p:txBody>
      </p:sp>
      <p:sp>
        <p:nvSpPr>
          <p:cNvPr id="125" name="Google Shape;125;p16"/>
          <p:cNvSpPr txBox="1">
            <a:spLocks noGrp="1"/>
          </p:cNvSpPr>
          <p:nvPr>
            <p:ph type="subTitle" idx="6"/>
          </p:nvPr>
        </p:nvSpPr>
        <p:spPr>
          <a:xfrm>
            <a:off x="7822619" y="2624930"/>
            <a:ext cx="2548800" cy="1057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2133"/>
            </a:lvl1pPr>
            <a:lvl2pPr lvl="1" algn="ctr" rtl="0">
              <a:lnSpc>
                <a:spcPct val="100000"/>
              </a:lnSpc>
              <a:spcBef>
                <a:spcPts val="0"/>
              </a:spcBef>
              <a:spcAft>
                <a:spcPts val="0"/>
              </a:spcAft>
              <a:buSzPts val="1600"/>
              <a:buNone/>
              <a:defRPr sz="2133"/>
            </a:lvl2pPr>
            <a:lvl3pPr lvl="2" algn="ctr" rtl="0">
              <a:lnSpc>
                <a:spcPct val="100000"/>
              </a:lnSpc>
              <a:spcBef>
                <a:spcPts val="0"/>
              </a:spcBef>
              <a:spcAft>
                <a:spcPts val="0"/>
              </a:spcAft>
              <a:buSzPts val="1600"/>
              <a:buNone/>
              <a:defRPr sz="2133"/>
            </a:lvl3pPr>
            <a:lvl4pPr lvl="3" algn="ctr" rtl="0">
              <a:lnSpc>
                <a:spcPct val="100000"/>
              </a:lnSpc>
              <a:spcBef>
                <a:spcPts val="0"/>
              </a:spcBef>
              <a:spcAft>
                <a:spcPts val="0"/>
              </a:spcAft>
              <a:buSzPts val="1600"/>
              <a:buNone/>
              <a:defRPr sz="2133"/>
            </a:lvl4pPr>
            <a:lvl5pPr lvl="4" algn="ctr" rtl="0">
              <a:lnSpc>
                <a:spcPct val="100000"/>
              </a:lnSpc>
              <a:spcBef>
                <a:spcPts val="0"/>
              </a:spcBef>
              <a:spcAft>
                <a:spcPts val="0"/>
              </a:spcAft>
              <a:buSzPts val="1600"/>
              <a:buNone/>
              <a:defRPr sz="2133"/>
            </a:lvl5pPr>
            <a:lvl6pPr lvl="5" algn="ctr" rtl="0">
              <a:lnSpc>
                <a:spcPct val="100000"/>
              </a:lnSpc>
              <a:spcBef>
                <a:spcPts val="0"/>
              </a:spcBef>
              <a:spcAft>
                <a:spcPts val="0"/>
              </a:spcAft>
              <a:buSzPts val="1600"/>
              <a:buNone/>
              <a:defRPr sz="2133"/>
            </a:lvl6pPr>
            <a:lvl7pPr lvl="6" algn="ctr" rtl="0">
              <a:lnSpc>
                <a:spcPct val="100000"/>
              </a:lnSpc>
              <a:spcBef>
                <a:spcPts val="0"/>
              </a:spcBef>
              <a:spcAft>
                <a:spcPts val="0"/>
              </a:spcAft>
              <a:buSzPts val="1600"/>
              <a:buNone/>
              <a:defRPr sz="2133"/>
            </a:lvl7pPr>
            <a:lvl8pPr lvl="7" algn="ctr" rtl="0">
              <a:lnSpc>
                <a:spcPct val="100000"/>
              </a:lnSpc>
              <a:spcBef>
                <a:spcPts val="0"/>
              </a:spcBef>
              <a:spcAft>
                <a:spcPts val="0"/>
              </a:spcAft>
              <a:buSzPts val="1600"/>
              <a:buNone/>
              <a:defRPr sz="2133"/>
            </a:lvl8pPr>
            <a:lvl9pPr lvl="8" algn="ctr" rtl="0">
              <a:lnSpc>
                <a:spcPct val="100000"/>
              </a:lnSpc>
              <a:spcBef>
                <a:spcPts val="0"/>
              </a:spcBef>
              <a:spcAft>
                <a:spcPts val="0"/>
              </a:spcAft>
              <a:buSzPts val="1600"/>
              <a:buNone/>
              <a:defRPr sz="2133"/>
            </a:lvl9pPr>
          </a:lstStyle>
          <a:p>
            <a:endParaRPr/>
          </a:p>
        </p:txBody>
      </p:sp>
      <p:sp>
        <p:nvSpPr>
          <p:cNvPr id="126" name="Google Shape;126;p16"/>
          <p:cNvSpPr txBox="1">
            <a:spLocks noGrp="1"/>
          </p:cNvSpPr>
          <p:nvPr>
            <p:ph type="title" idx="7"/>
          </p:nvPr>
        </p:nvSpPr>
        <p:spPr>
          <a:xfrm>
            <a:off x="1820552" y="4432752"/>
            <a:ext cx="2548800" cy="763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600"/>
              <a:buNone/>
              <a:defRPr sz="2133"/>
            </a:lvl1pPr>
            <a:lvl2pPr lvl="1" algn="ctr" rtl="0">
              <a:spcBef>
                <a:spcPts val="0"/>
              </a:spcBef>
              <a:spcAft>
                <a:spcPts val="0"/>
              </a:spcAft>
              <a:buSzPts val="4200"/>
              <a:buNone/>
              <a:defRPr sz="5600"/>
            </a:lvl2pPr>
            <a:lvl3pPr lvl="2" algn="ctr" rtl="0">
              <a:spcBef>
                <a:spcPts val="0"/>
              </a:spcBef>
              <a:spcAft>
                <a:spcPts val="0"/>
              </a:spcAft>
              <a:buSzPts val="4200"/>
              <a:buNone/>
              <a:defRPr sz="5600"/>
            </a:lvl3pPr>
            <a:lvl4pPr lvl="3" algn="ctr" rtl="0">
              <a:spcBef>
                <a:spcPts val="0"/>
              </a:spcBef>
              <a:spcAft>
                <a:spcPts val="0"/>
              </a:spcAft>
              <a:buSzPts val="4200"/>
              <a:buNone/>
              <a:defRPr sz="5600"/>
            </a:lvl4pPr>
            <a:lvl5pPr lvl="4" algn="ctr" rtl="0">
              <a:spcBef>
                <a:spcPts val="0"/>
              </a:spcBef>
              <a:spcAft>
                <a:spcPts val="0"/>
              </a:spcAft>
              <a:buSzPts val="4200"/>
              <a:buNone/>
              <a:defRPr sz="5600"/>
            </a:lvl5pPr>
            <a:lvl6pPr lvl="5" algn="ctr" rtl="0">
              <a:spcBef>
                <a:spcPts val="0"/>
              </a:spcBef>
              <a:spcAft>
                <a:spcPts val="0"/>
              </a:spcAft>
              <a:buSzPts val="4200"/>
              <a:buNone/>
              <a:defRPr sz="5600"/>
            </a:lvl6pPr>
            <a:lvl7pPr lvl="6" algn="ctr" rtl="0">
              <a:spcBef>
                <a:spcPts val="0"/>
              </a:spcBef>
              <a:spcAft>
                <a:spcPts val="0"/>
              </a:spcAft>
              <a:buSzPts val="4200"/>
              <a:buNone/>
              <a:defRPr sz="5600"/>
            </a:lvl7pPr>
            <a:lvl8pPr lvl="7" algn="ctr" rtl="0">
              <a:spcBef>
                <a:spcPts val="0"/>
              </a:spcBef>
              <a:spcAft>
                <a:spcPts val="0"/>
              </a:spcAft>
              <a:buSzPts val="4200"/>
              <a:buNone/>
              <a:defRPr sz="5600"/>
            </a:lvl8pPr>
            <a:lvl9pPr lvl="8" algn="ctr" rtl="0">
              <a:spcBef>
                <a:spcPts val="0"/>
              </a:spcBef>
              <a:spcAft>
                <a:spcPts val="0"/>
              </a:spcAft>
              <a:buSzPts val="4200"/>
              <a:buNone/>
              <a:defRPr sz="5600"/>
            </a:lvl9pPr>
          </a:lstStyle>
          <a:p>
            <a:endParaRPr/>
          </a:p>
        </p:txBody>
      </p:sp>
      <p:sp>
        <p:nvSpPr>
          <p:cNvPr id="127" name="Google Shape;127;p16"/>
          <p:cNvSpPr txBox="1">
            <a:spLocks noGrp="1"/>
          </p:cNvSpPr>
          <p:nvPr>
            <p:ph type="subTitle" idx="8"/>
          </p:nvPr>
        </p:nvSpPr>
        <p:spPr>
          <a:xfrm>
            <a:off x="1820552" y="5040189"/>
            <a:ext cx="2548800" cy="1057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2133"/>
            </a:lvl1pPr>
            <a:lvl2pPr lvl="1" algn="ctr" rtl="0">
              <a:lnSpc>
                <a:spcPct val="100000"/>
              </a:lnSpc>
              <a:spcBef>
                <a:spcPts val="0"/>
              </a:spcBef>
              <a:spcAft>
                <a:spcPts val="0"/>
              </a:spcAft>
              <a:buSzPts val="1600"/>
              <a:buNone/>
              <a:defRPr sz="2133"/>
            </a:lvl2pPr>
            <a:lvl3pPr lvl="2" algn="ctr" rtl="0">
              <a:lnSpc>
                <a:spcPct val="100000"/>
              </a:lnSpc>
              <a:spcBef>
                <a:spcPts val="0"/>
              </a:spcBef>
              <a:spcAft>
                <a:spcPts val="0"/>
              </a:spcAft>
              <a:buSzPts val="1600"/>
              <a:buNone/>
              <a:defRPr sz="2133"/>
            </a:lvl3pPr>
            <a:lvl4pPr lvl="3" algn="ctr" rtl="0">
              <a:lnSpc>
                <a:spcPct val="100000"/>
              </a:lnSpc>
              <a:spcBef>
                <a:spcPts val="0"/>
              </a:spcBef>
              <a:spcAft>
                <a:spcPts val="0"/>
              </a:spcAft>
              <a:buSzPts val="1600"/>
              <a:buNone/>
              <a:defRPr sz="2133"/>
            </a:lvl4pPr>
            <a:lvl5pPr lvl="4" algn="ctr" rtl="0">
              <a:lnSpc>
                <a:spcPct val="100000"/>
              </a:lnSpc>
              <a:spcBef>
                <a:spcPts val="0"/>
              </a:spcBef>
              <a:spcAft>
                <a:spcPts val="0"/>
              </a:spcAft>
              <a:buSzPts val="1600"/>
              <a:buNone/>
              <a:defRPr sz="2133"/>
            </a:lvl5pPr>
            <a:lvl6pPr lvl="5" algn="ctr" rtl="0">
              <a:lnSpc>
                <a:spcPct val="100000"/>
              </a:lnSpc>
              <a:spcBef>
                <a:spcPts val="0"/>
              </a:spcBef>
              <a:spcAft>
                <a:spcPts val="0"/>
              </a:spcAft>
              <a:buSzPts val="1600"/>
              <a:buNone/>
              <a:defRPr sz="2133"/>
            </a:lvl6pPr>
            <a:lvl7pPr lvl="6" algn="ctr" rtl="0">
              <a:lnSpc>
                <a:spcPct val="100000"/>
              </a:lnSpc>
              <a:spcBef>
                <a:spcPts val="0"/>
              </a:spcBef>
              <a:spcAft>
                <a:spcPts val="0"/>
              </a:spcAft>
              <a:buSzPts val="1600"/>
              <a:buNone/>
              <a:defRPr sz="2133"/>
            </a:lvl7pPr>
            <a:lvl8pPr lvl="7" algn="ctr" rtl="0">
              <a:lnSpc>
                <a:spcPct val="100000"/>
              </a:lnSpc>
              <a:spcBef>
                <a:spcPts val="0"/>
              </a:spcBef>
              <a:spcAft>
                <a:spcPts val="0"/>
              </a:spcAft>
              <a:buSzPts val="1600"/>
              <a:buNone/>
              <a:defRPr sz="2133"/>
            </a:lvl8pPr>
            <a:lvl9pPr lvl="8" algn="ctr" rtl="0">
              <a:lnSpc>
                <a:spcPct val="100000"/>
              </a:lnSpc>
              <a:spcBef>
                <a:spcPts val="0"/>
              </a:spcBef>
              <a:spcAft>
                <a:spcPts val="0"/>
              </a:spcAft>
              <a:buSzPts val="1600"/>
              <a:buNone/>
              <a:defRPr sz="2133"/>
            </a:lvl9pPr>
          </a:lstStyle>
          <a:p>
            <a:endParaRPr/>
          </a:p>
        </p:txBody>
      </p:sp>
      <p:sp>
        <p:nvSpPr>
          <p:cNvPr id="128" name="Google Shape;128;p16"/>
          <p:cNvSpPr txBox="1">
            <a:spLocks noGrp="1"/>
          </p:cNvSpPr>
          <p:nvPr>
            <p:ph type="title" idx="9"/>
          </p:nvPr>
        </p:nvSpPr>
        <p:spPr>
          <a:xfrm>
            <a:off x="4821585" y="4432752"/>
            <a:ext cx="2548800" cy="763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600"/>
              <a:buNone/>
              <a:defRPr sz="2133"/>
            </a:lvl1pPr>
            <a:lvl2pPr lvl="1" algn="ctr" rtl="0">
              <a:spcBef>
                <a:spcPts val="0"/>
              </a:spcBef>
              <a:spcAft>
                <a:spcPts val="0"/>
              </a:spcAft>
              <a:buSzPts val="4200"/>
              <a:buNone/>
              <a:defRPr sz="5600"/>
            </a:lvl2pPr>
            <a:lvl3pPr lvl="2" algn="ctr" rtl="0">
              <a:spcBef>
                <a:spcPts val="0"/>
              </a:spcBef>
              <a:spcAft>
                <a:spcPts val="0"/>
              </a:spcAft>
              <a:buSzPts val="4200"/>
              <a:buNone/>
              <a:defRPr sz="5600"/>
            </a:lvl3pPr>
            <a:lvl4pPr lvl="3" algn="ctr" rtl="0">
              <a:spcBef>
                <a:spcPts val="0"/>
              </a:spcBef>
              <a:spcAft>
                <a:spcPts val="0"/>
              </a:spcAft>
              <a:buSzPts val="4200"/>
              <a:buNone/>
              <a:defRPr sz="5600"/>
            </a:lvl4pPr>
            <a:lvl5pPr lvl="4" algn="ctr" rtl="0">
              <a:spcBef>
                <a:spcPts val="0"/>
              </a:spcBef>
              <a:spcAft>
                <a:spcPts val="0"/>
              </a:spcAft>
              <a:buSzPts val="4200"/>
              <a:buNone/>
              <a:defRPr sz="5600"/>
            </a:lvl5pPr>
            <a:lvl6pPr lvl="5" algn="ctr" rtl="0">
              <a:spcBef>
                <a:spcPts val="0"/>
              </a:spcBef>
              <a:spcAft>
                <a:spcPts val="0"/>
              </a:spcAft>
              <a:buSzPts val="4200"/>
              <a:buNone/>
              <a:defRPr sz="5600"/>
            </a:lvl6pPr>
            <a:lvl7pPr lvl="6" algn="ctr" rtl="0">
              <a:spcBef>
                <a:spcPts val="0"/>
              </a:spcBef>
              <a:spcAft>
                <a:spcPts val="0"/>
              </a:spcAft>
              <a:buSzPts val="4200"/>
              <a:buNone/>
              <a:defRPr sz="5600"/>
            </a:lvl7pPr>
            <a:lvl8pPr lvl="7" algn="ctr" rtl="0">
              <a:spcBef>
                <a:spcPts val="0"/>
              </a:spcBef>
              <a:spcAft>
                <a:spcPts val="0"/>
              </a:spcAft>
              <a:buSzPts val="4200"/>
              <a:buNone/>
              <a:defRPr sz="5600"/>
            </a:lvl8pPr>
            <a:lvl9pPr lvl="8" algn="ctr" rtl="0">
              <a:spcBef>
                <a:spcPts val="0"/>
              </a:spcBef>
              <a:spcAft>
                <a:spcPts val="0"/>
              </a:spcAft>
              <a:buSzPts val="4200"/>
              <a:buNone/>
              <a:defRPr sz="5600"/>
            </a:lvl9pPr>
          </a:lstStyle>
          <a:p>
            <a:endParaRPr/>
          </a:p>
        </p:txBody>
      </p:sp>
      <p:sp>
        <p:nvSpPr>
          <p:cNvPr id="129" name="Google Shape;129;p16"/>
          <p:cNvSpPr txBox="1">
            <a:spLocks noGrp="1"/>
          </p:cNvSpPr>
          <p:nvPr>
            <p:ph type="subTitle" idx="13"/>
          </p:nvPr>
        </p:nvSpPr>
        <p:spPr>
          <a:xfrm>
            <a:off x="4821585" y="5040189"/>
            <a:ext cx="2548800" cy="1057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2133"/>
            </a:lvl1pPr>
            <a:lvl2pPr lvl="1" algn="ctr" rtl="0">
              <a:lnSpc>
                <a:spcPct val="100000"/>
              </a:lnSpc>
              <a:spcBef>
                <a:spcPts val="0"/>
              </a:spcBef>
              <a:spcAft>
                <a:spcPts val="0"/>
              </a:spcAft>
              <a:buSzPts val="1600"/>
              <a:buNone/>
              <a:defRPr sz="2133"/>
            </a:lvl2pPr>
            <a:lvl3pPr lvl="2" algn="ctr" rtl="0">
              <a:lnSpc>
                <a:spcPct val="100000"/>
              </a:lnSpc>
              <a:spcBef>
                <a:spcPts val="0"/>
              </a:spcBef>
              <a:spcAft>
                <a:spcPts val="0"/>
              </a:spcAft>
              <a:buSzPts val="1600"/>
              <a:buNone/>
              <a:defRPr sz="2133"/>
            </a:lvl3pPr>
            <a:lvl4pPr lvl="3" algn="ctr" rtl="0">
              <a:lnSpc>
                <a:spcPct val="100000"/>
              </a:lnSpc>
              <a:spcBef>
                <a:spcPts val="0"/>
              </a:spcBef>
              <a:spcAft>
                <a:spcPts val="0"/>
              </a:spcAft>
              <a:buSzPts val="1600"/>
              <a:buNone/>
              <a:defRPr sz="2133"/>
            </a:lvl4pPr>
            <a:lvl5pPr lvl="4" algn="ctr" rtl="0">
              <a:lnSpc>
                <a:spcPct val="100000"/>
              </a:lnSpc>
              <a:spcBef>
                <a:spcPts val="0"/>
              </a:spcBef>
              <a:spcAft>
                <a:spcPts val="0"/>
              </a:spcAft>
              <a:buSzPts val="1600"/>
              <a:buNone/>
              <a:defRPr sz="2133"/>
            </a:lvl5pPr>
            <a:lvl6pPr lvl="5" algn="ctr" rtl="0">
              <a:lnSpc>
                <a:spcPct val="100000"/>
              </a:lnSpc>
              <a:spcBef>
                <a:spcPts val="0"/>
              </a:spcBef>
              <a:spcAft>
                <a:spcPts val="0"/>
              </a:spcAft>
              <a:buSzPts val="1600"/>
              <a:buNone/>
              <a:defRPr sz="2133"/>
            </a:lvl6pPr>
            <a:lvl7pPr lvl="6" algn="ctr" rtl="0">
              <a:lnSpc>
                <a:spcPct val="100000"/>
              </a:lnSpc>
              <a:spcBef>
                <a:spcPts val="0"/>
              </a:spcBef>
              <a:spcAft>
                <a:spcPts val="0"/>
              </a:spcAft>
              <a:buSzPts val="1600"/>
              <a:buNone/>
              <a:defRPr sz="2133"/>
            </a:lvl7pPr>
            <a:lvl8pPr lvl="7" algn="ctr" rtl="0">
              <a:lnSpc>
                <a:spcPct val="100000"/>
              </a:lnSpc>
              <a:spcBef>
                <a:spcPts val="0"/>
              </a:spcBef>
              <a:spcAft>
                <a:spcPts val="0"/>
              </a:spcAft>
              <a:buSzPts val="1600"/>
              <a:buNone/>
              <a:defRPr sz="2133"/>
            </a:lvl8pPr>
            <a:lvl9pPr lvl="8" algn="ctr" rtl="0">
              <a:lnSpc>
                <a:spcPct val="100000"/>
              </a:lnSpc>
              <a:spcBef>
                <a:spcPts val="0"/>
              </a:spcBef>
              <a:spcAft>
                <a:spcPts val="0"/>
              </a:spcAft>
              <a:buSzPts val="1600"/>
              <a:buNone/>
              <a:defRPr sz="2133"/>
            </a:lvl9pPr>
          </a:lstStyle>
          <a:p>
            <a:endParaRPr/>
          </a:p>
        </p:txBody>
      </p:sp>
      <p:sp>
        <p:nvSpPr>
          <p:cNvPr id="130" name="Google Shape;130;p16"/>
          <p:cNvSpPr txBox="1">
            <a:spLocks noGrp="1"/>
          </p:cNvSpPr>
          <p:nvPr>
            <p:ph type="title" idx="14"/>
          </p:nvPr>
        </p:nvSpPr>
        <p:spPr>
          <a:xfrm>
            <a:off x="7822619" y="4432752"/>
            <a:ext cx="2548800" cy="763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600"/>
              <a:buNone/>
              <a:defRPr sz="2133"/>
            </a:lvl1pPr>
            <a:lvl2pPr lvl="1" algn="ctr" rtl="0">
              <a:spcBef>
                <a:spcPts val="0"/>
              </a:spcBef>
              <a:spcAft>
                <a:spcPts val="0"/>
              </a:spcAft>
              <a:buSzPts val="4200"/>
              <a:buNone/>
              <a:defRPr sz="5600"/>
            </a:lvl2pPr>
            <a:lvl3pPr lvl="2" algn="ctr" rtl="0">
              <a:spcBef>
                <a:spcPts val="0"/>
              </a:spcBef>
              <a:spcAft>
                <a:spcPts val="0"/>
              </a:spcAft>
              <a:buSzPts val="4200"/>
              <a:buNone/>
              <a:defRPr sz="5600"/>
            </a:lvl3pPr>
            <a:lvl4pPr lvl="3" algn="ctr" rtl="0">
              <a:spcBef>
                <a:spcPts val="0"/>
              </a:spcBef>
              <a:spcAft>
                <a:spcPts val="0"/>
              </a:spcAft>
              <a:buSzPts val="4200"/>
              <a:buNone/>
              <a:defRPr sz="5600"/>
            </a:lvl4pPr>
            <a:lvl5pPr lvl="4" algn="ctr" rtl="0">
              <a:spcBef>
                <a:spcPts val="0"/>
              </a:spcBef>
              <a:spcAft>
                <a:spcPts val="0"/>
              </a:spcAft>
              <a:buSzPts val="4200"/>
              <a:buNone/>
              <a:defRPr sz="5600"/>
            </a:lvl5pPr>
            <a:lvl6pPr lvl="5" algn="ctr" rtl="0">
              <a:spcBef>
                <a:spcPts val="0"/>
              </a:spcBef>
              <a:spcAft>
                <a:spcPts val="0"/>
              </a:spcAft>
              <a:buSzPts val="4200"/>
              <a:buNone/>
              <a:defRPr sz="5600"/>
            </a:lvl6pPr>
            <a:lvl7pPr lvl="6" algn="ctr" rtl="0">
              <a:spcBef>
                <a:spcPts val="0"/>
              </a:spcBef>
              <a:spcAft>
                <a:spcPts val="0"/>
              </a:spcAft>
              <a:buSzPts val="4200"/>
              <a:buNone/>
              <a:defRPr sz="5600"/>
            </a:lvl7pPr>
            <a:lvl8pPr lvl="7" algn="ctr" rtl="0">
              <a:spcBef>
                <a:spcPts val="0"/>
              </a:spcBef>
              <a:spcAft>
                <a:spcPts val="0"/>
              </a:spcAft>
              <a:buSzPts val="4200"/>
              <a:buNone/>
              <a:defRPr sz="5600"/>
            </a:lvl8pPr>
            <a:lvl9pPr lvl="8" algn="ctr" rtl="0">
              <a:spcBef>
                <a:spcPts val="0"/>
              </a:spcBef>
              <a:spcAft>
                <a:spcPts val="0"/>
              </a:spcAft>
              <a:buSzPts val="4200"/>
              <a:buNone/>
              <a:defRPr sz="5600"/>
            </a:lvl9pPr>
          </a:lstStyle>
          <a:p>
            <a:endParaRPr/>
          </a:p>
        </p:txBody>
      </p:sp>
      <p:sp>
        <p:nvSpPr>
          <p:cNvPr id="131" name="Google Shape;131;p16"/>
          <p:cNvSpPr txBox="1">
            <a:spLocks noGrp="1"/>
          </p:cNvSpPr>
          <p:nvPr>
            <p:ph type="subTitle" idx="15"/>
          </p:nvPr>
        </p:nvSpPr>
        <p:spPr>
          <a:xfrm>
            <a:off x="7822619" y="5040189"/>
            <a:ext cx="2548800" cy="1057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2133"/>
            </a:lvl1pPr>
            <a:lvl2pPr lvl="1" algn="ctr" rtl="0">
              <a:lnSpc>
                <a:spcPct val="100000"/>
              </a:lnSpc>
              <a:spcBef>
                <a:spcPts val="0"/>
              </a:spcBef>
              <a:spcAft>
                <a:spcPts val="0"/>
              </a:spcAft>
              <a:buSzPts val="1600"/>
              <a:buNone/>
              <a:defRPr sz="2133"/>
            </a:lvl2pPr>
            <a:lvl3pPr lvl="2" algn="ctr" rtl="0">
              <a:lnSpc>
                <a:spcPct val="100000"/>
              </a:lnSpc>
              <a:spcBef>
                <a:spcPts val="0"/>
              </a:spcBef>
              <a:spcAft>
                <a:spcPts val="0"/>
              </a:spcAft>
              <a:buSzPts val="1600"/>
              <a:buNone/>
              <a:defRPr sz="2133"/>
            </a:lvl3pPr>
            <a:lvl4pPr lvl="3" algn="ctr" rtl="0">
              <a:lnSpc>
                <a:spcPct val="100000"/>
              </a:lnSpc>
              <a:spcBef>
                <a:spcPts val="0"/>
              </a:spcBef>
              <a:spcAft>
                <a:spcPts val="0"/>
              </a:spcAft>
              <a:buSzPts val="1600"/>
              <a:buNone/>
              <a:defRPr sz="2133"/>
            </a:lvl4pPr>
            <a:lvl5pPr lvl="4" algn="ctr" rtl="0">
              <a:lnSpc>
                <a:spcPct val="100000"/>
              </a:lnSpc>
              <a:spcBef>
                <a:spcPts val="0"/>
              </a:spcBef>
              <a:spcAft>
                <a:spcPts val="0"/>
              </a:spcAft>
              <a:buSzPts val="1600"/>
              <a:buNone/>
              <a:defRPr sz="2133"/>
            </a:lvl5pPr>
            <a:lvl6pPr lvl="5" algn="ctr" rtl="0">
              <a:lnSpc>
                <a:spcPct val="100000"/>
              </a:lnSpc>
              <a:spcBef>
                <a:spcPts val="0"/>
              </a:spcBef>
              <a:spcAft>
                <a:spcPts val="0"/>
              </a:spcAft>
              <a:buSzPts val="1600"/>
              <a:buNone/>
              <a:defRPr sz="2133"/>
            </a:lvl6pPr>
            <a:lvl7pPr lvl="6" algn="ctr" rtl="0">
              <a:lnSpc>
                <a:spcPct val="100000"/>
              </a:lnSpc>
              <a:spcBef>
                <a:spcPts val="0"/>
              </a:spcBef>
              <a:spcAft>
                <a:spcPts val="0"/>
              </a:spcAft>
              <a:buSzPts val="1600"/>
              <a:buNone/>
              <a:defRPr sz="2133"/>
            </a:lvl7pPr>
            <a:lvl8pPr lvl="7" algn="ctr" rtl="0">
              <a:lnSpc>
                <a:spcPct val="100000"/>
              </a:lnSpc>
              <a:spcBef>
                <a:spcPts val="0"/>
              </a:spcBef>
              <a:spcAft>
                <a:spcPts val="0"/>
              </a:spcAft>
              <a:buSzPts val="1600"/>
              <a:buNone/>
              <a:defRPr sz="2133"/>
            </a:lvl8pPr>
            <a:lvl9pPr lvl="8" algn="ctr" rtl="0">
              <a:lnSpc>
                <a:spcPct val="100000"/>
              </a:lnSpc>
              <a:spcBef>
                <a:spcPts val="0"/>
              </a:spcBef>
              <a:spcAft>
                <a:spcPts val="0"/>
              </a:spcAft>
              <a:buSzPts val="1600"/>
              <a:buNone/>
              <a:defRPr sz="2133"/>
            </a:lvl9pPr>
          </a:lstStyle>
          <a:p>
            <a:endParaRPr/>
          </a:p>
        </p:txBody>
      </p:sp>
    </p:spTree>
    <p:extLst>
      <p:ext uri="{BB962C8B-B14F-4D97-AF65-F5344CB8AC3E}">
        <p14:creationId xmlns:p14="http://schemas.microsoft.com/office/powerpoint/2010/main" val="28438564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Title + Two Columns">
  <p:cSld name="Title + Two Columns">
    <p:spTree>
      <p:nvGrpSpPr>
        <p:cNvPr id="1" name="Shape 132"/>
        <p:cNvGrpSpPr/>
        <p:nvPr/>
      </p:nvGrpSpPr>
      <p:grpSpPr>
        <a:xfrm>
          <a:off x="0" y="0"/>
          <a:ext cx="0" cy="0"/>
          <a:chOff x="0" y="0"/>
          <a:chExt cx="0" cy="0"/>
        </a:xfrm>
      </p:grpSpPr>
      <p:sp>
        <p:nvSpPr>
          <p:cNvPr id="133" name="Google Shape;133;p17"/>
          <p:cNvSpPr txBox="1">
            <a:spLocks noGrp="1"/>
          </p:cNvSpPr>
          <p:nvPr>
            <p:ph type="title"/>
          </p:nvPr>
        </p:nvSpPr>
        <p:spPr>
          <a:xfrm>
            <a:off x="1109166" y="593368"/>
            <a:ext cx="107688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2000"/>
              <a:buNone/>
              <a:defRPr sz="2667"/>
            </a:lvl1pPr>
            <a:lvl2pPr lvl="1" rtl="0">
              <a:spcBef>
                <a:spcPts val="0"/>
              </a:spcBef>
              <a:spcAft>
                <a:spcPts val="0"/>
              </a:spcAft>
              <a:buSzPts val="2000"/>
              <a:buNone/>
              <a:defRPr sz="2667"/>
            </a:lvl2pPr>
            <a:lvl3pPr lvl="2" rtl="0">
              <a:spcBef>
                <a:spcPts val="0"/>
              </a:spcBef>
              <a:spcAft>
                <a:spcPts val="0"/>
              </a:spcAft>
              <a:buSzPts val="2000"/>
              <a:buNone/>
              <a:defRPr sz="2667"/>
            </a:lvl3pPr>
            <a:lvl4pPr lvl="3" rtl="0">
              <a:spcBef>
                <a:spcPts val="0"/>
              </a:spcBef>
              <a:spcAft>
                <a:spcPts val="0"/>
              </a:spcAft>
              <a:buSzPts val="2000"/>
              <a:buNone/>
              <a:defRPr sz="2667"/>
            </a:lvl4pPr>
            <a:lvl5pPr lvl="4" rtl="0">
              <a:spcBef>
                <a:spcPts val="0"/>
              </a:spcBef>
              <a:spcAft>
                <a:spcPts val="0"/>
              </a:spcAft>
              <a:buSzPts val="2000"/>
              <a:buNone/>
              <a:defRPr sz="2667"/>
            </a:lvl5pPr>
            <a:lvl6pPr lvl="5" rtl="0">
              <a:spcBef>
                <a:spcPts val="0"/>
              </a:spcBef>
              <a:spcAft>
                <a:spcPts val="0"/>
              </a:spcAft>
              <a:buSzPts val="2000"/>
              <a:buNone/>
              <a:defRPr sz="2667"/>
            </a:lvl6pPr>
            <a:lvl7pPr lvl="6" rtl="0">
              <a:spcBef>
                <a:spcPts val="0"/>
              </a:spcBef>
              <a:spcAft>
                <a:spcPts val="0"/>
              </a:spcAft>
              <a:buSzPts val="2000"/>
              <a:buNone/>
              <a:defRPr sz="2667"/>
            </a:lvl7pPr>
            <a:lvl8pPr lvl="7" rtl="0">
              <a:spcBef>
                <a:spcPts val="0"/>
              </a:spcBef>
              <a:spcAft>
                <a:spcPts val="0"/>
              </a:spcAft>
              <a:buSzPts val="2000"/>
              <a:buNone/>
              <a:defRPr sz="2667"/>
            </a:lvl8pPr>
            <a:lvl9pPr lvl="8" rtl="0">
              <a:spcBef>
                <a:spcPts val="0"/>
              </a:spcBef>
              <a:spcAft>
                <a:spcPts val="0"/>
              </a:spcAft>
              <a:buSzPts val="2000"/>
              <a:buNone/>
              <a:defRPr sz="2667"/>
            </a:lvl9pPr>
          </a:lstStyle>
          <a:p>
            <a:endParaRPr/>
          </a:p>
        </p:txBody>
      </p:sp>
      <p:sp>
        <p:nvSpPr>
          <p:cNvPr id="134" name="Google Shape;134;p17"/>
          <p:cNvSpPr txBox="1">
            <a:spLocks noGrp="1"/>
          </p:cNvSpPr>
          <p:nvPr>
            <p:ph type="title" idx="2"/>
          </p:nvPr>
        </p:nvSpPr>
        <p:spPr>
          <a:xfrm>
            <a:off x="2147568" y="4386869"/>
            <a:ext cx="3240400" cy="763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600"/>
              <a:buNone/>
              <a:defRPr sz="2133"/>
            </a:lvl1pPr>
            <a:lvl2pPr lvl="1" algn="ctr" rtl="0">
              <a:spcBef>
                <a:spcPts val="0"/>
              </a:spcBef>
              <a:spcAft>
                <a:spcPts val="0"/>
              </a:spcAft>
              <a:buSzPts val="4200"/>
              <a:buNone/>
              <a:defRPr sz="5600"/>
            </a:lvl2pPr>
            <a:lvl3pPr lvl="2" algn="ctr" rtl="0">
              <a:spcBef>
                <a:spcPts val="0"/>
              </a:spcBef>
              <a:spcAft>
                <a:spcPts val="0"/>
              </a:spcAft>
              <a:buSzPts val="4200"/>
              <a:buNone/>
              <a:defRPr sz="5600"/>
            </a:lvl3pPr>
            <a:lvl4pPr lvl="3" algn="ctr" rtl="0">
              <a:spcBef>
                <a:spcPts val="0"/>
              </a:spcBef>
              <a:spcAft>
                <a:spcPts val="0"/>
              </a:spcAft>
              <a:buSzPts val="4200"/>
              <a:buNone/>
              <a:defRPr sz="5600"/>
            </a:lvl4pPr>
            <a:lvl5pPr lvl="4" algn="ctr" rtl="0">
              <a:spcBef>
                <a:spcPts val="0"/>
              </a:spcBef>
              <a:spcAft>
                <a:spcPts val="0"/>
              </a:spcAft>
              <a:buSzPts val="4200"/>
              <a:buNone/>
              <a:defRPr sz="5600"/>
            </a:lvl5pPr>
            <a:lvl6pPr lvl="5" algn="ctr" rtl="0">
              <a:spcBef>
                <a:spcPts val="0"/>
              </a:spcBef>
              <a:spcAft>
                <a:spcPts val="0"/>
              </a:spcAft>
              <a:buSzPts val="4200"/>
              <a:buNone/>
              <a:defRPr sz="5600"/>
            </a:lvl6pPr>
            <a:lvl7pPr lvl="6" algn="ctr" rtl="0">
              <a:spcBef>
                <a:spcPts val="0"/>
              </a:spcBef>
              <a:spcAft>
                <a:spcPts val="0"/>
              </a:spcAft>
              <a:buSzPts val="4200"/>
              <a:buNone/>
              <a:defRPr sz="5600"/>
            </a:lvl7pPr>
            <a:lvl8pPr lvl="7" algn="ctr" rtl="0">
              <a:spcBef>
                <a:spcPts val="0"/>
              </a:spcBef>
              <a:spcAft>
                <a:spcPts val="0"/>
              </a:spcAft>
              <a:buSzPts val="4200"/>
              <a:buNone/>
              <a:defRPr sz="5600"/>
            </a:lvl8pPr>
            <a:lvl9pPr lvl="8" algn="ctr" rtl="0">
              <a:spcBef>
                <a:spcPts val="0"/>
              </a:spcBef>
              <a:spcAft>
                <a:spcPts val="0"/>
              </a:spcAft>
              <a:buSzPts val="4200"/>
              <a:buNone/>
              <a:defRPr sz="5600"/>
            </a:lvl9pPr>
          </a:lstStyle>
          <a:p>
            <a:endParaRPr/>
          </a:p>
        </p:txBody>
      </p:sp>
      <p:sp>
        <p:nvSpPr>
          <p:cNvPr id="135" name="Google Shape;135;p17"/>
          <p:cNvSpPr txBox="1">
            <a:spLocks noGrp="1"/>
          </p:cNvSpPr>
          <p:nvPr>
            <p:ph type="subTitle" idx="1"/>
          </p:nvPr>
        </p:nvSpPr>
        <p:spPr>
          <a:xfrm>
            <a:off x="2147568" y="5310606"/>
            <a:ext cx="3240400" cy="10572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lvl1pPr>
            <a:lvl2pPr lvl="1" algn="r" rtl="0">
              <a:lnSpc>
                <a:spcPct val="100000"/>
              </a:lnSpc>
              <a:spcBef>
                <a:spcPts val="0"/>
              </a:spcBef>
              <a:spcAft>
                <a:spcPts val="0"/>
              </a:spcAft>
              <a:buSzPts val="2100"/>
              <a:buNone/>
              <a:defRPr sz="2800"/>
            </a:lvl2pPr>
            <a:lvl3pPr lvl="2" algn="r" rtl="0">
              <a:lnSpc>
                <a:spcPct val="100000"/>
              </a:lnSpc>
              <a:spcBef>
                <a:spcPts val="0"/>
              </a:spcBef>
              <a:spcAft>
                <a:spcPts val="0"/>
              </a:spcAft>
              <a:buSzPts val="2100"/>
              <a:buNone/>
              <a:defRPr sz="2800"/>
            </a:lvl3pPr>
            <a:lvl4pPr lvl="3" algn="r" rtl="0">
              <a:lnSpc>
                <a:spcPct val="100000"/>
              </a:lnSpc>
              <a:spcBef>
                <a:spcPts val="0"/>
              </a:spcBef>
              <a:spcAft>
                <a:spcPts val="0"/>
              </a:spcAft>
              <a:buSzPts val="2100"/>
              <a:buNone/>
              <a:defRPr sz="2800"/>
            </a:lvl4pPr>
            <a:lvl5pPr lvl="4" algn="r" rtl="0">
              <a:lnSpc>
                <a:spcPct val="100000"/>
              </a:lnSpc>
              <a:spcBef>
                <a:spcPts val="0"/>
              </a:spcBef>
              <a:spcAft>
                <a:spcPts val="0"/>
              </a:spcAft>
              <a:buSzPts val="2100"/>
              <a:buNone/>
              <a:defRPr sz="2800"/>
            </a:lvl5pPr>
            <a:lvl6pPr lvl="5" algn="r" rtl="0">
              <a:lnSpc>
                <a:spcPct val="100000"/>
              </a:lnSpc>
              <a:spcBef>
                <a:spcPts val="0"/>
              </a:spcBef>
              <a:spcAft>
                <a:spcPts val="0"/>
              </a:spcAft>
              <a:buSzPts val="2100"/>
              <a:buNone/>
              <a:defRPr sz="2800"/>
            </a:lvl6pPr>
            <a:lvl7pPr lvl="6" algn="r" rtl="0">
              <a:lnSpc>
                <a:spcPct val="100000"/>
              </a:lnSpc>
              <a:spcBef>
                <a:spcPts val="0"/>
              </a:spcBef>
              <a:spcAft>
                <a:spcPts val="0"/>
              </a:spcAft>
              <a:buSzPts val="2100"/>
              <a:buNone/>
              <a:defRPr sz="2800"/>
            </a:lvl7pPr>
            <a:lvl8pPr lvl="7" algn="r" rtl="0">
              <a:lnSpc>
                <a:spcPct val="100000"/>
              </a:lnSpc>
              <a:spcBef>
                <a:spcPts val="0"/>
              </a:spcBef>
              <a:spcAft>
                <a:spcPts val="0"/>
              </a:spcAft>
              <a:buSzPts val="2100"/>
              <a:buNone/>
              <a:defRPr sz="2800"/>
            </a:lvl8pPr>
            <a:lvl9pPr lvl="8" algn="r" rtl="0">
              <a:lnSpc>
                <a:spcPct val="100000"/>
              </a:lnSpc>
              <a:spcBef>
                <a:spcPts val="0"/>
              </a:spcBef>
              <a:spcAft>
                <a:spcPts val="0"/>
              </a:spcAft>
              <a:buSzPts val="2100"/>
              <a:buNone/>
              <a:defRPr sz="2800"/>
            </a:lvl9pPr>
          </a:lstStyle>
          <a:p>
            <a:endParaRPr/>
          </a:p>
        </p:txBody>
      </p:sp>
      <p:sp>
        <p:nvSpPr>
          <p:cNvPr id="136" name="Google Shape;136;p17"/>
          <p:cNvSpPr txBox="1">
            <a:spLocks noGrp="1"/>
          </p:cNvSpPr>
          <p:nvPr>
            <p:ph type="title" idx="3"/>
          </p:nvPr>
        </p:nvSpPr>
        <p:spPr>
          <a:xfrm>
            <a:off x="6804050" y="4386869"/>
            <a:ext cx="3240400" cy="763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600"/>
              <a:buNone/>
              <a:defRPr sz="2133"/>
            </a:lvl1pPr>
            <a:lvl2pPr lvl="1" algn="ctr" rtl="0">
              <a:spcBef>
                <a:spcPts val="0"/>
              </a:spcBef>
              <a:spcAft>
                <a:spcPts val="0"/>
              </a:spcAft>
              <a:buSzPts val="4200"/>
              <a:buNone/>
              <a:defRPr sz="5600"/>
            </a:lvl2pPr>
            <a:lvl3pPr lvl="2" algn="ctr" rtl="0">
              <a:spcBef>
                <a:spcPts val="0"/>
              </a:spcBef>
              <a:spcAft>
                <a:spcPts val="0"/>
              </a:spcAft>
              <a:buSzPts val="4200"/>
              <a:buNone/>
              <a:defRPr sz="5600"/>
            </a:lvl3pPr>
            <a:lvl4pPr lvl="3" algn="ctr" rtl="0">
              <a:spcBef>
                <a:spcPts val="0"/>
              </a:spcBef>
              <a:spcAft>
                <a:spcPts val="0"/>
              </a:spcAft>
              <a:buSzPts val="4200"/>
              <a:buNone/>
              <a:defRPr sz="5600"/>
            </a:lvl4pPr>
            <a:lvl5pPr lvl="4" algn="ctr" rtl="0">
              <a:spcBef>
                <a:spcPts val="0"/>
              </a:spcBef>
              <a:spcAft>
                <a:spcPts val="0"/>
              </a:spcAft>
              <a:buSzPts val="4200"/>
              <a:buNone/>
              <a:defRPr sz="5600"/>
            </a:lvl5pPr>
            <a:lvl6pPr lvl="5" algn="ctr" rtl="0">
              <a:spcBef>
                <a:spcPts val="0"/>
              </a:spcBef>
              <a:spcAft>
                <a:spcPts val="0"/>
              </a:spcAft>
              <a:buSzPts val="4200"/>
              <a:buNone/>
              <a:defRPr sz="5600"/>
            </a:lvl6pPr>
            <a:lvl7pPr lvl="6" algn="ctr" rtl="0">
              <a:spcBef>
                <a:spcPts val="0"/>
              </a:spcBef>
              <a:spcAft>
                <a:spcPts val="0"/>
              </a:spcAft>
              <a:buSzPts val="4200"/>
              <a:buNone/>
              <a:defRPr sz="5600"/>
            </a:lvl7pPr>
            <a:lvl8pPr lvl="7" algn="ctr" rtl="0">
              <a:spcBef>
                <a:spcPts val="0"/>
              </a:spcBef>
              <a:spcAft>
                <a:spcPts val="0"/>
              </a:spcAft>
              <a:buSzPts val="4200"/>
              <a:buNone/>
              <a:defRPr sz="5600"/>
            </a:lvl8pPr>
            <a:lvl9pPr lvl="8" algn="ctr" rtl="0">
              <a:spcBef>
                <a:spcPts val="0"/>
              </a:spcBef>
              <a:spcAft>
                <a:spcPts val="0"/>
              </a:spcAft>
              <a:buSzPts val="4200"/>
              <a:buNone/>
              <a:defRPr sz="5600"/>
            </a:lvl9pPr>
          </a:lstStyle>
          <a:p>
            <a:endParaRPr/>
          </a:p>
        </p:txBody>
      </p:sp>
      <p:sp>
        <p:nvSpPr>
          <p:cNvPr id="137" name="Google Shape;137;p17"/>
          <p:cNvSpPr txBox="1">
            <a:spLocks noGrp="1"/>
          </p:cNvSpPr>
          <p:nvPr>
            <p:ph type="subTitle" idx="4"/>
          </p:nvPr>
        </p:nvSpPr>
        <p:spPr>
          <a:xfrm>
            <a:off x="6804050" y="5310606"/>
            <a:ext cx="3240400" cy="10572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867"/>
            </a:lvl1pPr>
            <a:lvl2pPr lvl="1" algn="r" rtl="0">
              <a:lnSpc>
                <a:spcPct val="100000"/>
              </a:lnSpc>
              <a:spcBef>
                <a:spcPts val="0"/>
              </a:spcBef>
              <a:spcAft>
                <a:spcPts val="0"/>
              </a:spcAft>
              <a:buSzPts val="2100"/>
              <a:buNone/>
              <a:defRPr sz="2800"/>
            </a:lvl2pPr>
            <a:lvl3pPr lvl="2" algn="r" rtl="0">
              <a:lnSpc>
                <a:spcPct val="100000"/>
              </a:lnSpc>
              <a:spcBef>
                <a:spcPts val="0"/>
              </a:spcBef>
              <a:spcAft>
                <a:spcPts val="0"/>
              </a:spcAft>
              <a:buSzPts val="2100"/>
              <a:buNone/>
              <a:defRPr sz="2800"/>
            </a:lvl3pPr>
            <a:lvl4pPr lvl="3" algn="r" rtl="0">
              <a:lnSpc>
                <a:spcPct val="100000"/>
              </a:lnSpc>
              <a:spcBef>
                <a:spcPts val="0"/>
              </a:spcBef>
              <a:spcAft>
                <a:spcPts val="0"/>
              </a:spcAft>
              <a:buSzPts val="2100"/>
              <a:buNone/>
              <a:defRPr sz="2800"/>
            </a:lvl4pPr>
            <a:lvl5pPr lvl="4" algn="r" rtl="0">
              <a:lnSpc>
                <a:spcPct val="100000"/>
              </a:lnSpc>
              <a:spcBef>
                <a:spcPts val="0"/>
              </a:spcBef>
              <a:spcAft>
                <a:spcPts val="0"/>
              </a:spcAft>
              <a:buSzPts val="2100"/>
              <a:buNone/>
              <a:defRPr sz="2800"/>
            </a:lvl5pPr>
            <a:lvl6pPr lvl="5" algn="r" rtl="0">
              <a:lnSpc>
                <a:spcPct val="100000"/>
              </a:lnSpc>
              <a:spcBef>
                <a:spcPts val="0"/>
              </a:spcBef>
              <a:spcAft>
                <a:spcPts val="0"/>
              </a:spcAft>
              <a:buSzPts val="2100"/>
              <a:buNone/>
              <a:defRPr sz="2800"/>
            </a:lvl6pPr>
            <a:lvl7pPr lvl="6" algn="r" rtl="0">
              <a:lnSpc>
                <a:spcPct val="100000"/>
              </a:lnSpc>
              <a:spcBef>
                <a:spcPts val="0"/>
              </a:spcBef>
              <a:spcAft>
                <a:spcPts val="0"/>
              </a:spcAft>
              <a:buSzPts val="2100"/>
              <a:buNone/>
              <a:defRPr sz="2800"/>
            </a:lvl7pPr>
            <a:lvl8pPr lvl="7" algn="r" rtl="0">
              <a:lnSpc>
                <a:spcPct val="100000"/>
              </a:lnSpc>
              <a:spcBef>
                <a:spcPts val="0"/>
              </a:spcBef>
              <a:spcAft>
                <a:spcPts val="0"/>
              </a:spcAft>
              <a:buSzPts val="2100"/>
              <a:buNone/>
              <a:defRPr sz="2800"/>
            </a:lvl8pPr>
            <a:lvl9pPr lvl="8" algn="r" rtl="0">
              <a:lnSpc>
                <a:spcPct val="100000"/>
              </a:lnSpc>
              <a:spcBef>
                <a:spcPts val="0"/>
              </a:spcBef>
              <a:spcAft>
                <a:spcPts val="0"/>
              </a:spcAft>
              <a:buSzPts val="2100"/>
              <a:buNone/>
              <a:defRPr sz="2800"/>
            </a:lvl9pPr>
          </a:lstStyle>
          <a:p>
            <a:endParaRPr/>
          </a:p>
        </p:txBody>
      </p:sp>
      <p:sp>
        <p:nvSpPr>
          <p:cNvPr id="138" name="Google Shape;138;p17"/>
          <p:cNvSpPr/>
          <p:nvPr/>
        </p:nvSpPr>
        <p:spPr>
          <a:xfrm>
            <a:off x="778766" y="811733"/>
            <a:ext cx="228800" cy="228800"/>
          </a:xfrm>
          <a:prstGeom prst="ellipse">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39" name="Google Shape;139;p17"/>
          <p:cNvSpPr/>
          <p:nvPr/>
        </p:nvSpPr>
        <p:spPr>
          <a:xfrm>
            <a:off x="445733" y="811733"/>
            <a:ext cx="228800" cy="228800"/>
          </a:xfrm>
          <a:prstGeom prst="ellipse">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40" name="Google Shape;140;p17"/>
          <p:cNvSpPr/>
          <p:nvPr/>
        </p:nvSpPr>
        <p:spPr>
          <a:xfrm>
            <a:off x="112700" y="811733"/>
            <a:ext cx="228800" cy="228800"/>
          </a:xfrm>
          <a:prstGeom prst="ellipse">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pic>
        <p:nvPicPr>
          <p:cNvPr id="141" name="Google Shape;141;p17"/>
          <p:cNvPicPr preferRelativeResize="0"/>
          <p:nvPr/>
        </p:nvPicPr>
        <p:blipFill>
          <a:blip r:embed="rId2">
            <a:alphaModFix/>
          </a:blip>
          <a:stretch>
            <a:fillRect/>
          </a:stretch>
        </p:blipFill>
        <p:spPr>
          <a:xfrm rot="-5867454">
            <a:off x="8294751" y="-849878"/>
            <a:ext cx="5330529" cy="4912992"/>
          </a:xfrm>
          <a:prstGeom prst="rect">
            <a:avLst/>
          </a:prstGeom>
          <a:noFill/>
          <a:ln>
            <a:noFill/>
          </a:ln>
        </p:spPr>
      </p:pic>
      <p:pic>
        <p:nvPicPr>
          <p:cNvPr id="142" name="Google Shape;142;p17"/>
          <p:cNvPicPr preferRelativeResize="0"/>
          <p:nvPr/>
        </p:nvPicPr>
        <p:blipFill>
          <a:blip r:embed="rId2">
            <a:alphaModFix/>
          </a:blip>
          <a:stretch>
            <a:fillRect/>
          </a:stretch>
        </p:blipFill>
        <p:spPr>
          <a:xfrm rot="5975364">
            <a:off x="-854328" y="4084635"/>
            <a:ext cx="2946389" cy="2715600"/>
          </a:xfrm>
          <a:prstGeom prst="rect">
            <a:avLst/>
          </a:prstGeom>
          <a:noFill/>
          <a:ln>
            <a:noFill/>
          </a:ln>
        </p:spPr>
      </p:pic>
    </p:spTree>
    <p:extLst>
      <p:ext uri="{BB962C8B-B14F-4D97-AF65-F5344CB8AC3E}">
        <p14:creationId xmlns:p14="http://schemas.microsoft.com/office/powerpoint/2010/main" val="121804383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Title + Design">
  <p:cSld name="Title + Design">
    <p:spTree>
      <p:nvGrpSpPr>
        <p:cNvPr id="1" name="Shape 143"/>
        <p:cNvGrpSpPr/>
        <p:nvPr/>
      </p:nvGrpSpPr>
      <p:grpSpPr>
        <a:xfrm>
          <a:off x="0" y="0"/>
          <a:ext cx="0" cy="0"/>
          <a:chOff x="0" y="0"/>
          <a:chExt cx="0" cy="0"/>
        </a:xfrm>
      </p:grpSpPr>
      <p:pic>
        <p:nvPicPr>
          <p:cNvPr id="144" name="Google Shape;144;p18"/>
          <p:cNvPicPr preferRelativeResize="0"/>
          <p:nvPr/>
        </p:nvPicPr>
        <p:blipFill>
          <a:blip r:embed="rId2">
            <a:alphaModFix amt="20000"/>
          </a:blip>
          <a:stretch>
            <a:fillRect/>
          </a:stretch>
        </p:blipFill>
        <p:spPr>
          <a:xfrm>
            <a:off x="-1298812" y="-832266"/>
            <a:ext cx="7562227" cy="6858000"/>
          </a:xfrm>
          <a:prstGeom prst="rect">
            <a:avLst/>
          </a:prstGeom>
          <a:noFill/>
          <a:ln>
            <a:noFill/>
          </a:ln>
        </p:spPr>
      </p:pic>
      <p:sp>
        <p:nvSpPr>
          <p:cNvPr id="145" name="Google Shape;145;p18"/>
          <p:cNvSpPr txBox="1">
            <a:spLocks noGrp="1"/>
          </p:cNvSpPr>
          <p:nvPr>
            <p:ph type="title"/>
          </p:nvPr>
        </p:nvSpPr>
        <p:spPr>
          <a:xfrm>
            <a:off x="1109166" y="593368"/>
            <a:ext cx="107688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2000"/>
              <a:buNone/>
              <a:defRPr sz="2667"/>
            </a:lvl1pPr>
            <a:lvl2pPr lvl="1" rtl="0">
              <a:spcBef>
                <a:spcPts val="0"/>
              </a:spcBef>
              <a:spcAft>
                <a:spcPts val="0"/>
              </a:spcAft>
              <a:buSzPts val="2000"/>
              <a:buNone/>
              <a:defRPr sz="2667"/>
            </a:lvl2pPr>
            <a:lvl3pPr lvl="2" rtl="0">
              <a:spcBef>
                <a:spcPts val="0"/>
              </a:spcBef>
              <a:spcAft>
                <a:spcPts val="0"/>
              </a:spcAft>
              <a:buSzPts val="2000"/>
              <a:buNone/>
              <a:defRPr sz="2667"/>
            </a:lvl3pPr>
            <a:lvl4pPr lvl="3" rtl="0">
              <a:spcBef>
                <a:spcPts val="0"/>
              </a:spcBef>
              <a:spcAft>
                <a:spcPts val="0"/>
              </a:spcAft>
              <a:buSzPts val="2000"/>
              <a:buNone/>
              <a:defRPr sz="2667"/>
            </a:lvl4pPr>
            <a:lvl5pPr lvl="4" rtl="0">
              <a:spcBef>
                <a:spcPts val="0"/>
              </a:spcBef>
              <a:spcAft>
                <a:spcPts val="0"/>
              </a:spcAft>
              <a:buSzPts val="2000"/>
              <a:buNone/>
              <a:defRPr sz="2667"/>
            </a:lvl5pPr>
            <a:lvl6pPr lvl="5" rtl="0">
              <a:spcBef>
                <a:spcPts val="0"/>
              </a:spcBef>
              <a:spcAft>
                <a:spcPts val="0"/>
              </a:spcAft>
              <a:buSzPts val="2000"/>
              <a:buNone/>
              <a:defRPr sz="2667"/>
            </a:lvl6pPr>
            <a:lvl7pPr lvl="6" rtl="0">
              <a:spcBef>
                <a:spcPts val="0"/>
              </a:spcBef>
              <a:spcAft>
                <a:spcPts val="0"/>
              </a:spcAft>
              <a:buSzPts val="2000"/>
              <a:buNone/>
              <a:defRPr sz="2667"/>
            </a:lvl7pPr>
            <a:lvl8pPr lvl="7" rtl="0">
              <a:spcBef>
                <a:spcPts val="0"/>
              </a:spcBef>
              <a:spcAft>
                <a:spcPts val="0"/>
              </a:spcAft>
              <a:buSzPts val="2000"/>
              <a:buNone/>
              <a:defRPr sz="2667"/>
            </a:lvl8pPr>
            <a:lvl9pPr lvl="8" rtl="0">
              <a:spcBef>
                <a:spcPts val="0"/>
              </a:spcBef>
              <a:spcAft>
                <a:spcPts val="0"/>
              </a:spcAft>
              <a:buSzPts val="2000"/>
              <a:buNone/>
              <a:defRPr sz="2667"/>
            </a:lvl9pPr>
          </a:lstStyle>
          <a:p>
            <a:endParaRPr/>
          </a:p>
        </p:txBody>
      </p:sp>
      <p:sp>
        <p:nvSpPr>
          <p:cNvPr id="146" name="Google Shape;146;p18"/>
          <p:cNvSpPr/>
          <p:nvPr/>
        </p:nvSpPr>
        <p:spPr>
          <a:xfrm>
            <a:off x="778766" y="811733"/>
            <a:ext cx="228800" cy="228800"/>
          </a:xfrm>
          <a:prstGeom prst="ellipse">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47" name="Google Shape;147;p18"/>
          <p:cNvSpPr/>
          <p:nvPr/>
        </p:nvSpPr>
        <p:spPr>
          <a:xfrm>
            <a:off x="445733" y="811733"/>
            <a:ext cx="228800" cy="228800"/>
          </a:xfrm>
          <a:prstGeom prst="ellipse">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48" name="Google Shape;148;p18"/>
          <p:cNvSpPr/>
          <p:nvPr/>
        </p:nvSpPr>
        <p:spPr>
          <a:xfrm>
            <a:off x="112700" y="811733"/>
            <a:ext cx="228800" cy="228800"/>
          </a:xfrm>
          <a:prstGeom prst="ellipse">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pic>
        <p:nvPicPr>
          <p:cNvPr id="149" name="Google Shape;149;p18"/>
          <p:cNvPicPr preferRelativeResize="0"/>
          <p:nvPr/>
        </p:nvPicPr>
        <p:blipFill>
          <a:blip r:embed="rId3">
            <a:alphaModFix/>
          </a:blip>
          <a:stretch>
            <a:fillRect/>
          </a:stretch>
        </p:blipFill>
        <p:spPr>
          <a:xfrm rot="-785382">
            <a:off x="8168931" y="2161100"/>
            <a:ext cx="5627798" cy="5057067"/>
          </a:xfrm>
          <a:prstGeom prst="rect">
            <a:avLst/>
          </a:prstGeom>
          <a:noFill/>
          <a:ln>
            <a:noFill/>
          </a:ln>
        </p:spPr>
      </p:pic>
    </p:spTree>
    <p:extLst>
      <p:ext uri="{BB962C8B-B14F-4D97-AF65-F5344CB8AC3E}">
        <p14:creationId xmlns:p14="http://schemas.microsoft.com/office/powerpoint/2010/main" val="229485012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Title + text">
  <p:cSld name="Title + text">
    <p:spTree>
      <p:nvGrpSpPr>
        <p:cNvPr id="1" name="Shape 150"/>
        <p:cNvGrpSpPr/>
        <p:nvPr/>
      </p:nvGrpSpPr>
      <p:grpSpPr>
        <a:xfrm>
          <a:off x="0" y="0"/>
          <a:ext cx="0" cy="0"/>
          <a:chOff x="0" y="0"/>
          <a:chExt cx="0" cy="0"/>
        </a:xfrm>
      </p:grpSpPr>
      <p:pic>
        <p:nvPicPr>
          <p:cNvPr id="151" name="Google Shape;151;p19"/>
          <p:cNvPicPr preferRelativeResize="0"/>
          <p:nvPr/>
        </p:nvPicPr>
        <p:blipFill>
          <a:blip r:embed="rId2">
            <a:alphaModFix amt="20000"/>
          </a:blip>
          <a:stretch>
            <a:fillRect/>
          </a:stretch>
        </p:blipFill>
        <p:spPr>
          <a:xfrm rot="-5003059">
            <a:off x="5273469" y="-2679434"/>
            <a:ext cx="10353364" cy="9389233"/>
          </a:xfrm>
          <a:prstGeom prst="rect">
            <a:avLst/>
          </a:prstGeom>
          <a:noFill/>
          <a:ln>
            <a:noFill/>
          </a:ln>
        </p:spPr>
      </p:pic>
      <p:sp>
        <p:nvSpPr>
          <p:cNvPr id="152" name="Google Shape;152;p19"/>
          <p:cNvSpPr txBox="1">
            <a:spLocks noGrp="1"/>
          </p:cNvSpPr>
          <p:nvPr>
            <p:ph type="title"/>
          </p:nvPr>
        </p:nvSpPr>
        <p:spPr>
          <a:xfrm>
            <a:off x="1109166" y="593368"/>
            <a:ext cx="107688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2000"/>
              <a:buNone/>
              <a:defRPr sz="2667"/>
            </a:lvl1pPr>
            <a:lvl2pPr lvl="1" rtl="0">
              <a:spcBef>
                <a:spcPts val="0"/>
              </a:spcBef>
              <a:spcAft>
                <a:spcPts val="0"/>
              </a:spcAft>
              <a:buSzPts val="2000"/>
              <a:buNone/>
              <a:defRPr sz="2667"/>
            </a:lvl2pPr>
            <a:lvl3pPr lvl="2" rtl="0">
              <a:spcBef>
                <a:spcPts val="0"/>
              </a:spcBef>
              <a:spcAft>
                <a:spcPts val="0"/>
              </a:spcAft>
              <a:buSzPts val="2000"/>
              <a:buNone/>
              <a:defRPr sz="2667"/>
            </a:lvl3pPr>
            <a:lvl4pPr lvl="3" rtl="0">
              <a:spcBef>
                <a:spcPts val="0"/>
              </a:spcBef>
              <a:spcAft>
                <a:spcPts val="0"/>
              </a:spcAft>
              <a:buSzPts val="2000"/>
              <a:buNone/>
              <a:defRPr sz="2667"/>
            </a:lvl4pPr>
            <a:lvl5pPr lvl="4" rtl="0">
              <a:spcBef>
                <a:spcPts val="0"/>
              </a:spcBef>
              <a:spcAft>
                <a:spcPts val="0"/>
              </a:spcAft>
              <a:buSzPts val="2000"/>
              <a:buNone/>
              <a:defRPr sz="2667"/>
            </a:lvl5pPr>
            <a:lvl6pPr lvl="5" rtl="0">
              <a:spcBef>
                <a:spcPts val="0"/>
              </a:spcBef>
              <a:spcAft>
                <a:spcPts val="0"/>
              </a:spcAft>
              <a:buSzPts val="2000"/>
              <a:buNone/>
              <a:defRPr sz="2667"/>
            </a:lvl6pPr>
            <a:lvl7pPr lvl="6" rtl="0">
              <a:spcBef>
                <a:spcPts val="0"/>
              </a:spcBef>
              <a:spcAft>
                <a:spcPts val="0"/>
              </a:spcAft>
              <a:buSzPts val="2000"/>
              <a:buNone/>
              <a:defRPr sz="2667"/>
            </a:lvl7pPr>
            <a:lvl8pPr lvl="7" rtl="0">
              <a:spcBef>
                <a:spcPts val="0"/>
              </a:spcBef>
              <a:spcAft>
                <a:spcPts val="0"/>
              </a:spcAft>
              <a:buSzPts val="2000"/>
              <a:buNone/>
              <a:defRPr sz="2667"/>
            </a:lvl8pPr>
            <a:lvl9pPr lvl="8" rtl="0">
              <a:spcBef>
                <a:spcPts val="0"/>
              </a:spcBef>
              <a:spcAft>
                <a:spcPts val="0"/>
              </a:spcAft>
              <a:buSzPts val="2000"/>
              <a:buNone/>
              <a:defRPr sz="2667"/>
            </a:lvl9pPr>
          </a:lstStyle>
          <a:p>
            <a:endParaRPr/>
          </a:p>
        </p:txBody>
      </p:sp>
      <p:sp>
        <p:nvSpPr>
          <p:cNvPr id="153" name="Google Shape;153;p19"/>
          <p:cNvSpPr/>
          <p:nvPr/>
        </p:nvSpPr>
        <p:spPr>
          <a:xfrm>
            <a:off x="778766" y="811733"/>
            <a:ext cx="228800" cy="228800"/>
          </a:xfrm>
          <a:prstGeom prst="ellipse">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54" name="Google Shape;154;p19"/>
          <p:cNvSpPr/>
          <p:nvPr/>
        </p:nvSpPr>
        <p:spPr>
          <a:xfrm>
            <a:off x="445733" y="811733"/>
            <a:ext cx="228800" cy="228800"/>
          </a:xfrm>
          <a:prstGeom prst="ellipse">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55" name="Google Shape;155;p19"/>
          <p:cNvSpPr/>
          <p:nvPr/>
        </p:nvSpPr>
        <p:spPr>
          <a:xfrm>
            <a:off x="112700" y="811733"/>
            <a:ext cx="228800" cy="228800"/>
          </a:xfrm>
          <a:prstGeom prst="ellipse">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56" name="Google Shape;156;p19"/>
          <p:cNvSpPr txBox="1">
            <a:spLocks noGrp="1"/>
          </p:cNvSpPr>
          <p:nvPr>
            <p:ph type="body" idx="1"/>
          </p:nvPr>
        </p:nvSpPr>
        <p:spPr>
          <a:xfrm>
            <a:off x="8149733" y="2596702"/>
            <a:ext cx="2741600" cy="2942800"/>
          </a:xfrm>
          <a:prstGeom prst="rect">
            <a:avLst/>
          </a:prstGeom>
        </p:spPr>
        <p:txBody>
          <a:bodyPr spcFirstLastPara="1" wrap="square" lIns="91425" tIns="91425" rIns="91425" bIns="91425" anchor="t" anchorCtr="0">
            <a:noAutofit/>
          </a:bodyPr>
          <a:lstStyle>
            <a:lvl1pPr marL="609628" lvl="0" indent="-440287" rtl="0">
              <a:spcBef>
                <a:spcPts val="0"/>
              </a:spcBef>
              <a:spcAft>
                <a:spcPts val="0"/>
              </a:spcAft>
              <a:buSzPts val="1600"/>
              <a:buChar char="●"/>
              <a:defRPr sz="2133"/>
            </a:lvl1pPr>
            <a:lvl2pPr marL="1219256" lvl="1" indent="-440287" rtl="0">
              <a:spcBef>
                <a:spcPts val="2133"/>
              </a:spcBef>
              <a:spcAft>
                <a:spcPts val="0"/>
              </a:spcAft>
              <a:buSzPts val="1600"/>
              <a:buChar char="○"/>
              <a:defRPr sz="2133"/>
            </a:lvl2pPr>
            <a:lvl3pPr marL="1828885" lvl="2" indent="-440287" rtl="0">
              <a:spcBef>
                <a:spcPts val="2133"/>
              </a:spcBef>
              <a:spcAft>
                <a:spcPts val="0"/>
              </a:spcAft>
              <a:buSzPts val="1600"/>
              <a:buChar char="■"/>
              <a:defRPr sz="2133"/>
            </a:lvl3pPr>
            <a:lvl4pPr marL="2438513" lvl="3" indent="-440287" rtl="0">
              <a:spcBef>
                <a:spcPts val="2133"/>
              </a:spcBef>
              <a:spcAft>
                <a:spcPts val="0"/>
              </a:spcAft>
              <a:buSzPts val="1600"/>
              <a:buChar char="●"/>
              <a:defRPr sz="2133"/>
            </a:lvl4pPr>
            <a:lvl5pPr marL="3048141" lvl="4" indent="-440287" rtl="0">
              <a:spcBef>
                <a:spcPts val="2133"/>
              </a:spcBef>
              <a:spcAft>
                <a:spcPts val="0"/>
              </a:spcAft>
              <a:buSzPts val="1600"/>
              <a:buChar char="○"/>
              <a:defRPr sz="2133"/>
            </a:lvl5pPr>
            <a:lvl6pPr marL="3657769" lvl="5" indent="-440287" rtl="0">
              <a:spcBef>
                <a:spcPts val="2133"/>
              </a:spcBef>
              <a:spcAft>
                <a:spcPts val="0"/>
              </a:spcAft>
              <a:buSzPts val="1600"/>
              <a:buChar char="■"/>
              <a:defRPr sz="2133"/>
            </a:lvl6pPr>
            <a:lvl7pPr marL="4267397" lvl="6" indent="-440287" rtl="0">
              <a:spcBef>
                <a:spcPts val="2133"/>
              </a:spcBef>
              <a:spcAft>
                <a:spcPts val="0"/>
              </a:spcAft>
              <a:buSzPts val="1600"/>
              <a:buChar char="●"/>
              <a:defRPr sz="2133"/>
            </a:lvl7pPr>
            <a:lvl8pPr marL="4877026" lvl="7" indent="-440287" rtl="0">
              <a:spcBef>
                <a:spcPts val="2133"/>
              </a:spcBef>
              <a:spcAft>
                <a:spcPts val="0"/>
              </a:spcAft>
              <a:buSzPts val="1600"/>
              <a:buChar char="○"/>
              <a:defRPr sz="2133"/>
            </a:lvl8pPr>
            <a:lvl9pPr marL="5486654" lvl="8" indent="-440287" rtl="0">
              <a:spcBef>
                <a:spcPts val="2133"/>
              </a:spcBef>
              <a:spcAft>
                <a:spcPts val="2133"/>
              </a:spcAft>
              <a:buSzPts val="1600"/>
              <a:buChar char="■"/>
              <a:defRPr sz="2133"/>
            </a:lvl9pPr>
          </a:lstStyle>
          <a:p>
            <a:endParaRPr/>
          </a:p>
        </p:txBody>
      </p:sp>
    </p:spTree>
    <p:extLst>
      <p:ext uri="{BB962C8B-B14F-4D97-AF65-F5344CB8AC3E}">
        <p14:creationId xmlns:p14="http://schemas.microsoft.com/office/powerpoint/2010/main" val="21534401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matchingName="Title + Text 1">
  <p:cSld name="Title + Text 1">
    <p:spTree>
      <p:nvGrpSpPr>
        <p:cNvPr id="1" name="Shape 157"/>
        <p:cNvGrpSpPr/>
        <p:nvPr/>
      </p:nvGrpSpPr>
      <p:grpSpPr>
        <a:xfrm>
          <a:off x="0" y="0"/>
          <a:ext cx="0" cy="0"/>
          <a:chOff x="0" y="0"/>
          <a:chExt cx="0" cy="0"/>
        </a:xfrm>
      </p:grpSpPr>
      <p:pic>
        <p:nvPicPr>
          <p:cNvPr id="158" name="Google Shape;158;p20"/>
          <p:cNvPicPr preferRelativeResize="0"/>
          <p:nvPr/>
        </p:nvPicPr>
        <p:blipFill>
          <a:blip r:embed="rId2">
            <a:alphaModFix amt="20000"/>
          </a:blip>
          <a:stretch>
            <a:fillRect/>
          </a:stretch>
        </p:blipFill>
        <p:spPr>
          <a:xfrm rot="4900217">
            <a:off x="2499169" y="-4627972"/>
            <a:ext cx="10842811" cy="9833073"/>
          </a:xfrm>
          <a:prstGeom prst="rect">
            <a:avLst/>
          </a:prstGeom>
          <a:noFill/>
          <a:ln>
            <a:noFill/>
          </a:ln>
        </p:spPr>
      </p:pic>
      <p:sp>
        <p:nvSpPr>
          <p:cNvPr id="159" name="Google Shape;159;p20"/>
          <p:cNvSpPr txBox="1">
            <a:spLocks noGrp="1"/>
          </p:cNvSpPr>
          <p:nvPr>
            <p:ph type="body" idx="1"/>
          </p:nvPr>
        </p:nvSpPr>
        <p:spPr>
          <a:xfrm>
            <a:off x="3823601" y="3021035"/>
            <a:ext cx="4544800" cy="2682800"/>
          </a:xfrm>
          <a:prstGeom prst="rect">
            <a:avLst/>
          </a:prstGeom>
        </p:spPr>
        <p:txBody>
          <a:bodyPr spcFirstLastPara="1" wrap="square" lIns="91425" tIns="91425" rIns="91425" bIns="91425" anchor="t" anchorCtr="0">
            <a:noAutofit/>
          </a:bodyPr>
          <a:lstStyle>
            <a:lvl1pPr marL="609628" lvl="0" indent="-440287" algn="ctr" rtl="0">
              <a:spcBef>
                <a:spcPts val="0"/>
              </a:spcBef>
              <a:spcAft>
                <a:spcPts val="0"/>
              </a:spcAft>
              <a:buSzPts val="1600"/>
              <a:buChar char="●"/>
              <a:defRPr sz="2133"/>
            </a:lvl1pPr>
            <a:lvl2pPr marL="1219256" lvl="1" indent="-440287" algn="ctr" rtl="0">
              <a:spcBef>
                <a:spcPts val="2133"/>
              </a:spcBef>
              <a:spcAft>
                <a:spcPts val="0"/>
              </a:spcAft>
              <a:buSzPts val="1600"/>
              <a:buChar char="○"/>
              <a:defRPr sz="2133"/>
            </a:lvl2pPr>
            <a:lvl3pPr marL="1828885" lvl="2" indent="-440287" algn="ctr" rtl="0">
              <a:spcBef>
                <a:spcPts val="2133"/>
              </a:spcBef>
              <a:spcAft>
                <a:spcPts val="0"/>
              </a:spcAft>
              <a:buSzPts val="1600"/>
              <a:buChar char="■"/>
              <a:defRPr sz="2133"/>
            </a:lvl3pPr>
            <a:lvl4pPr marL="2438513" lvl="3" indent="-440287" algn="ctr" rtl="0">
              <a:spcBef>
                <a:spcPts val="2133"/>
              </a:spcBef>
              <a:spcAft>
                <a:spcPts val="0"/>
              </a:spcAft>
              <a:buSzPts val="1600"/>
              <a:buChar char="●"/>
              <a:defRPr sz="2133"/>
            </a:lvl4pPr>
            <a:lvl5pPr marL="3048141" lvl="4" indent="-440287" algn="ctr" rtl="0">
              <a:spcBef>
                <a:spcPts val="2133"/>
              </a:spcBef>
              <a:spcAft>
                <a:spcPts val="0"/>
              </a:spcAft>
              <a:buSzPts val="1600"/>
              <a:buChar char="○"/>
              <a:defRPr sz="2133"/>
            </a:lvl5pPr>
            <a:lvl6pPr marL="3657769" lvl="5" indent="-440287" algn="ctr" rtl="0">
              <a:spcBef>
                <a:spcPts val="2133"/>
              </a:spcBef>
              <a:spcAft>
                <a:spcPts val="0"/>
              </a:spcAft>
              <a:buSzPts val="1600"/>
              <a:buChar char="■"/>
              <a:defRPr sz="2133"/>
            </a:lvl6pPr>
            <a:lvl7pPr marL="4267397" lvl="6" indent="-440287" algn="ctr" rtl="0">
              <a:spcBef>
                <a:spcPts val="2133"/>
              </a:spcBef>
              <a:spcAft>
                <a:spcPts val="0"/>
              </a:spcAft>
              <a:buSzPts val="1600"/>
              <a:buChar char="●"/>
              <a:defRPr sz="2133"/>
            </a:lvl7pPr>
            <a:lvl8pPr marL="4877026" lvl="7" indent="-440287" algn="ctr" rtl="0">
              <a:spcBef>
                <a:spcPts val="2133"/>
              </a:spcBef>
              <a:spcAft>
                <a:spcPts val="0"/>
              </a:spcAft>
              <a:buSzPts val="1600"/>
              <a:buChar char="○"/>
              <a:defRPr sz="2133"/>
            </a:lvl8pPr>
            <a:lvl9pPr marL="5486654" lvl="8" indent="-440287" algn="ctr" rtl="0">
              <a:spcBef>
                <a:spcPts val="2133"/>
              </a:spcBef>
              <a:spcAft>
                <a:spcPts val="2133"/>
              </a:spcAft>
              <a:buSzPts val="1600"/>
              <a:buChar char="■"/>
              <a:defRPr sz="2133"/>
            </a:lvl9pPr>
          </a:lstStyle>
          <a:p>
            <a:endParaRPr/>
          </a:p>
        </p:txBody>
      </p:sp>
      <p:sp>
        <p:nvSpPr>
          <p:cNvPr id="160" name="Google Shape;160;p20"/>
          <p:cNvSpPr txBox="1">
            <a:spLocks noGrp="1"/>
          </p:cNvSpPr>
          <p:nvPr>
            <p:ph type="title"/>
          </p:nvPr>
        </p:nvSpPr>
        <p:spPr>
          <a:xfrm>
            <a:off x="711601" y="2198635"/>
            <a:ext cx="107688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000"/>
              <a:buNone/>
              <a:defRPr sz="2667"/>
            </a:lvl1pPr>
            <a:lvl2pPr lvl="1" rtl="0">
              <a:spcBef>
                <a:spcPts val="0"/>
              </a:spcBef>
              <a:spcAft>
                <a:spcPts val="0"/>
              </a:spcAft>
              <a:buSzPts val="2000"/>
              <a:buNone/>
              <a:defRPr sz="2667"/>
            </a:lvl2pPr>
            <a:lvl3pPr lvl="2" rtl="0">
              <a:spcBef>
                <a:spcPts val="0"/>
              </a:spcBef>
              <a:spcAft>
                <a:spcPts val="0"/>
              </a:spcAft>
              <a:buSzPts val="2000"/>
              <a:buNone/>
              <a:defRPr sz="2667"/>
            </a:lvl3pPr>
            <a:lvl4pPr lvl="3" rtl="0">
              <a:spcBef>
                <a:spcPts val="0"/>
              </a:spcBef>
              <a:spcAft>
                <a:spcPts val="0"/>
              </a:spcAft>
              <a:buSzPts val="2000"/>
              <a:buNone/>
              <a:defRPr sz="2667"/>
            </a:lvl4pPr>
            <a:lvl5pPr lvl="4" rtl="0">
              <a:spcBef>
                <a:spcPts val="0"/>
              </a:spcBef>
              <a:spcAft>
                <a:spcPts val="0"/>
              </a:spcAft>
              <a:buSzPts val="2000"/>
              <a:buNone/>
              <a:defRPr sz="2667"/>
            </a:lvl5pPr>
            <a:lvl6pPr lvl="5" rtl="0">
              <a:spcBef>
                <a:spcPts val="0"/>
              </a:spcBef>
              <a:spcAft>
                <a:spcPts val="0"/>
              </a:spcAft>
              <a:buSzPts val="2000"/>
              <a:buNone/>
              <a:defRPr sz="2667"/>
            </a:lvl6pPr>
            <a:lvl7pPr lvl="6" rtl="0">
              <a:spcBef>
                <a:spcPts val="0"/>
              </a:spcBef>
              <a:spcAft>
                <a:spcPts val="0"/>
              </a:spcAft>
              <a:buSzPts val="2000"/>
              <a:buNone/>
              <a:defRPr sz="2667"/>
            </a:lvl7pPr>
            <a:lvl8pPr lvl="7" rtl="0">
              <a:spcBef>
                <a:spcPts val="0"/>
              </a:spcBef>
              <a:spcAft>
                <a:spcPts val="0"/>
              </a:spcAft>
              <a:buSzPts val="2000"/>
              <a:buNone/>
              <a:defRPr sz="2667"/>
            </a:lvl8pPr>
            <a:lvl9pPr lvl="8" rtl="0">
              <a:spcBef>
                <a:spcPts val="0"/>
              </a:spcBef>
              <a:spcAft>
                <a:spcPts val="0"/>
              </a:spcAft>
              <a:buSzPts val="2000"/>
              <a:buNone/>
              <a:defRPr sz="2667"/>
            </a:lvl9pPr>
          </a:lstStyle>
          <a:p>
            <a:endParaRPr/>
          </a:p>
        </p:txBody>
      </p:sp>
      <p:sp>
        <p:nvSpPr>
          <p:cNvPr id="161" name="Google Shape;161;p20"/>
          <p:cNvSpPr/>
          <p:nvPr/>
        </p:nvSpPr>
        <p:spPr>
          <a:xfrm>
            <a:off x="6314633" y="1664434"/>
            <a:ext cx="228800" cy="228800"/>
          </a:xfrm>
          <a:prstGeom prst="ellipse">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62" name="Google Shape;162;p20"/>
          <p:cNvSpPr/>
          <p:nvPr/>
        </p:nvSpPr>
        <p:spPr>
          <a:xfrm>
            <a:off x="5981601" y="1664434"/>
            <a:ext cx="228800" cy="228800"/>
          </a:xfrm>
          <a:prstGeom prst="ellipse">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63" name="Google Shape;163;p20"/>
          <p:cNvSpPr/>
          <p:nvPr/>
        </p:nvSpPr>
        <p:spPr>
          <a:xfrm>
            <a:off x="5648567" y="1664434"/>
            <a:ext cx="228800" cy="228800"/>
          </a:xfrm>
          <a:prstGeom prst="ellipse">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pic>
        <p:nvPicPr>
          <p:cNvPr id="164" name="Google Shape;164;p20"/>
          <p:cNvPicPr preferRelativeResize="0"/>
          <p:nvPr/>
        </p:nvPicPr>
        <p:blipFill>
          <a:blip r:embed="rId2">
            <a:alphaModFix amt="20000"/>
          </a:blip>
          <a:stretch>
            <a:fillRect/>
          </a:stretch>
        </p:blipFill>
        <p:spPr>
          <a:xfrm>
            <a:off x="-1298812" y="-832266"/>
            <a:ext cx="7562227" cy="6858000"/>
          </a:xfrm>
          <a:prstGeom prst="rect">
            <a:avLst/>
          </a:prstGeom>
          <a:noFill/>
          <a:ln>
            <a:noFill/>
          </a:ln>
        </p:spPr>
      </p:pic>
    </p:spTree>
    <p:extLst>
      <p:ext uri="{BB962C8B-B14F-4D97-AF65-F5344CB8AC3E}">
        <p14:creationId xmlns:p14="http://schemas.microsoft.com/office/powerpoint/2010/main" val="267247110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matchingName="Thanks + Credits">
  <p:cSld name="Thanks + Credits">
    <p:spTree>
      <p:nvGrpSpPr>
        <p:cNvPr id="1" name="Shape 165"/>
        <p:cNvGrpSpPr/>
        <p:nvPr/>
      </p:nvGrpSpPr>
      <p:grpSpPr>
        <a:xfrm>
          <a:off x="0" y="0"/>
          <a:ext cx="0" cy="0"/>
          <a:chOff x="0" y="0"/>
          <a:chExt cx="0" cy="0"/>
        </a:xfrm>
      </p:grpSpPr>
      <p:pic>
        <p:nvPicPr>
          <p:cNvPr id="166" name="Google Shape;166;p21"/>
          <p:cNvPicPr preferRelativeResize="0"/>
          <p:nvPr/>
        </p:nvPicPr>
        <p:blipFill>
          <a:blip r:embed="rId2">
            <a:alphaModFix amt="20000"/>
          </a:blip>
          <a:stretch>
            <a:fillRect/>
          </a:stretch>
        </p:blipFill>
        <p:spPr>
          <a:xfrm rot="4900217">
            <a:off x="-3395897" y="-554105"/>
            <a:ext cx="10842811" cy="9833073"/>
          </a:xfrm>
          <a:prstGeom prst="rect">
            <a:avLst/>
          </a:prstGeom>
          <a:noFill/>
          <a:ln>
            <a:noFill/>
          </a:ln>
        </p:spPr>
      </p:pic>
      <p:sp>
        <p:nvSpPr>
          <p:cNvPr id="167" name="Google Shape;167;p21"/>
          <p:cNvSpPr txBox="1">
            <a:spLocks noGrp="1"/>
          </p:cNvSpPr>
          <p:nvPr>
            <p:ph type="body" idx="1"/>
          </p:nvPr>
        </p:nvSpPr>
        <p:spPr>
          <a:xfrm>
            <a:off x="5590068" y="2199535"/>
            <a:ext cx="5096000" cy="2440400"/>
          </a:xfrm>
          <a:prstGeom prst="rect">
            <a:avLst/>
          </a:prstGeom>
        </p:spPr>
        <p:txBody>
          <a:bodyPr spcFirstLastPara="1" wrap="square" lIns="91425" tIns="91425" rIns="91425" bIns="91425" anchor="t" anchorCtr="0">
            <a:noAutofit/>
          </a:bodyPr>
          <a:lstStyle>
            <a:lvl1pPr marL="609628" lvl="0" indent="-440287" rtl="0">
              <a:spcBef>
                <a:spcPts val="0"/>
              </a:spcBef>
              <a:spcAft>
                <a:spcPts val="0"/>
              </a:spcAft>
              <a:buSzPts val="1600"/>
              <a:buChar char="●"/>
              <a:defRPr sz="2133"/>
            </a:lvl1pPr>
            <a:lvl2pPr marL="1219256" lvl="1" indent="-440287" rtl="0">
              <a:spcBef>
                <a:spcPts val="2133"/>
              </a:spcBef>
              <a:spcAft>
                <a:spcPts val="0"/>
              </a:spcAft>
              <a:buSzPts val="1600"/>
              <a:buChar char="○"/>
              <a:defRPr sz="2133"/>
            </a:lvl2pPr>
            <a:lvl3pPr marL="1828885" lvl="2" indent="-440287" rtl="0">
              <a:spcBef>
                <a:spcPts val="2133"/>
              </a:spcBef>
              <a:spcAft>
                <a:spcPts val="0"/>
              </a:spcAft>
              <a:buSzPts val="1600"/>
              <a:buChar char="■"/>
              <a:defRPr sz="2133"/>
            </a:lvl3pPr>
            <a:lvl4pPr marL="2438513" lvl="3" indent="-440287" rtl="0">
              <a:spcBef>
                <a:spcPts val="2133"/>
              </a:spcBef>
              <a:spcAft>
                <a:spcPts val="0"/>
              </a:spcAft>
              <a:buSzPts val="1600"/>
              <a:buChar char="●"/>
              <a:defRPr sz="2133"/>
            </a:lvl4pPr>
            <a:lvl5pPr marL="3048141" lvl="4" indent="-440287" rtl="0">
              <a:spcBef>
                <a:spcPts val="2133"/>
              </a:spcBef>
              <a:spcAft>
                <a:spcPts val="0"/>
              </a:spcAft>
              <a:buSzPts val="1600"/>
              <a:buChar char="○"/>
              <a:defRPr sz="2133"/>
            </a:lvl5pPr>
            <a:lvl6pPr marL="3657769" lvl="5" indent="-440287" rtl="0">
              <a:spcBef>
                <a:spcPts val="2133"/>
              </a:spcBef>
              <a:spcAft>
                <a:spcPts val="0"/>
              </a:spcAft>
              <a:buSzPts val="1600"/>
              <a:buChar char="■"/>
              <a:defRPr sz="2133"/>
            </a:lvl6pPr>
            <a:lvl7pPr marL="4267397" lvl="6" indent="-440287" rtl="0">
              <a:spcBef>
                <a:spcPts val="2133"/>
              </a:spcBef>
              <a:spcAft>
                <a:spcPts val="0"/>
              </a:spcAft>
              <a:buSzPts val="1600"/>
              <a:buChar char="●"/>
              <a:defRPr sz="2133"/>
            </a:lvl7pPr>
            <a:lvl8pPr marL="4877026" lvl="7" indent="-440287" rtl="0">
              <a:spcBef>
                <a:spcPts val="2133"/>
              </a:spcBef>
              <a:spcAft>
                <a:spcPts val="0"/>
              </a:spcAft>
              <a:buSzPts val="1600"/>
              <a:buChar char="○"/>
              <a:defRPr sz="2133"/>
            </a:lvl8pPr>
            <a:lvl9pPr marL="5486654" lvl="8" indent="-440287" rtl="0">
              <a:spcBef>
                <a:spcPts val="2133"/>
              </a:spcBef>
              <a:spcAft>
                <a:spcPts val="2133"/>
              </a:spcAft>
              <a:buSzPts val="1600"/>
              <a:buChar char="■"/>
              <a:defRPr sz="2133"/>
            </a:lvl9pPr>
          </a:lstStyle>
          <a:p>
            <a:endParaRPr/>
          </a:p>
        </p:txBody>
      </p:sp>
      <p:sp>
        <p:nvSpPr>
          <p:cNvPr id="168" name="Google Shape;168;p21"/>
          <p:cNvSpPr txBox="1">
            <a:spLocks noGrp="1"/>
          </p:cNvSpPr>
          <p:nvPr>
            <p:ph type="title"/>
          </p:nvPr>
        </p:nvSpPr>
        <p:spPr>
          <a:xfrm>
            <a:off x="5590068" y="728602"/>
            <a:ext cx="9484000" cy="1294800"/>
          </a:xfrm>
          <a:prstGeom prst="rect">
            <a:avLst/>
          </a:prstGeom>
        </p:spPr>
        <p:txBody>
          <a:bodyPr spcFirstLastPara="1" wrap="square" lIns="91425" tIns="91425" rIns="91425" bIns="91425" anchor="b" anchorCtr="0">
            <a:noAutofit/>
          </a:bodyPr>
          <a:lstStyle>
            <a:lvl1pPr lvl="0" rtl="0">
              <a:spcBef>
                <a:spcPts val="0"/>
              </a:spcBef>
              <a:spcAft>
                <a:spcPts val="0"/>
              </a:spcAft>
              <a:buSzPts val="4800"/>
              <a:buNone/>
              <a:defRPr sz="6400"/>
            </a:lvl1pPr>
            <a:lvl2pPr lvl="1" rtl="0">
              <a:spcBef>
                <a:spcPts val="0"/>
              </a:spcBef>
              <a:spcAft>
                <a:spcPts val="0"/>
              </a:spcAft>
              <a:buSzPts val="2000"/>
              <a:buNone/>
              <a:defRPr sz="2667"/>
            </a:lvl2pPr>
            <a:lvl3pPr lvl="2" rtl="0">
              <a:spcBef>
                <a:spcPts val="0"/>
              </a:spcBef>
              <a:spcAft>
                <a:spcPts val="0"/>
              </a:spcAft>
              <a:buSzPts val="2000"/>
              <a:buNone/>
              <a:defRPr sz="2667"/>
            </a:lvl3pPr>
            <a:lvl4pPr lvl="3" rtl="0">
              <a:spcBef>
                <a:spcPts val="0"/>
              </a:spcBef>
              <a:spcAft>
                <a:spcPts val="0"/>
              </a:spcAft>
              <a:buSzPts val="2000"/>
              <a:buNone/>
              <a:defRPr sz="2667"/>
            </a:lvl4pPr>
            <a:lvl5pPr lvl="4" rtl="0">
              <a:spcBef>
                <a:spcPts val="0"/>
              </a:spcBef>
              <a:spcAft>
                <a:spcPts val="0"/>
              </a:spcAft>
              <a:buSzPts val="2000"/>
              <a:buNone/>
              <a:defRPr sz="2667"/>
            </a:lvl5pPr>
            <a:lvl6pPr lvl="5" rtl="0">
              <a:spcBef>
                <a:spcPts val="0"/>
              </a:spcBef>
              <a:spcAft>
                <a:spcPts val="0"/>
              </a:spcAft>
              <a:buSzPts val="2000"/>
              <a:buNone/>
              <a:defRPr sz="2667"/>
            </a:lvl6pPr>
            <a:lvl7pPr lvl="6" rtl="0">
              <a:spcBef>
                <a:spcPts val="0"/>
              </a:spcBef>
              <a:spcAft>
                <a:spcPts val="0"/>
              </a:spcAft>
              <a:buSzPts val="2000"/>
              <a:buNone/>
              <a:defRPr sz="2667"/>
            </a:lvl7pPr>
            <a:lvl8pPr lvl="7" rtl="0">
              <a:spcBef>
                <a:spcPts val="0"/>
              </a:spcBef>
              <a:spcAft>
                <a:spcPts val="0"/>
              </a:spcAft>
              <a:buSzPts val="2000"/>
              <a:buNone/>
              <a:defRPr sz="2667"/>
            </a:lvl8pPr>
            <a:lvl9pPr lvl="8" rtl="0">
              <a:spcBef>
                <a:spcPts val="0"/>
              </a:spcBef>
              <a:spcAft>
                <a:spcPts val="0"/>
              </a:spcAft>
              <a:buSzPts val="2000"/>
              <a:buNone/>
              <a:defRPr sz="2667"/>
            </a:lvl9pPr>
          </a:lstStyle>
          <a:p>
            <a:endParaRPr/>
          </a:p>
        </p:txBody>
      </p:sp>
      <p:sp>
        <p:nvSpPr>
          <p:cNvPr id="169" name="Google Shape;169;p21"/>
          <p:cNvSpPr txBox="1"/>
          <p:nvPr/>
        </p:nvSpPr>
        <p:spPr>
          <a:xfrm>
            <a:off x="5590069" y="4964935"/>
            <a:ext cx="4712400" cy="1070800"/>
          </a:xfrm>
          <a:prstGeom prst="rect">
            <a:avLst/>
          </a:prstGeom>
          <a:noFill/>
          <a:ln>
            <a:noFill/>
          </a:ln>
        </p:spPr>
        <p:txBody>
          <a:bodyPr spcFirstLastPara="1" wrap="square" lIns="121900" tIns="121900" rIns="121900" bIns="121900" anchor="ctr" anchorCtr="0">
            <a:noAutofit/>
          </a:bodyPr>
          <a:lstStyle/>
          <a:p>
            <a:pPr marL="0" lvl="0" indent="0" algn="l" rtl="0">
              <a:lnSpc>
                <a:spcPct val="100000"/>
              </a:lnSpc>
              <a:spcBef>
                <a:spcPts val="400"/>
              </a:spcBef>
              <a:spcAft>
                <a:spcPts val="0"/>
              </a:spcAft>
              <a:buNone/>
            </a:pPr>
            <a:r>
              <a:rPr lang="en" sz="1600">
                <a:solidFill>
                  <a:schemeClr val="lt1"/>
                </a:solidFill>
                <a:latin typeface="Lato"/>
                <a:ea typeface="Lato"/>
                <a:cs typeface="Lato"/>
                <a:sym typeface="Lato"/>
              </a:rPr>
              <a:t>CREDITS: This presentation template was created by </a:t>
            </a:r>
            <a:r>
              <a:rPr lang="en" sz="1600">
                <a:solidFill>
                  <a:schemeClr val="lt1"/>
                </a:solidFill>
                <a:uFill>
                  <a:noFill/>
                </a:uFill>
                <a:latin typeface="Lato"/>
                <a:ea typeface="Lato"/>
                <a:cs typeface="Lato"/>
                <a:sym typeface="Lato"/>
                <a:hlinkClick r:id="rId3">
                  <a:extLst>
                    <a:ext uri="{A12FA001-AC4F-418D-AE19-62706E023703}">
                      <ahyp:hlinkClr xmlns:ahyp="http://schemas.microsoft.com/office/drawing/2018/hyperlinkcolor" val="tx"/>
                    </a:ext>
                  </a:extLst>
                </a:hlinkClick>
              </a:rPr>
              <a:t>Slidesgo</a:t>
            </a:r>
            <a:r>
              <a:rPr lang="en" sz="1600">
                <a:solidFill>
                  <a:schemeClr val="lt1"/>
                </a:solidFill>
                <a:latin typeface="Lato"/>
                <a:ea typeface="Lato"/>
                <a:cs typeface="Lato"/>
                <a:sym typeface="Lato"/>
              </a:rPr>
              <a:t>, including icons by </a:t>
            </a:r>
            <a:r>
              <a:rPr lang="en" sz="1600">
                <a:solidFill>
                  <a:schemeClr val="lt1"/>
                </a:solidFill>
                <a:uFill>
                  <a:noFill/>
                </a:uFill>
                <a:latin typeface="Lato"/>
                <a:ea typeface="Lato"/>
                <a:cs typeface="Lato"/>
                <a:sym typeface="Lato"/>
                <a:hlinkClick r:id="rId4">
                  <a:extLst>
                    <a:ext uri="{A12FA001-AC4F-418D-AE19-62706E023703}">
                      <ahyp:hlinkClr xmlns:ahyp="http://schemas.microsoft.com/office/drawing/2018/hyperlinkcolor" val="tx"/>
                    </a:ext>
                  </a:extLst>
                </a:hlinkClick>
              </a:rPr>
              <a:t>Flaticon</a:t>
            </a:r>
            <a:r>
              <a:rPr lang="en" sz="1600">
                <a:solidFill>
                  <a:schemeClr val="lt1"/>
                </a:solidFill>
                <a:latin typeface="Lato"/>
                <a:ea typeface="Lato"/>
                <a:cs typeface="Lato"/>
                <a:sym typeface="Lato"/>
              </a:rPr>
              <a:t>, and infographics &amp; images by </a:t>
            </a:r>
            <a:r>
              <a:rPr lang="en" sz="1600">
                <a:solidFill>
                  <a:schemeClr val="lt1"/>
                </a:solidFill>
                <a:uFill>
                  <a:noFill/>
                </a:uFill>
                <a:latin typeface="Lato"/>
                <a:ea typeface="Lato"/>
                <a:cs typeface="Lato"/>
                <a:sym typeface="Lato"/>
                <a:hlinkClick r:id="rId5">
                  <a:extLst>
                    <a:ext uri="{A12FA001-AC4F-418D-AE19-62706E023703}">
                      <ahyp:hlinkClr xmlns:ahyp="http://schemas.microsoft.com/office/drawing/2018/hyperlinkcolor" val="tx"/>
                    </a:ext>
                  </a:extLst>
                </a:hlinkClick>
              </a:rPr>
              <a:t>Freepik</a:t>
            </a:r>
            <a:r>
              <a:rPr lang="en" sz="1600">
                <a:solidFill>
                  <a:schemeClr val="lt1"/>
                </a:solidFill>
                <a:latin typeface="Lato"/>
                <a:ea typeface="Lato"/>
                <a:cs typeface="Lato"/>
                <a:sym typeface="Lato"/>
              </a:rPr>
              <a:t>. </a:t>
            </a:r>
            <a:endParaRPr sz="1600">
              <a:solidFill>
                <a:schemeClr val="lt1"/>
              </a:solidFill>
              <a:latin typeface="Lato"/>
              <a:ea typeface="Lato"/>
              <a:cs typeface="Lato"/>
              <a:sym typeface="Lato"/>
            </a:endParaRPr>
          </a:p>
          <a:p>
            <a:pPr marL="0" lvl="0" indent="0" algn="l" rtl="0">
              <a:lnSpc>
                <a:spcPct val="115000"/>
              </a:lnSpc>
              <a:spcBef>
                <a:spcPts val="400"/>
              </a:spcBef>
              <a:spcAft>
                <a:spcPts val="0"/>
              </a:spcAft>
              <a:buNone/>
            </a:pPr>
            <a:endParaRPr sz="1600">
              <a:solidFill>
                <a:schemeClr val="lt1"/>
              </a:solidFill>
              <a:latin typeface="Lato"/>
              <a:ea typeface="Lato"/>
              <a:cs typeface="Lato"/>
              <a:sym typeface="Lato"/>
            </a:endParaRPr>
          </a:p>
          <a:p>
            <a:pPr marL="0" lvl="0" indent="0" algn="l" rtl="0">
              <a:spcBef>
                <a:spcPts val="0"/>
              </a:spcBef>
              <a:spcAft>
                <a:spcPts val="0"/>
              </a:spcAft>
              <a:buNone/>
            </a:pPr>
            <a:endParaRPr sz="1600">
              <a:solidFill>
                <a:schemeClr val="lt1"/>
              </a:solidFill>
              <a:latin typeface="Lato"/>
              <a:ea typeface="Lato"/>
              <a:cs typeface="Lato"/>
              <a:sym typeface="Lato"/>
            </a:endParaRPr>
          </a:p>
        </p:txBody>
      </p:sp>
    </p:spTree>
    <p:extLst>
      <p:ext uri="{BB962C8B-B14F-4D97-AF65-F5344CB8AC3E}">
        <p14:creationId xmlns:p14="http://schemas.microsoft.com/office/powerpoint/2010/main" val="31423943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matchingName="Title + Design 1">
  <p:cSld name="Title + Design 1">
    <p:spTree>
      <p:nvGrpSpPr>
        <p:cNvPr id="1" name="Shape 170"/>
        <p:cNvGrpSpPr/>
        <p:nvPr/>
      </p:nvGrpSpPr>
      <p:grpSpPr>
        <a:xfrm>
          <a:off x="0" y="0"/>
          <a:ext cx="0" cy="0"/>
          <a:chOff x="0" y="0"/>
          <a:chExt cx="0" cy="0"/>
        </a:xfrm>
      </p:grpSpPr>
      <p:sp>
        <p:nvSpPr>
          <p:cNvPr id="171" name="Google Shape;171;p22"/>
          <p:cNvSpPr txBox="1">
            <a:spLocks noGrp="1"/>
          </p:cNvSpPr>
          <p:nvPr>
            <p:ph type="title"/>
          </p:nvPr>
        </p:nvSpPr>
        <p:spPr>
          <a:xfrm>
            <a:off x="1109166" y="593368"/>
            <a:ext cx="107688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2000"/>
              <a:buNone/>
              <a:defRPr sz="2667"/>
            </a:lvl1pPr>
            <a:lvl2pPr lvl="1" rtl="0">
              <a:spcBef>
                <a:spcPts val="0"/>
              </a:spcBef>
              <a:spcAft>
                <a:spcPts val="0"/>
              </a:spcAft>
              <a:buSzPts val="2000"/>
              <a:buNone/>
              <a:defRPr sz="2667"/>
            </a:lvl2pPr>
            <a:lvl3pPr lvl="2" rtl="0">
              <a:spcBef>
                <a:spcPts val="0"/>
              </a:spcBef>
              <a:spcAft>
                <a:spcPts val="0"/>
              </a:spcAft>
              <a:buSzPts val="2000"/>
              <a:buNone/>
              <a:defRPr sz="2667"/>
            </a:lvl3pPr>
            <a:lvl4pPr lvl="3" rtl="0">
              <a:spcBef>
                <a:spcPts val="0"/>
              </a:spcBef>
              <a:spcAft>
                <a:spcPts val="0"/>
              </a:spcAft>
              <a:buSzPts val="2000"/>
              <a:buNone/>
              <a:defRPr sz="2667"/>
            </a:lvl4pPr>
            <a:lvl5pPr lvl="4" rtl="0">
              <a:spcBef>
                <a:spcPts val="0"/>
              </a:spcBef>
              <a:spcAft>
                <a:spcPts val="0"/>
              </a:spcAft>
              <a:buSzPts val="2000"/>
              <a:buNone/>
              <a:defRPr sz="2667"/>
            </a:lvl5pPr>
            <a:lvl6pPr lvl="5" rtl="0">
              <a:spcBef>
                <a:spcPts val="0"/>
              </a:spcBef>
              <a:spcAft>
                <a:spcPts val="0"/>
              </a:spcAft>
              <a:buSzPts val="2000"/>
              <a:buNone/>
              <a:defRPr sz="2667"/>
            </a:lvl6pPr>
            <a:lvl7pPr lvl="6" rtl="0">
              <a:spcBef>
                <a:spcPts val="0"/>
              </a:spcBef>
              <a:spcAft>
                <a:spcPts val="0"/>
              </a:spcAft>
              <a:buSzPts val="2000"/>
              <a:buNone/>
              <a:defRPr sz="2667"/>
            </a:lvl7pPr>
            <a:lvl8pPr lvl="7" rtl="0">
              <a:spcBef>
                <a:spcPts val="0"/>
              </a:spcBef>
              <a:spcAft>
                <a:spcPts val="0"/>
              </a:spcAft>
              <a:buSzPts val="2000"/>
              <a:buNone/>
              <a:defRPr sz="2667"/>
            </a:lvl8pPr>
            <a:lvl9pPr lvl="8" rtl="0">
              <a:spcBef>
                <a:spcPts val="0"/>
              </a:spcBef>
              <a:spcAft>
                <a:spcPts val="0"/>
              </a:spcAft>
              <a:buSzPts val="2000"/>
              <a:buNone/>
              <a:defRPr sz="2667"/>
            </a:lvl9pPr>
          </a:lstStyle>
          <a:p>
            <a:endParaRPr/>
          </a:p>
        </p:txBody>
      </p:sp>
      <p:sp>
        <p:nvSpPr>
          <p:cNvPr id="172" name="Google Shape;172;p22"/>
          <p:cNvSpPr/>
          <p:nvPr/>
        </p:nvSpPr>
        <p:spPr>
          <a:xfrm>
            <a:off x="778766" y="811733"/>
            <a:ext cx="228800" cy="228800"/>
          </a:xfrm>
          <a:prstGeom prst="ellipse">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73" name="Google Shape;173;p22"/>
          <p:cNvSpPr/>
          <p:nvPr/>
        </p:nvSpPr>
        <p:spPr>
          <a:xfrm>
            <a:off x="445733" y="811733"/>
            <a:ext cx="228800" cy="228800"/>
          </a:xfrm>
          <a:prstGeom prst="ellipse">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74" name="Google Shape;174;p22"/>
          <p:cNvSpPr/>
          <p:nvPr/>
        </p:nvSpPr>
        <p:spPr>
          <a:xfrm>
            <a:off x="112700" y="811733"/>
            <a:ext cx="228800" cy="228800"/>
          </a:xfrm>
          <a:prstGeom prst="ellipse">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Tree>
    <p:extLst>
      <p:ext uri="{BB962C8B-B14F-4D97-AF65-F5344CB8AC3E}">
        <p14:creationId xmlns:p14="http://schemas.microsoft.com/office/powerpoint/2010/main" val="9346006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71"/>
        <p:cNvGrpSpPr/>
        <p:nvPr/>
      </p:nvGrpSpPr>
      <p:grpSpPr>
        <a:xfrm>
          <a:off x="0" y="0"/>
          <a:ext cx="0" cy="0"/>
          <a:chOff x="0" y="0"/>
          <a:chExt cx="0" cy="0"/>
        </a:xfrm>
      </p:grpSpPr>
      <p:sp>
        <p:nvSpPr>
          <p:cNvPr id="72" name="Google Shape;72;p10"/>
          <p:cNvSpPr txBox="1">
            <a:spLocks noGrp="1"/>
          </p:cNvSpPr>
          <p:nvPr>
            <p:ph type="body" idx="1"/>
          </p:nvPr>
        </p:nvSpPr>
        <p:spPr>
          <a:xfrm>
            <a:off x="950975" y="4779267"/>
            <a:ext cx="6998401" cy="1146000"/>
          </a:xfrm>
          <a:prstGeom prst="rect">
            <a:avLst/>
          </a:prstGeom>
        </p:spPr>
        <p:txBody>
          <a:bodyPr spcFirstLastPara="1" wrap="square" lIns="91425" tIns="91425" rIns="91425" bIns="91425" anchor="t" anchorCtr="0">
            <a:noAutofit/>
          </a:bodyPr>
          <a:lstStyle>
            <a:lvl1pPr marL="463633" lvl="0" indent="-231817">
              <a:lnSpc>
                <a:spcPct val="100000"/>
              </a:lnSpc>
              <a:spcBef>
                <a:spcPts val="0"/>
              </a:spcBef>
              <a:spcAft>
                <a:spcPts val="0"/>
              </a:spcAft>
              <a:buSzPts val="2500"/>
              <a:buFont typeface="Poppins"/>
              <a:buNone/>
              <a:defRPr sz="2535" b="1">
                <a:latin typeface="Poppins"/>
                <a:ea typeface="Poppins"/>
                <a:cs typeface="Poppins"/>
                <a:sym typeface="Poppins"/>
              </a:defRPr>
            </a:lvl1pPr>
          </a:lstStyle>
          <a:p>
            <a:endParaRPr/>
          </a:p>
        </p:txBody>
      </p:sp>
    </p:spTree>
    <p:extLst>
      <p:ext uri="{BB962C8B-B14F-4D97-AF65-F5344CB8AC3E}">
        <p14:creationId xmlns:p14="http://schemas.microsoft.com/office/powerpoint/2010/main" val="128737628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matchingName="Background">
  <p:cSld name="Background">
    <p:spTree>
      <p:nvGrpSpPr>
        <p:cNvPr id="1" name="Shape 175"/>
        <p:cNvGrpSpPr/>
        <p:nvPr/>
      </p:nvGrpSpPr>
      <p:grpSpPr>
        <a:xfrm>
          <a:off x="0" y="0"/>
          <a:ext cx="0" cy="0"/>
          <a:chOff x="0" y="0"/>
          <a:chExt cx="0" cy="0"/>
        </a:xfrm>
      </p:grpSpPr>
    </p:spTree>
    <p:extLst>
      <p:ext uri="{BB962C8B-B14F-4D97-AF65-F5344CB8AC3E}">
        <p14:creationId xmlns:p14="http://schemas.microsoft.com/office/powerpoint/2010/main" val="417537551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matchingName="Background 2">
  <p:cSld name="Background 2">
    <p:spTree>
      <p:nvGrpSpPr>
        <p:cNvPr id="1" name="Shape 180"/>
        <p:cNvGrpSpPr/>
        <p:nvPr/>
      </p:nvGrpSpPr>
      <p:grpSpPr>
        <a:xfrm>
          <a:off x="0" y="0"/>
          <a:ext cx="0" cy="0"/>
          <a:chOff x="0" y="0"/>
          <a:chExt cx="0" cy="0"/>
        </a:xfrm>
      </p:grpSpPr>
      <p:pic>
        <p:nvPicPr>
          <p:cNvPr id="181" name="Google Shape;181;p25"/>
          <p:cNvPicPr preferRelativeResize="0"/>
          <p:nvPr/>
        </p:nvPicPr>
        <p:blipFill>
          <a:blip r:embed="rId2">
            <a:alphaModFix amt="20000"/>
          </a:blip>
          <a:stretch>
            <a:fillRect/>
          </a:stretch>
        </p:blipFill>
        <p:spPr>
          <a:xfrm rot="4900217">
            <a:off x="2499169" y="-4627972"/>
            <a:ext cx="10842811" cy="9833073"/>
          </a:xfrm>
          <a:prstGeom prst="rect">
            <a:avLst/>
          </a:prstGeom>
          <a:noFill/>
          <a:ln>
            <a:noFill/>
          </a:ln>
        </p:spPr>
      </p:pic>
      <p:pic>
        <p:nvPicPr>
          <p:cNvPr id="182" name="Google Shape;182;p25"/>
          <p:cNvPicPr preferRelativeResize="0"/>
          <p:nvPr/>
        </p:nvPicPr>
        <p:blipFill>
          <a:blip r:embed="rId2">
            <a:alphaModFix amt="20000"/>
          </a:blip>
          <a:stretch>
            <a:fillRect/>
          </a:stretch>
        </p:blipFill>
        <p:spPr>
          <a:xfrm>
            <a:off x="-1298812" y="-832266"/>
            <a:ext cx="7562227" cy="6858000"/>
          </a:xfrm>
          <a:prstGeom prst="rect">
            <a:avLst/>
          </a:prstGeom>
          <a:noFill/>
          <a:ln>
            <a:noFill/>
          </a:ln>
        </p:spPr>
      </p:pic>
    </p:spTree>
    <p:extLst>
      <p:ext uri="{BB962C8B-B14F-4D97-AF65-F5344CB8AC3E}">
        <p14:creationId xmlns:p14="http://schemas.microsoft.com/office/powerpoint/2010/main" val="8983748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matchingName="Background 3">
  <p:cSld name="Background 3">
    <p:spTree>
      <p:nvGrpSpPr>
        <p:cNvPr id="1" name="Shape 183"/>
        <p:cNvGrpSpPr/>
        <p:nvPr/>
      </p:nvGrpSpPr>
      <p:grpSpPr>
        <a:xfrm>
          <a:off x="0" y="0"/>
          <a:ext cx="0" cy="0"/>
          <a:chOff x="0" y="0"/>
          <a:chExt cx="0" cy="0"/>
        </a:xfrm>
      </p:grpSpPr>
      <p:pic>
        <p:nvPicPr>
          <p:cNvPr id="184" name="Google Shape;184;p26"/>
          <p:cNvPicPr preferRelativeResize="0"/>
          <p:nvPr/>
        </p:nvPicPr>
        <p:blipFill>
          <a:blip r:embed="rId2">
            <a:alphaModFix amt="17000"/>
          </a:blip>
          <a:stretch>
            <a:fillRect/>
          </a:stretch>
        </p:blipFill>
        <p:spPr>
          <a:xfrm>
            <a:off x="6095989" y="2253068"/>
            <a:ext cx="7562227" cy="6858000"/>
          </a:xfrm>
          <a:prstGeom prst="rect">
            <a:avLst/>
          </a:prstGeom>
          <a:noFill/>
          <a:ln>
            <a:noFill/>
          </a:ln>
        </p:spPr>
      </p:pic>
      <p:pic>
        <p:nvPicPr>
          <p:cNvPr id="185" name="Google Shape;185;p26"/>
          <p:cNvPicPr preferRelativeResize="0"/>
          <p:nvPr/>
        </p:nvPicPr>
        <p:blipFill>
          <a:blip r:embed="rId3">
            <a:alphaModFix/>
          </a:blip>
          <a:stretch>
            <a:fillRect/>
          </a:stretch>
        </p:blipFill>
        <p:spPr>
          <a:xfrm rot="4750563">
            <a:off x="7904723" y="-2106647"/>
            <a:ext cx="5330525" cy="4912999"/>
          </a:xfrm>
          <a:prstGeom prst="rect">
            <a:avLst/>
          </a:prstGeom>
          <a:noFill/>
          <a:ln>
            <a:noFill/>
          </a:ln>
        </p:spPr>
      </p:pic>
      <p:pic>
        <p:nvPicPr>
          <p:cNvPr id="186" name="Google Shape;186;p26"/>
          <p:cNvPicPr preferRelativeResize="0"/>
          <p:nvPr/>
        </p:nvPicPr>
        <p:blipFill>
          <a:blip r:embed="rId2">
            <a:alphaModFix amt="17000"/>
          </a:blip>
          <a:stretch>
            <a:fillRect/>
          </a:stretch>
        </p:blipFill>
        <p:spPr>
          <a:xfrm rot="-2700000">
            <a:off x="-3312012" y="837268"/>
            <a:ext cx="7562225" cy="6857997"/>
          </a:xfrm>
          <a:prstGeom prst="rect">
            <a:avLst/>
          </a:prstGeom>
          <a:noFill/>
          <a:ln>
            <a:noFill/>
          </a:ln>
        </p:spPr>
      </p:pic>
    </p:spTree>
    <p:extLst>
      <p:ext uri="{BB962C8B-B14F-4D97-AF65-F5344CB8AC3E}">
        <p14:creationId xmlns:p14="http://schemas.microsoft.com/office/powerpoint/2010/main" val="381062068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matchingName="Background 4">
  <p:cSld name="Background 4">
    <p:spTree>
      <p:nvGrpSpPr>
        <p:cNvPr id="1" name="Shape 187"/>
        <p:cNvGrpSpPr/>
        <p:nvPr/>
      </p:nvGrpSpPr>
      <p:grpSpPr>
        <a:xfrm>
          <a:off x="0" y="0"/>
          <a:ext cx="0" cy="0"/>
          <a:chOff x="0" y="0"/>
          <a:chExt cx="0" cy="0"/>
        </a:xfrm>
      </p:grpSpPr>
      <p:pic>
        <p:nvPicPr>
          <p:cNvPr id="188" name="Google Shape;188;p27"/>
          <p:cNvPicPr preferRelativeResize="0"/>
          <p:nvPr/>
        </p:nvPicPr>
        <p:blipFill>
          <a:blip r:embed="rId2">
            <a:alphaModFix/>
          </a:blip>
          <a:stretch>
            <a:fillRect/>
          </a:stretch>
        </p:blipFill>
        <p:spPr>
          <a:xfrm rot="4440845">
            <a:off x="7064662" y="-682313"/>
            <a:ext cx="6519858" cy="4792004"/>
          </a:xfrm>
          <a:prstGeom prst="rect">
            <a:avLst/>
          </a:prstGeom>
          <a:noFill/>
          <a:ln>
            <a:noFill/>
          </a:ln>
        </p:spPr>
      </p:pic>
      <p:pic>
        <p:nvPicPr>
          <p:cNvPr id="189" name="Google Shape;189;p27"/>
          <p:cNvPicPr preferRelativeResize="0"/>
          <p:nvPr/>
        </p:nvPicPr>
        <p:blipFill>
          <a:blip r:embed="rId3">
            <a:alphaModFix amt="20000"/>
          </a:blip>
          <a:stretch>
            <a:fillRect/>
          </a:stretch>
        </p:blipFill>
        <p:spPr>
          <a:xfrm rot="-5003059">
            <a:off x="-3181599" y="-354300"/>
            <a:ext cx="10353364" cy="9389233"/>
          </a:xfrm>
          <a:prstGeom prst="rect">
            <a:avLst/>
          </a:prstGeom>
          <a:noFill/>
          <a:ln>
            <a:noFill/>
          </a:ln>
        </p:spPr>
      </p:pic>
      <p:pic>
        <p:nvPicPr>
          <p:cNvPr id="190" name="Google Shape;190;p27"/>
          <p:cNvPicPr preferRelativeResize="0"/>
          <p:nvPr/>
        </p:nvPicPr>
        <p:blipFill>
          <a:blip r:embed="rId4">
            <a:alphaModFix/>
          </a:blip>
          <a:stretch>
            <a:fillRect/>
          </a:stretch>
        </p:blipFill>
        <p:spPr>
          <a:xfrm rot="9820398">
            <a:off x="-1050682" y="-573420"/>
            <a:ext cx="4895699" cy="4512237"/>
          </a:xfrm>
          <a:prstGeom prst="rect">
            <a:avLst/>
          </a:prstGeom>
          <a:noFill/>
          <a:ln>
            <a:noFill/>
          </a:ln>
        </p:spPr>
      </p:pic>
    </p:spTree>
    <p:extLst>
      <p:ext uri="{BB962C8B-B14F-4D97-AF65-F5344CB8AC3E}">
        <p14:creationId xmlns:p14="http://schemas.microsoft.com/office/powerpoint/2010/main" val="18485378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82"/>
        <p:cNvGrpSpPr/>
        <p:nvPr/>
      </p:nvGrpSpPr>
      <p:grpSpPr>
        <a:xfrm>
          <a:off x="0" y="0"/>
          <a:ext cx="0" cy="0"/>
          <a:chOff x="0" y="0"/>
          <a:chExt cx="0" cy="0"/>
        </a:xfrm>
      </p:grpSpPr>
    </p:spTree>
    <p:extLst>
      <p:ext uri="{BB962C8B-B14F-4D97-AF65-F5344CB8AC3E}">
        <p14:creationId xmlns:p14="http://schemas.microsoft.com/office/powerpoint/2010/main" val="30250534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able of content">
  <p:cSld name="Table of content">
    <p:spTree>
      <p:nvGrpSpPr>
        <p:cNvPr id="1" name="Shape 83"/>
        <p:cNvGrpSpPr/>
        <p:nvPr/>
      </p:nvGrpSpPr>
      <p:grpSpPr>
        <a:xfrm>
          <a:off x="0" y="0"/>
          <a:ext cx="0" cy="0"/>
          <a:chOff x="0" y="0"/>
          <a:chExt cx="0" cy="0"/>
        </a:xfrm>
      </p:grpSpPr>
      <p:sp>
        <p:nvSpPr>
          <p:cNvPr id="84" name="Google Shape;84;p13"/>
          <p:cNvSpPr txBox="1">
            <a:spLocks noGrp="1"/>
          </p:cNvSpPr>
          <p:nvPr>
            <p:ph type="title" hasCustomPrompt="1"/>
          </p:nvPr>
        </p:nvSpPr>
        <p:spPr>
          <a:xfrm>
            <a:off x="3190642" y="3883822"/>
            <a:ext cx="1194800" cy="768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4"/>
              </a:buClr>
              <a:buSzPts val="4000"/>
              <a:buNone/>
              <a:defRPr sz="4056">
                <a:solidFill>
                  <a:schemeClr val="accent4"/>
                </a:solidFill>
              </a:defRPr>
            </a:lvl1pPr>
            <a:lvl2pPr lvl="1"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2pPr>
            <a:lvl3pPr lvl="2"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3pPr>
            <a:lvl4pPr lvl="3"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4pPr>
            <a:lvl5pPr lvl="4"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5pPr>
            <a:lvl6pPr lvl="5"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6pPr>
            <a:lvl7pPr lvl="6"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7pPr>
            <a:lvl8pPr lvl="7"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8pPr>
            <a:lvl9pPr lvl="8"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9pPr>
          </a:lstStyle>
          <a:p>
            <a:r>
              <a:t>xx%</a:t>
            </a:r>
          </a:p>
        </p:txBody>
      </p:sp>
      <p:sp>
        <p:nvSpPr>
          <p:cNvPr id="85" name="Google Shape;85;p13"/>
          <p:cNvSpPr txBox="1">
            <a:spLocks noGrp="1"/>
          </p:cNvSpPr>
          <p:nvPr>
            <p:ph type="title" idx="2" hasCustomPrompt="1"/>
          </p:nvPr>
        </p:nvSpPr>
        <p:spPr>
          <a:xfrm>
            <a:off x="7856094" y="3877056"/>
            <a:ext cx="1194800" cy="768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4"/>
              </a:buClr>
              <a:buSzPts val="4000"/>
              <a:buNone/>
              <a:defRPr sz="4056">
                <a:solidFill>
                  <a:schemeClr val="accent4"/>
                </a:solidFill>
              </a:defRPr>
            </a:lvl1pPr>
            <a:lvl2pPr lvl="1"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2pPr>
            <a:lvl3pPr lvl="2"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3pPr>
            <a:lvl4pPr lvl="3"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4pPr>
            <a:lvl5pPr lvl="4"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5pPr>
            <a:lvl6pPr lvl="5"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6pPr>
            <a:lvl7pPr lvl="6"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7pPr>
            <a:lvl8pPr lvl="7"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8pPr>
            <a:lvl9pPr lvl="8"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9pPr>
          </a:lstStyle>
          <a:p>
            <a:r>
              <a:t>xx%</a:t>
            </a:r>
          </a:p>
        </p:txBody>
      </p:sp>
      <p:sp>
        <p:nvSpPr>
          <p:cNvPr id="86" name="Google Shape;86;p13"/>
          <p:cNvSpPr txBox="1">
            <a:spLocks noGrp="1"/>
          </p:cNvSpPr>
          <p:nvPr>
            <p:ph type="title" idx="3" hasCustomPrompt="1"/>
          </p:nvPr>
        </p:nvSpPr>
        <p:spPr>
          <a:xfrm>
            <a:off x="7851649" y="1560576"/>
            <a:ext cx="1194800" cy="768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4"/>
              </a:buClr>
              <a:buSzPts val="4000"/>
              <a:buNone/>
              <a:defRPr sz="4056">
                <a:solidFill>
                  <a:schemeClr val="accent4"/>
                </a:solidFill>
              </a:defRPr>
            </a:lvl1pPr>
            <a:lvl2pPr lvl="1"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2pPr>
            <a:lvl3pPr lvl="2"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3pPr>
            <a:lvl4pPr lvl="3"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4pPr>
            <a:lvl5pPr lvl="4"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5pPr>
            <a:lvl6pPr lvl="5"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6pPr>
            <a:lvl7pPr lvl="6"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7pPr>
            <a:lvl8pPr lvl="7"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8pPr>
            <a:lvl9pPr lvl="8"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9pPr>
          </a:lstStyle>
          <a:p>
            <a:r>
              <a:t>xx%</a:t>
            </a:r>
          </a:p>
        </p:txBody>
      </p:sp>
      <p:sp>
        <p:nvSpPr>
          <p:cNvPr id="87" name="Google Shape;87;p13"/>
          <p:cNvSpPr txBox="1">
            <a:spLocks noGrp="1"/>
          </p:cNvSpPr>
          <p:nvPr>
            <p:ph type="title" idx="4" hasCustomPrompt="1"/>
          </p:nvPr>
        </p:nvSpPr>
        <p:spPr>
          <a:xfrm>
            <a:off x="3190642" y="1560576"/>
            <a:ext cx="1194800" cy="7680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4"/>
              </a:buClr>
              <a:buSzPts val="4000"/>
              <a:buNone/>
              <a:defRPr sz="4056">
                <a:solidFill>
                  <a:schemeClr val="accent4"/>
                </a:solidFill>
              </a:defRPr>
            </a:lvl1pPr>
            <a:lvl2pPr lvl="1"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2pPr>
            <a:lvl3pPr lvl="2"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3pPr>
            <a:lvl4pPr lvl="3"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4pPr>
            <a:lvl5pPr lvl="4"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5pPr>
            <a:lvl6pPr lvl="5"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6pPr>
            <a:lvl7pPr lvl="6"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7pPr>
            <a:lvl8pPr lvl="7"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8pPr>
            <a:lvl9pPr lvl="8" algn="ctr" rtl="0">
              <a:spcBef>
                <a:spcPts val="0"/>
              </a:spcBef>
              <a:spcAft>
                <a:spcPts val="0"/>
              </a:spcAft>
              <a:buClr>
                <a:schemeClr val="accent4"/>
              </a:buClr>
              <a:buSzPts val="4000"/>
              <a:buFont typeface="Poppins"/>
              <a:buNone/>
              <a:defRPr sz="4056">
                <a:solidFill>
                  <a:schemeClr val="accent4"/>
                </a:solidFill>
                <a:latin typeface="Poppins"/>
                <a:ea typeface="Poppins"/>
                <a:cs typeface="Poppins"/>
                <a:sym typeface="Poppins"/>
              </a:defRPr>
            </a:lvl9pPr>
          </a:lstStyle>
          <a:p>
            <a:r>
              <a:t>xx%</a:t>
            </a:r>
          </a:p>
        </p:txBody>
      </p:sp>
      <p:pic>
        <p:nvPicPr>
          <p:cNvPr id="88" name="Google Shape;88;p13"/>
          <p:cNvPicPr preferRelativeResize="0"/>
          <p:nvPr/>
        </p:nvPicPr>
        <p:blipFill>
          <a:blip r:embed="rId2">
            <a:alphaModFix/>
          </a:blip>
          <a:stretch>
            <a:fillRect/>
          </a:stretch>
        </p:blipFill>
        <p:spPr>
          <a:xfrm flipH="1">
            <a:off x="-10550" y="5586748"/>
            <a:ext cx="4964435" cy="1346983"/>
          </a:xfrm>
          <a:prstGeom prst="rect">
            <a:avLst/>
          </a:prstGeom>
          <a:noFill/>
          <a:ln>
            <a:noFill/>
          </a:ln>
        </p:spPr>
      </p:pic>
      <p:sp>
        <p:nvSpPr>
          <p:cNvPr id="89" name="Google Shape;89;p13"/>
          <p:cNvSpPr/>
          <p:nvPr/>
        </p:nvSpPr>
        <p:spPr>
          <a:xfrm>
            <a:off x="3400767" y="2"/>
            <a:ext cx="5390400" cy="1097200"/>
          </a:xfrm>
          <a:prstGeom prst="rect">
            <a:avLst/>
          </a:prstGeom>
          <a:solidFill>
            <a:srgbClr val="BDE7EF"/>
          </a:solidFill>
          <a:ln>
            <a:noFill/>
          </a:ln>
        </p:spPr>
        <p:txBody>
          <a:bodyPr spcFirstLastPara="1" wrap="square" lIns="92704" tIns="92704" rIns="92704" bIns="92704" anchor="ctr" anchorCtr="0">
            <a:noAutofit/>
          </a:bodyPr>
          <a:lstStyle/>
          <a:p>
            <a:pPr marL="0" lvl="0" indent="0" algn="l" rtl="0">
              <a:spcBef>
                <a:spcPts val="0"/>
              </a:spcBef>
              <a:spcAft>
                <a:spcPts val="0"/>
              </a:spcAft>
              <a:buNone/>
            </a:pPr>
            <a:endParaRPr sz="1886"/>
          </a:p>
        </p:txBody>
      </p:sp>
      <p:pic>
        <p:nvPicPr>
          <p:cNvPr id="90" name="Google Shape;90;p13"/>
          <p:cNvPicPr preferRelativeResize="0"/>
          <p:nvPr/>
        </p:nvPicPr>
        <p:blipFill>
          <a:blip r:embed="rId3">
            <a:alphaModFix/>
          </a:blip>
          <a:stretch>
            <a:fillRect/>
          </a:stretch>
        </p:blipFill>
        <p:spPr>
          <a:xfrm rot="-1293750">
            <a:off x="10380216" y="1244192"/>
            <a:ext cx="1349839" cy="945485"/>
          </a:xfrm>
          <a:prstGeom prst="rect">
            <a:avLst/>
          </a:prstGeom>
          <a:noFill/>
          <a:ln>
            <a:noFill/>
          </a:ln>
        </p:spPr>
      </p:pic>
      <p:pic>
        <p:nvPicPr>
          <p:cNvPr id="91" name="Google Shape;91;p13"/>
          <p:cNvPicPr preferRelativeResize="0"/>
          <p:nvPr/>
        </p:nvPicPr>
        <p:blipFill>
          <a:blip r:embed="rId4">
            <a:alphaModFix/>
          </a:blip>
          <a:stretch>
            <a:fillRect/>
          </a:stretch>
        </p:blipFill>
        <p:spPr>
          <a:xfrm>
            <a:off x="416870" y="1729936"/>
            <a:ext cx="919966" cy="853234"/>
          </a:xfrm>
          <a:prstGeom prst="rect">
            <a:avLst/>
          </a:prstGeom>
          <a:noFill/>
          <a:ln>
            <a:noFill/>
          </a:ln>
        </p:spPr>
      </p:pic>
      <p:pic>
        <p:nvPicPr>
          <p:cNvPr id="92" name="Google Shape;92;p13"/>
          <p:cNvPicPr preferRelativeResize="0"/>
          <p:nvPr/>
        </p:nvPicPr>
        <p:blipFill>
          <a:blip r:embed="rId5">
            <a:alphaModFix/>
          </a:blip>
          <a:stretch>
            <a:fillRect/>
          </a:stretch>
        </p:blipFill>
        <p:spPr>
          <a:xfrm>
            <a:off x="10009868" y="1320669"/>
            <a:ext cx="243833" cy="243355"/>
          </a:xfrm>
          <a:prstGeom prst="rect">
            <a:avLst/>
          </a:prstGeom>
          <a:noFill/>
          <a:ln>
            <a:noFill/>
          </a:ln>
        </p:spPr>
      </p:pic>
      <p:pic>
        <p:nvPicPr>
          <p:cNvPr id="93" name="Google Shape;93;p13"/>
          <p:cNvPicPr preferRelativeResize="0"/>
          <p:nvPr/>
        </p:nvPicPr>
        <p:blipFill>
          <a:blip r:embed="rId6">
            <a:alphaModFix/>
          </a:blip>
          <a:stretch>
            <a:fillRect/>
          </a:stretch>
        </p:blipFill>
        <p:spPr>
          <a:xfrm rot="899808">
            <a:off x="441167" y="3802761"/>
            <a:ext cx="1019600" cy="1315972"/>
          </a:xfrm>
          <a:prstGeom prst="rect">
            <a:avLst/>
          </a:prstGeom>
          <a:noFill/>
          <a:ln>
            <a:noFill/>
          </a:ln>
        </p:spPr>
      </p:pic>
      <p:sp>
        <p:nvSpPr>
          <p:cNvPr id="94" name="Google Shape;94;p13"/>
          <p:cNvSpPr txBox="1">
            <a:spLocks noGrp="1"/>
          </p:cNvSpPr>
          <p:nvPr>
            <p:ph type="subTitle" idx="1"/>
          </p:nvPr>
        </p:nvSpPr>
        <p:spPr>
          <a:xfrm>
            <a:off x="1757241" y="2053636"/>
            <a:ext cx="4061600" cy="556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2"/>
              </a:buClr>
              <a:buSzPts val="1800"/>
              <a:buNone/>
              <a:defRPr sz="1825">
                <a:solidFill>
                  <a:schemeClr val="accent2"/>
                </a:solidFill>
              </a:defRPr>
            </a:lvl1pPr>
            <a:lvl2pPr lvl="1" algn="ctr" rtl="0">
              <a:spcBef>
                <a:spcPts val="0"/>
              </a:spcBef>
              <a:spcAft>
                <a:spcPts val="0"/>
              </a:spcAft>
              <a:buClr>
                <a:schemeClr val="accent2"/>
              </a:buClr>
              <a:buSzPts val="1800"/>
              <a:buNone/>
              <a:defRPr sz="1825">
                <a:solidFill>
                  <a:schemeClr val="accent2"/>
                </a:solidFill>
              </a:defRPr>
            </a:lvl2pPr>
            <a:lvl3pPr lvl="2" algn="ctr" rtl="0">
              <a:spcBef>
                <a:spcPts val="0"/>
              </a:spcBef>
              <a:spcAft>
                <a:spcPts val="0"/>
              </a:spcAft>
              <a:buClr>
                <a:schemeClr val="accent2"/>
              </a:buClr>
              <a:buSzPts val="1800"/>
              <a:buNone/>
              <a:defRPr sz="1825">
                <a:solidFill>
                  <a:schemeClr val="accent2"/>
                </a:solidFill>
              </a:defRPr>
            </a:lvl3pPr>
            <a:lvl4pPr lvl="3" algn="ctr" rtl="0">
              <a:spcBef>
                <a:spcPts val="0"/>
              </a:spcBef>
              <a:spcAft>
                <a:spcPts val="0"/>
              </a:spcAft>
              <a:buClr>
                <a:schemeClr val="accent2"/>
              </a:buClr>
              <a:buSzPts val="1800"/>
              <a:buNone/>
              <a:defRPr sz="1825">
                <a:solidFill>
                  <a:schemeClr val="accent2"/>
                </a:solidFill>
              </a:defRPr>
            </a:lvl4pPr>
            <a:lvl5pPr lvl="4" algn="ctr" rtl="0">
              <a:spcBef>
                <a:spcPts val="0"/>
              </a:spcBef>
              <a:spcAft>
                <a:spcPts val="0"/>
              </a:spcAft>
              <a:buClr>
                <a:schemeClr val="accent2"/>
              </a:buClr>
              <a:buSzPts val="1800"/>
              <a:buNone/>
              <a:defRPr sz="1825">
                <a:solidFill>
                  <a:schemeClr val="accent2"/>
                </a:solidFill>
              </a:defRPr>
            </a:lvl5pPr>
            <a:lvl6pPr lvl="5" algn="ctr" rtl="0">
              <a:spcBef>
                <a:spcPts val="0"/>
              </a:spcBef>
              <a:spcAft>
                <a:spcPts val="0"/>
              </a:spcAft>
              <a:buClr>
                <a:schemeClr val="accent2"/>
              </a:buClr>
              <a:buSzPts val="1800"/>
              <a:buNone/>
              <a:defRPr sz="1825">
                <a:solidFill>
                  <a:schemeClr val="accent2"/>
                </a:solidFill>
              </a:defRPr>
            </a:lvl6pPr>
            <a:lvl7pPr lvl="6" algn="ctr" rtl="0">
              <a:spcBef>
                <a:spcPts val="0"/>
              </a:spcBef>
              <a:spcAft>
                <a:spcPts val="0"/>
              </a:spcAft>
              <a:buClr>
                <a:schemeClr val="accent2"/>
              </a:buClr>
              <a:buSzPts val="1800"/>
              <a:buNone/>
              <a:defRPr sz="1825">
                <a:solidFill>
                  <a:schemeClr val="accent2"/>
                </a:solidFill>
              </a:defRPr>
            </a:lvl7pPr>
            <a:lvl8pPr lvl="7" algn="ctr" rtl="0">
              <a:spcBef>
                <a:spcPts val="0"/>
              </a:spcBef>
              <a:spcAft>
                <a:spcPts val="0"/>
              </a:spcAft>
              <a:buClr>
                <a:schemeClr val="accent2"/>
              </a:buClr>
              <a:buSzPts val="1800"/>
              <a:buNone/>
              <a:defRPr sz="1825">
                <a:solidFill>
                  <a:schemeClr val="accent2"/>
                </a:solidFill>
              </a:defRPr>
            </a:lvl8pPr>
            <a:lvl9pPr lvl="8" algn="ctr" rtl="0">
              <a:spcBef>
                <a:spcPts val="0"/>
              </a:spcBef>
              <a:spcAft>
                <a:spcPts val="0"/>
              </a:spcAft>
              <a:buClr>
                <a:schemeClr val="accent2"/>
              </a:buClr>
              <a:buSzPts val="1800"/>
              <a:buNone/>
              <a:defRPr sz="1825">
                <a:solidFill>
                  <a:schemeClr val="accent2"/>
                </a:solidFill>
              </a:defRPr>
            </a:lvl9pPr>
          </a:lstStyle>
          <a:p>
            <a:endParaRPr/>
          </a:p>
        </p:txBody>
      </p:sp>
      <p:sp>
        <p:nvSpPr>
          <p:cNvPr id="95" name="Google Shape;95;p13"/>
          <p:cNvSpPr txBox="1">
            <a:spLocks noGrp="1"/>
          </p:cNvSpPr>
          <p:nvPr>
            <p:ph type="title" idx="5"/>
          </p:nvPr>
        </p:nvSpPr>
        <p:spPr>
          <a:xfrm>
            <a:off x="1426467" y="593368"/>
            <a:ext cx="93392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96" name="Google Shape;96;p13"/>
          <p:cNvSpPr txBox="1">
            <a:spLocks noGrp="1"/>
          </p:cNvSpPr>
          <p:nvPr>
            <p:ph type="subTitle" idx="6"/>
          </p:nvPr>
        </p:nvSpPr>
        <p:spPr>
          <a:xfrm>
            <a:off x="6421887" y="2053636"/>
            <a:ext cx="4063200" cy="556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2"/>
              </a:buClr>
              <a:buSzPts val="1800"/>
              <a:buNone/>
              <a:defRPr sz="1825">
                <a:solidFill>
                  <a:schemeClr val="accent2"/>
                </a:solidFill>
              </a:defRPr>
            </a:lvl1pPr>
            <a:lvl2pPr lvl="1" algn="ctr" rtl="0">
              <a:spcBef>
                <a:spcPts val="0"/>
              </a:spcBef>
              <a:spcAft>
                <a:spcPts val="0"/>
              </a:spcAft>
              <a:buClr>
                <a:schemeClr val="accent2"/>
              </a:buClr>
              <a:buSzPts val="1800"/>
              <a:buNone/>
              <a:defRPr sz="1825">
                <a:solidFill>
                  <a:schemeClr val="accent2"/>
                </a:solidFill>
              </a:defRPr>
            </a:lvl2pPr>
            <a:lvl3pPr lvl="2" algn="ctr" rtl="0">
              <a:spcBef>
                <a:spcPts val="0"/>
              </a:spcBef>
              <a:spcAft>
                <a:spcPts val="0"/>
              </a:spcAft>
              <a:buClr>
                <a:schemeClr val="accent2"/>
              </a:buClr>
              <a:buSzPts val="1800"/>
              <a:buNone/>
              <a:defRPr sz="1825">
                <a:solidFill>
                  <a:schemeClr val="accent2"/>
                </a:solidFill>
              </a:defRPr>
            </a:lvl3pPr>
            <a:lvl4pPr lvl="3" algn="ctr" rtl="0">
              <a:spcBef>
                <a:spcPts val="0"/>
              </a:spcBef>
              <a:spcAft>
                <a:spcPts val="0"/>
              </a:spcAft>
              <a:buClr>
                <a:schemeClr val="accent2"/>
              </a:buClr>
              <a:buSzPts val="1800"/>
              <a:buNone/>
              <a:defRPr sz="1825">
                <a:solidFill>
                  <a:schemeClr val="accent2"/>
                </a:solidFill>
              </a:defRPr>
            </a:lvl4pPr>
            <a:lvl5pPr lvl="4" algn="ctr" rtl="0">
              <a:spcBef>
                <a:spcPts val="0"/>
              </a:spcBef>
              <a:spcAft>
                <a:spcPts val="0"/>
              </a:spcAft>
              <a:buClr>
                <a:schemeClr val="accent2"/>
              </a:buClr>
              <a:buSzPts val="1800"/>
              <a:buNone/>
              <a:defRPr sz="1825">
                <a:solidFill>
                  <a:schemeClr val="accent2"/>
                </a:solidFill>
              </a:defRPr>
            </a:lvl5pPr>
            <a:lvl6pPr lvl="5" algn="ctr" rtl="0">
              <a:spcBef>
                <a:spcPts val="0"/>
              </a:spcBef>
              <a:spcAft>
                <a:spcPts val="0"/>
              </a:spcAft>
              <a:buClr>
                <a:schemeClr val="accent2"/>
              </a:buClr>
              <a:buSzPts val="1800"/>
              <a:buNone/>
              <a:defRPr sz="1825">
                <a:solidFill>
                  <a:schemeClr val="accent2"/>
                </a:solidFill>
              </a:defRPr>
            </a:lvl6pPr>
            <a:lvl7pPr lvl="6" algn="ctr" rtl="0">
              <a:spcBef>
                <a:spcPts val="0"/>
              </a:spcBef>
              <a:spcAft>
                <a:spcPts val="0"/>
              </a:spcAft>
              <a:buClr>
                <a:schemeClr val="accent2"/>
              </a:buClr>
              <a:buSzPts val="1800"/>
              <a:buNone/>
              <a:defRPr sz="1825">
                <a:solidFill>
                  <a:schemeClr val="accent2"/>
                </a:solidFill>
              </a:defRPr>
            </a:lvl7pPr>
            <a:lvl8pPr lvl="7" algn="ctr" rtl="0">
              <a:spcBef>
                <a:spcPts val="0"/>
              </a:spcBef>
              <a:spcAft>
                <a:spcPts val="0"/>
              </a:spcAft>
              <a:buClr>
                <a:schemeClr val="accent2"/>
              </a:buClr>
              <a:buSzPts val="1800"/>
              <a:buNone/>
              <a:defRPr sz="1825">
                <a:solidFill>
                  <a:schemeClr val="accent2"/>
                </a:solidFill>
              </a:defRPr>
            </a:lvl8pPr>
            <a:lvl9pPr lvl="8" algn="ctr" rtl="0">
              <a:spcBef>
                <a:spcPts val="0"/>
              </a:spcBef>
              <a:spcAft>
                <a:spcPts val="0"/>
              </a:spcAft>
              <a:buClr>
                <a:schemeClr val="accent2"/>
              </a:buClr>
              <a:buSzPts val="1800"/>
              <a:buNone/>
              <a:defRPr sz="1825">
                <a:solidFill>
                  <a:schemeClr val="accent2"/>
                </a:solidFill>
              </a:defRPr>
            </a:lvl9pPr>
          </a:lstStyle>
          <a:p>
            <a:endParaRPr/>
          </a:p>
        </p:txBody>
      </p:sp>
      <p:sp>
        <p:nvSpPr>
          <p:cNvPr id="97" name="Google Shape;97;p13"/>
          <p:cNvSpPr txBox="1">
            <a:spLocks noGrp="1"/>
          </p:cNvSpPr>
          <p:nvPr>
            <p:ph type="subTitle" idx="7"/>
          </p:nvPr>
        </p:nvSpPr>
        <p:spPr>
          <a:xfrm>
            <a:off x="1758040" y="2518617"/>
            <a:ext cx="4060000" cy="952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algn="ctr" rtl="0">
              <a:spcBef>
                <a:spcPts val="0"/>
              </a:spcBef>
              <a:spcAft>
                <a:spcPts val="0"/>
              </a:spcAft>
              <a:buSzPts val="1600"/>
              <a:buFont typeface="Montserrat"/>
              <a:buNone/>
              <a:defRPr>
                <a:latin typeface="Montserrat"/>
                <a:ea typeface="Montserrat"/>
                <a:cs typeface="Montserrat"/>
                <a:sym typeface="Montserrat"/>
              </a:defRPr>
            </a:lvl2pPr>
            <a:lvl3pPr lvl="2" algn="ctr" rtl="0">
              <a:spcBef>
                <a:spcPts val="0"/>
              </a:spcBef>
              <a:spcAft>
                <a:spcPts val="0"/>
              </a:spcAft>
              <a:buSzPts val="1600"/>
              <a:buFont typeface="Montserrat"/>
              <a:buNone/>
              <a:defRPr>
                <a:latin typeface="Montserrat"/>
                <a:ea typeface="Montserrat"/>
                <a:cs typeface="Montserrat"/>
                <a:sym typeface="Montserrat"/>
              </a:defRPr>
            </a:lvl3pPr>
            <a:lvl4pPr lvl="3" algn="ctr" rtl="0">
              <a:spcBef>
                <a:spcPts val="0"/>
              </a:spcBef>
              <a:spcAft>
                <a:spcPts val="0"/>
              </a:spcAft>
              <a:buSzPts val="1600"/>
              <a:buFont typeface="Montserrat"/>
              <a:buNone/>
              <a:defRPr>
                <a:latin typeface="Montserrat"/>
                <a:ea typeface="Montserrat"/>
                <a:cs typeface="Montserrat"/>
                <a:sym typeface="Montserrat"/>
              </a:defRPr>
            </a:lvl4pPr>
            <a:lvl5pPr lvl="4" algn="ctr" rtl="0">
              <a:spcBef>
                <a:spcPts val="0"/>
              </a:spcBef>
              <a:spcAft>
                <a:spcPts val="0"/>
              </a:spcAft>
              <a:buSzPts val="1600"/>
              <a:buFont typeface="Montserrat"/>
              <a:buNone/>
              <a:defRPr>
                <a:latin typeface="Montserrat"/>
                <a:ea typeface="Montserrat"/>
                <a:cs typeface="Montserrat"/>
                <a:sym typeface="Montserrat"/>
              </a:defRPr>
            </a:lvl5pPr>
            <a:lvl6pPr lvl="5" algn="ctr" rtl="0">
              <a:spcBef>
                <a:spcPts val="0"/>
              </a:spcBef>
              <a:spcAft>
                <a:spcPts val="0"/>
              </a:spcAft>
              <a:buSzPts val="1600"/>
              <a:buFont typeface="Montserrat"/>
              <a:buNone/>
              <a:defRPr>
                <a:latin typeface="Montserrat"/>
                <a:ea typeface="Montserrat"/>
                <a:cs typeface="Montserrat"/>
                <a:sym typeface="Montserrat"/>
              </a:defRPr>
            </a:lvl6pPr>
            <a:lvl7pPr lvl="6" algn="ctr" rtl="0">
              <a:spcBef>
                <a:spcPts val="0"/>
              </a:spcBef>
              <a:spcAft>
                <a:spcPts val="0"/>
              </a:spcAft>
              <a:buSzPts val="1600"/>
              <a:buFont typeface="Montserrat"/>
              <a:buNone/>
              <a:defRPr>
                <a:latin typeface="Montserrat"/>
                <a:ea typeface="Montserrat"/>
                <a:cs typeface="Montserrat"/>
                <a:sym typeface="Montserrat"/>
              </a:defRPr>
            </a:lvl7pPr>
            <a:lvl8pPr lvl="7" algn="ctr" rtl="0">
              <a:spcBef>
                <a:spcPts val="0"/>
              </a:spcBef>
              <a:spcAft>
                <a:spcPts val="0"/>
              </a:spcAft>
              <a:buSzPts val="1600"/>
              <a:buFont typeface="Montserrat"/>
              <a:buNone/>
              <a:defRPr>
                <a:latin typeface="Montserrat"/>
                <a:ea typeface="Montserrat"/>
                <a:cs typeface="Montserrat"/>
                <a:sym typeface="Montserrat"/>
              </a:defRPr>
            </a:lvl8pPr>
            <a:lvl9pPr lvl="8" algn="ct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98" name="Google Shape;98;p13"/>
          <p:cNvSpPr txBox="1">
            <a:spLocks noGrp="1"/>
          </p:cNvSpPr>
          <p:nvPr>
            <p:ph type="subTitle" idx="8"/>
          </p:nvPr>
        </p:nvSpPr>
        <p:spPr>
          <a:xfrm>
            <a:off x="6423485" y="2518617"/>
            <a:ext cx="4060000" cy="952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algn="ctr" rtl="0">
              <a:spcBef>
                <a:spcPts val="0"/>
              </a:spcBef>
              <a:spcAft>
                <a:spcPts val="0"/>
              </a:spcAft>
              <a:buSzPts val="1600"/>
              <a:buFont typeface="Montserrat"/>
              <a:buNone/>
              <a:defRPr>
                <a:latin typeface="Montserrat"/>
                <a:ea typeface="Montserrat"/>
                <a:cs typeface="Montserrat"/>
                <a:sym typeface="Montserrat"/>
              </a:defRPr>
            </a:lvl2pPr>
            <a:lvl3pPr lvl="2" algn="ctr" rtl="0">
              <a:spcBef>
                <a:spcPts val="0"/>
              </a:spcBef>
              <a:spcAft>
                <a:spcPts val="0"/>
              </a:spcAft>
              <a:buSzPts val="1600"/>
              <a:buFont typeface="Montserrat"/>
              <a:buNone/>
              <a:defRPr>
                <a:latin typeface="Montserrat"/>
                <a:ea typeface="Montserrat"/>
                <a:cs typeface="Montserrat"/>
                <a:sym typeface="Montserrat"/>
              </a:defRPr>
            </a:lvl3pPr>
            <a:lvl4pPr lvl="3" algn="ctr" rtl="0">
              <a:spcBef>
                <a:spcPts val="0"/>
              </a:spcBef>
              <a:spcAft>
                <a:spcPts val="0"/>
              </a:spcAft>
              <a:buSzPts val="1600"/>
              <a:buFont typeface="Montserrat"/>
              <a:buNone/>
              <a:defRPr>
                <a:latin typeface="Montserrat"/>
                <a:ea typeface="Montserrat"/>
                <a:cs typeface="Montserrat"/>
                <a:sym typeface="Montserrat"/>
              </a:defRPr>
            </a:lvl4pPr>
            <a:lvl5pPr lvl="4" algn="ctr" rtl="0">
              <a:spcBef>
                <a:spcPts val="0"/>
              </a:spcBef>
              <a:spcAft>
                <a:spcPts val="0"/>
              </a:spcAft>
              <a:buSzPts val="1600"/>
              <a:buFont typeface="Montserrat"/>
              <a:buNone/>
              <a:defRPr>
                <a:latin typeface="Montserrat"/>
                <a:ea typeface="Montserrat"/>
                <a:cs typeface="Montserrat"/>
                <a:sym typeface="Montserrat"/>
              </a:defRPr>
            </a:lvl5pPr>
            <a:lvl6pPr lvl="5" algn="ctr" rtl="0">
              <a:spcBef>
                <a:spcPts val="0"/>
              </a:spcBef>
              <a:spcAft>
                <a:spcPts val="0"/>
              </a:spcAft>
              <a:buSzPts val="1600"/>
              <a:buFont typeface="Montserrat"/>
              <a:buNone/>
              <a:defRPr>
                <a:latin typeface="Montserrat"/>
                <a:ea typeface="Montserrat"/>
                <a:cs typeface="Montserrat"/>
                <a:sym typeface="Montserrat"/>
              </a:defRPr>
            </a:lvl6pPr>
            <a:lvl7pPr lvl="6" algn="ctr" rtl="0">
              <a:spcBef>
                <a:spcPts val="0"/>
              </a:spcBef>
              <a:spcAft>
                <a:spcPts val="0"/>
              </a:spcAft>
              <a:buSzPts val="1600"/>
              <a:buFont typeface="Montserrat"/>
              <a:buNone/>
              <a:defRPr>
                <a:latin typeface="Montserrat"/>
                <a:ea typeface="Montserrat"/>
                <a:cs typeface="Montserrat"/>
                <a:sym typeface="Montserrat"/>
              </a:defRPr>
            </a:lvl7pPr>
            <a:lvl8pPr lvl="7" algn="ctr" rtl="0">
              <a:spcBef>
                <a:spcPts val="0"/>
              </a:spcBef>
              <a:spcAft>
                <a:spcPts val="0"/>
              </a:spcAft>
              <a:buSzPts val="1600"/>
              <a:buFont typeface="Montserrat"/>
              <a:buNone/>
              <a:defRPr>
                <a:latin typeface="Montserrat"/>
                <a:ea typeface="Montserrat"/>
                <a:cs typeface="Montserrat"/>
                <a:sym typeface="Montserrat"/>
              </a:defRPr>
            </a:lvl8pPr>
            <a:lvl9pPr lvl="8" algn="ct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99" name="Google Shape;99;p13"/>
          <p:cNvSpPr txBox="1">
            <a:spLocks noGrp="1"/>
          </p:cNvSpPr>
          <p:nvPr>
            <p:ph type="subTitle" idx="9"/>
          </p:nvPr>
        </p:nvSpPr>
        <p:spPr>
          <a:xfrm>
            <a:off x="1757241" y="4382936"/>
            <a:ext cx="4061600" cy="556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2"/>
              </a:buClr>
              <a:buSzPts val="1800"/>
              <a:buNone/>
              <a:defRPr sz="1825">
                <a:solidFill>
                  <a:schemeClr val="accent2"/>
                </a:solidFill>
              </a:defRPr>
            </a:lvl1pPr>
            <a:lvl2pPr lvl="1" algn="ctr" rtl="0">
              <a:spcBef>
                <a:spcPts val="0"/>
              </a:spcBef>
              <a:spcAft>
                <a:spcPts val="0"/>
              </a:spcAft>
              <a:buClr>
                <a:schemeClr val="accent2"/>
              </a:buClr>
              <a:buSzPts val="1800"/>
              <a:buNone/>
              <a:defRPr sz="1825">
                <a:solidFill>
                  <a:schemeClr val="accent2"/>
                </a:solidFill>
              </a:defRPr>
            </a:lvl2pPr>
            <a:lvl3pPr lvl="2" algn="ctr" rtl="0">
              <a:spcBef>
                <a:spcPts val="0"/>
              </a:spcBef>
              <a:spcAft>
                <a:spcPts val="0"/>
              </a:spcAft>
              <a:buClr>
                <a:schemeClr val="accent2"/>
              </a:buClr>
              <a:buSzPts val="1800"/>
              <a:buNone/>
              <a:defRPr sz="1825">
                <a:solidFill>
                  <a:schemeClr val="accent2"/>
                </a:solidFill>
              </a:defRPr>
            </a:lvl3pPr>
            <a:lvl4pPr lvl="3" algn="ctr" rtl="0">
              <a:spcBef>
                <a:spcPts val="0"/>
              </a:spcBef>
              <a:spcAft>
                <a:spcPts val="0"/>
              </a:spcAft>
              <a:buClr>
                <a:schemeClr val="accent2"/>
              </a:buClr>
              <a:buSzPts val="1800"/>
              <a:buNone/>
              <a:defRPr sz="1825">
                <a:solidFill>
                  <a:schemeClr val="accent2"/>
                </a:solidFill>
              </a:defRPr>
            </a:lvl4pPr>
            <a:lvl5pPr lvl="4" algn="ctr" rtl="0">
              <a:spcBef>
                <a:spcPts val="0"/>
              </a:spcBef>
              <a:spcAft>
                <a:spcPts val="0"/>
              </a:spcAft>
              <a:buClr>
                <a:schemeClr val="accent2"/>
              </a:buClr>
              <a:buSzPts val="1800"/>
              <a:buNone/>
              <a:defRPr sz="1825">
                <a:solidFill>
                  <a:schemeClr val="accent2"/>
                </a:solidFill>
              </a:defRPr>
            </a:lvl5pPr>
            <a:lvl6pPr lvl="5" algn="ctr" rtl="0">
              <a:spcBef>
                <a:spcPts val="0"/>
              </a:spcBef>
              <a:spcAft>
                <a:spcPts val="0"/>
              </a:spcAft>
              <a:buClr>
                <a:schemeClr val="accent2"/>
              </a:buClr>
              <a:buSzPts val="1800"/>
              <a:buNone/>
              <a:defRPr sz="1825">
                <a:solidFill>
                  <a:schemeClr val="accent2"/>
                </a:solidFill>
              </a:defRPr>
            </a:lvl6pPr>
            <a:lvl7pPr lvl="6" algn="ctr" rtl="0">
              <a:spcBef>
                <a:spcPts val="0"/>
              </a:spcBef>
              <a:spcAft>
                <a:spcPts val="0"/>
              </a:spcAft>
              <a:buClr>
                <a:schemeClr val="accent2"/>
              </a:buClr>
              <a:buSzPts val="1800"/>
              <a:buNone/>
              <a:defRPr sz="1825">
                <a:solidFill>
                  <a:schemeClr val="accent2"/>
                </a:solidFill>
              </a:defRPr>
            </a:lvl7pPr>
            <a:lvl8pPr lvl="7" algn="ctr" rtl="0">
              <a:spcBef>
                <a:spcPts val="0"/>
              </a:spcBef>
              <a:spcAft>
                <a:spcPts val="0"/>
              </a:spcAft>
              <a:buClr>
                <a:schemeClr val="accent2"/>
              </a:buClr>
              <a:buSzPts val="1800"/>
              <a:buNone/>
              <a:defRPr sz="1825">
                <a:solidFill>
                  <a:schemeClr val="accent2"/>
                </a:solidFill>
              </a:defRPr>
            </a:lvl8pPr>
            <a:lvl9pPr lvl="8" algn="ctr" rtl="0">
              <a:spcBef>
                <a:spcPts val="0"/>
              </a:spcBef>
              <a:spcAft>
                <a:spcPts val="0"/>
              </a:spcAft>
              <a:buClr>
                <a:schemeClr val="accent2"/>
              </a:buClr>
              <a:buSzPts val="1800"/>
              <a:buNone/>
              <a:defRPr sz="1825">
                <a:solidFill>
                  <a:schemeClr val="accent2"/>
                </a:solidFill>
              </a:defRPr>
            </a:lvl9pPr>
          </a:lstStyle>
          <a:p>
            <a:endParaRPr/>
          </a:p>
        </p:txBody>
      </p:sp>
      <p:sp>
        <p:nvSpPr>
          <p:cNvPr id="100" name="Google Shape;100;p13"/>
          <p:cNvSpPr txBox="1">
            <a:spLocks noGrp="1"/>
          </p:cNvSpPr>
          <p:nvPr>
            <p:ph type="subTitle" idx="13"/>
          </p:nvPr>
        </p:nvSpPr>
        <p:spPr>
          <a:xfrm>
            <a:off x="6421893" y="4382936"/>
            <a:ext cx="4063200" cy="556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accent2"/>
              </a:buClr>
              <a:buSzPts val="1800"/>
              <a:buNone/>
              <a:defRPr sz="1825">
                <a:solidFill>
                  <a:schemeClr val="accent2"/>
                </a:solidFill>
              </a:defRPr>
            </a:lvl1pPr>
            <a:lvl2pPr lvl="1" algn="ctr" rtl="0">
              <a:spcBef>
                <a:spcPts val="0"/>
              </a:spcBef>
              <a:spcAft>
                <a:spcPts val="0"/>
              </a:spcAft>
              <a:buClr>
                <a:schemeClr val="accent2"/>
              </a:buClr>
              <a:buSzPts val="1800"/>
              <a:buNone/>
              <a:defRPr sz="1825">
                <a:solidFill>
                  <a:schemeClr val="accent2"/>
                </a:solidFill>
              </a:defRPr>
            </a:lvl2pPr>
            <a:lvl3pPr lvl="2" algn="ctr" rtl="0">
              <a:spcBef>
                <a:spcPts val="0"/>
              </a:spcBef>
              <a:spcAft>
                <a:spcPts val="0"/>
              </a:spcAft>
              <a:buClr>
                <a:schemeClr val="accent2"/>
              </a:buClr>
              <a:buSzPts val="1800"/>
              <a:buNone/>
              <a:defRPr sz="1825">
                <a:solidFill>
                  <a:schemeClr val="accent2"/>
                </a:solidFill>
              </a:defRPr>
            </a:lvl3pPr>
            <a:lvl4pPr lvl="3" algn="ctr" rtl="0">
              <a:spcBef>
                <a:spcPts val="0"/>
              </a:spcBef>
              <a:spcAft>
                <a:spcPts val="0"/>
              </a:spcAft>
              <a:buClr>
                <a:schemeClr val="accent2"/>
              </a:buClr>
              <a:buSzPts val="1800"/>
              <a:buNone/>
              <a:defRPr sz="1825">
                <a:solidFill>
                  <a:schemeClr val="accent2"/>
                </a:solidFill>
              </a:defRPr>
            </a:lvl4pPr>
            <a:lvl5pPr lvl="4" algn="ctr" rtl="0">
              <a:spcBef>
                <a:spcPts val="0"/>
              </a:spcBef>
              <a:spcAft>
                <a:spcPts val="0"/>
              </a:spcAft>
              <a:buClr>
                <a:schemeClr val="accent2"/>
              </a:buClr>
              <a:buSzPts val="1800"/>
              <a:buNone/>
              <a:defRPr sz="1825">
                <a:solidFill>
                  <a:schemeClr val="accent2"/>
                </a:solidFill>
              </a:defRPr>
            </a:lvl5pPr>
            <a:lvl6pPr lvl="5" algn="ctr" rtl="0">
              <a:spcBef>
                <a:spcPts val="0"/>
              </a:spcBef>
              <a:spcAft>
                <a:spcPts val="0"/>
              </a:spcAft>
              <a:buClr>
                <a:schemeClr val="accent2"/>
              </a:buClr>
              <a:buSzPts val="1800"/>
              <a:buNone/>
              <a:defRPr sz="1825">
                <a:solidFill>
                  <a:schemeClr val="accent2"/>
                </a:solidFill>
              </a:defRPr>
            </a:lvl6pPr>
            <a:lvl7pPr lvl="6" algn="ctr" rtl="0">
              <a:spcBef>
                <a:spcPts val="0"/>
              </a:spcBef>
              <a:spcAft>
                <a:spcPts val="0"/>
              </a:spcAft>
              <a:buClr>
                <a:schemeClr val="accent2"/>
              </a:buClr>
              <a:buSzPts val="1800"/>
              <a:buNone/>
              <a:defRPr sz="1825">
                <a:solidFill>
                  <a:schemeClr val="accent2"/>
                </a:solidFill>
              </a:defRPr>
            </a:lvl7pPr>
            <a:lvl8pPr lvl="7" algn="ctr" rtl="0">
              <a:spcBef>
                <a:spcPts val="0"/>
              </a:spcBef>
              <a:spcAft>
                <a:spcPts val="0"/>
              </a:spcAft>
              <a:buClr>
                <a:schemeClr val="accent2"/>
              </a:buClr>
              <a:buSzPts val="1800"/>
              <a:buNone/>
              <a:defRPr sz="1825">
                <a:solidFill>
                  <a:schemeClr val="accent2"/>
                </a:solidFill>
              </a:defRPr>
            </a:lvl8pPr>
            <a:lvl9pPr lvl="8" algn="ctr" rtl="0">
              <a:spcBef>
                <a:spcPts val="0"/>
              </a:spcBef>
              <a:spcAft>
                <a:spcPts val="0"/>
              </a:spcAft>
              <a:buClr>
                <a:schemeClr val="accent2"/>
              </a:buClr>
              <a:buSzPts val="1800"/>
              <a:buNone/>
              <a:defRPr sz="1825">
                <a:solidFill>
                  <a:schemeClr val="accent2"/>
                </a:solidFill>
              </a:defRPr>
            </a:lvl9pPr>
          </a:lstStyle>
          <a:p>
            <a:endParaRPr/>
          </a:p>
        </p:txBody>
      </p:sp>
      <p:sp>
        <p:nvSpPr>
          <p:cNvPr id="101" name="Google Shape;101;p13"/>
          <p:cNvSpPr txBox="1">
            <a:spLocks noGrp="1"/>
          </p:cNvSpPr>
          <p:nvPr>
            <p:ph type="subTitle" idx="14"/>
          </p:nvPr>
        </p:nvSpPr>
        <p:spPr>
          <a:xfrm>
            <a:off x="1758040" y="4847917"/>
            <a:ext cx="4060000" cy="952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algn="ctr" rtl="0">
              <a:spcBef>
                <a:spcPts val="0"/>
              </a:spcBef>
              <a:spcAft>
                <a:spcPts val="0"/>
              </a:spcAft>
              <a:buSzPts val="1600"/>
              <a:buFont typeface="Montserrat"/>
              <a:buNone/>
              <a:defRPr>
                <a:latin typeface="Montserrat"/>
                <a:ea typeface="Montserrat"/>
                <a:cs typeface="Montserrat"/>
                <a:sym typeface="Montserrat"/>
              </a:defRPr>
            </a:lvl2pPr>
            <a:lvl3pPr lvl="2" algn="ctr" rtl="0">
              <a:spcBef>
                <a:spcPts val="0"/>
              </a:spcBef>
              <a:spcAft>
                <a:spcPts val="0"/>
              </a:spcAft>
              <a:buSzPts val="1600"/>
              <a:buFont typeface="Montserrat"/>
              <a:buNone/>
              <a:defRPr>
                <a:latin typeface="Montserrat"/>
                <a:ea typeface="Montserrat"/>
                <a:cs typeface="Montserrat"/>
                <a:sym typeface="Montserrat"/>
              </a:defRPr>
            </a:lvl3pPr>
            <a:lvl4pPr lvl="3" algn="ctr" rtl="0">
              <a:spcBef>
                <a:spcPts val="0"/>
              </a:spcBef>
              <a:spcAft>
                <a:spcPts val="0"/>
              </a:spcAft>
              <a:buSzPts val="1600"/>
              <a:buFont typeface="Montserrat"/>
              <a:buNone/>
              <a:defRPr>
                <a:latin typeface="Montserrat"/>
                <a:ea typeface="Montserrat"/>
                <a:cs typeface="Montserrat"/>
                <a:sym typeface="Montserrat"/>
              </a:defRPr>
            </a:lvl4pPr>
            <a:lvl5pPr lvl="4" algn="ctr" rtl="0">
              <a:spcBef>
                <a:spcPts val="0"/>
              </a:spcBef>
              <a:spcAft>
                <a:spcPts val="0"/>
              </a:spcAft>
              <a:buSzPts val="1600"/>
              <a:buFont typeface="Montserrat"/>
              <a:buNone/>
              <a:defRPr>
                <a:latin typeface="Montserrat"/>
                <a:ea typeface="Montserrat"/>
                <a:cs typeface="Montserrat"/>
                <a:sym typeface="Montserrat"/>
              </a:defRPr>
            </a:lvl5pPr>
            <a:lvl6pPr lvl="5" algn="ctr" rtl="0">
              <a:spcBef>
                <a:spcPts val="0"/>
              </a:spcBef>
              <a:spcAft>
                <a:spcPts val="0"/>
              </a:spcAft>
              <a:buSzPts val="1600"/>
              <a:buFont typeface="Montserrat"/>
              <a:buNone/>
              <a:defRPr>
                <a:latin typeface="Montserrat"/>
                <a:ea typeface="Montserrat"/>
                <a:cs typeface="Montserrat"/>
                <a:sym typeface="Montserrat"/>
              </a:defRPr>
            </a:lvl6pPr>
            <a:lvl7pPr lvl="6" algn="ctr" rtl="0">
              <a:spcBef>
                <a:spcPts val="0"/>
              </a:spcBef>
              <a:spcAft>
                <a:spcPts val="0"/>
              </a:spcAft>
              <a:buSzPts val="1600"/>
              <a:buFont typeface="Montserrat"/>
              <a:buNone/>
              <a:defRPr>
                <a:latin typeface="Montserrat"/>
                <a:ea typeface="Montserrat"/>
                <a:cs typeface="Montserrat"/>
                <a:sym typeface="Montserrat"/>
              </a:defRPr>
            </a:lvl7pPr>
            <a:lvl8pPr lvl="7" algn="ctr" rtl="0">
              <a:spcBef>
                <a:spcPts val="0"/>
              </a:spcBef>
              <a:spcAft>
                <a:spcPts val="0"/>
              </a:spcAft>
              <a:buSzPts val="1600"/>
              <a:buFont typeface="Montserrat"/>
              <a:buNone/>
              <a:defRPr>
                <a:latin typeface="Montserrat"/>
                <a:ea typeface="Montserrat"/>
                <a:cs typeface="Montserrat"/>
                <a:sym typeface="Montserrat"/>
              </a:defRPr>
            </a:lvl8pPr>
            <a:lvl9pPr lvl="8" algn="ct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
        <p:nvSpPr>
          <p:cNvPr id="102" name="Google Shape;102;p13"/>
          <p:cNvSpPr txBox="1">
            <a:spLocks noGrp="1"/>
          </p:cNvSpPr>
          <p:nvPr>
            <p:ph type="subTitle" idx="15"/>
          </p:nvPr>
        </p:nvSpPr>
        <p:spPr>
          <a:xfrm>
            <a:off x="6423493" y="4847917"/>
            <a:ext cx="4060000" cy="952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600"/>
              <a:buFont typeface="Montserrat"/>
              <a:buNone/>
              <a:defRPr>
                <a:latin typeface="Montserrat"/>
                <a:ea typeface="Montserrat"/>
                <a:cs typeface="Montserrat"/>
                <a:sym typeface="Montserrat"/>
              </a:defRPr>
            </a:lvl1pPr>
            <a:lvl2pPr lvl="1" algn="ctr" rtl="0">
              <a:spcBef>
                <a:spcPts val="0"/>
              </a:spcBef>
              <a:spcAft>
                <a:spcPts val="0"/>
              </a:spcAft>
              <a:buSzPts val="1600"/>
              <a:buFont typeface="Montserrat"/>
              <a:buNone/>
              <a:defRPr>
                <a:latin typeface="Montserrat"/>
                <a:ea typeface="Montserrat"/>
                <a:cs typeface="Montserrat"/>
                <a:sym typeface="Montserrat"/>
              </a:defRPr>
            </a:lvl2pPr>
            <a:lvl3pPr lvl="2" algn="ctr" rtl="0">
              <a:spcBef>
                <a:spcPts val="0"/>
              </a:spcBef>
              <a:spcAft>
                <a:spcPts val="0"/>
              </a:spcAft>
              <a:buSzPts val="1600"/>
              <a:buFont typeface="Montserrat"/>
              <a:buNone/>
              <a:defRPr>
                <a:latin typeface="Montserrat"/>
                <a:ea typeface="Montserrat"/>
                <a:cs typeface="Montserrat"/>
                <a:sym typeface="Montserrat"/>
              </a:defRPr>
            </a:lvl3pPr>
            <a:lvl4pPr lvl="3" algn="ctr" rtl="0">
              <a:spcBef>
                <a:spcPts val="0"/>
              </a:spcBef>
              <a:spcAft>
                <a:spcPts val="0"/>
              </a:spcAft>
              <a:buSzPts val="1600"/>
              <a:buFont typeface="Montserrat"/>
              <a:buNone/>
              <a:defRPr>
                <a:latin typeface="Montserrat"/>
                <a:ea typeface="Montserrat"/>
                <a:cs typeface="Montserrat"/>
                <a:sym typeface="Montserrat"/>
              </a:defRPr>
            </a:lvl4pPr>
            <a:lvl5pPr lvl="4" algn="ctr" rtl="0">
              <a:spcBef>
                <a:spcPts val="0"/>
              </a:spcBef>
              <a:spcAft>
                <a:spcPts val="0"/>
              </a:spcAft>
              <a:buSzPts val="1600"/>
              <a:buFont typeface="Montserrat"/>
              <a:buNone/>
              <a:defRPr>
                <a:latin typeface="Montserrat"/>
                <a:ea typeface="Montserrat"/>
                <a:cs typeface="Montserrat"/>
                <a:sym typeface="Montserrat"/>
              </a:defRPr>
            </a:lvl5pPr>
            <a:lvl6pPr lvl="5" algn="ctr" rtl="0">
              <a:spcBef>
                <a:spcPts val="0"/>
              </a:spcBef>
              <a:spcAft>
                <a:spcPts val="0"/>
              </a:spcAft>
              <a:buSzPts val="1600"/>
              <a:buFont typeface="Montserrat"/>
              <a:buNone/>
              <a:defRPr>
                <a:latin typeface="Montserrat"/>
                <a:ea typeface="Montserrat"/>
                <a:cs typeface="Montserrat"/>
                <a:sym typeface="Montserrat"/>
              </a:defRPr>
            </a:lvl6pPr>
            <a:lvl7pPr lvl="6" algn="ctr" rtl="0">
              <a:spcBef>
                <a:spcPts val="0"/>
              </a:spcBef>
              <a:spcAft>
                <a:spcPts val="0"/>
              </a:spcAft>
              <a:buSzPts val="1600"/>
              <a:buFont typeface="Montserrat"/>
              <a:buNone/>
              <a:defRPr>
                <a:latin typeface="Montserrat"/>
                <a:ea typeface="Montserrat"/>
                <a:cs typeface="Montserrat"/>
                <a:sym typeface="Montserrat"/>
              </a:defRPr>
            </a:lvl7pPr>
            <a:lvl8pPr lvl="7" algn="ctr" rtl="0">
              <a:spcBef>
                <a:spcPts val="0"/>
              </a:spcBef>
              <a:spcAft>
                <a:spcPts val="0"/>
              </a:spcAft>
              <a:buSzPts val="1600"/>
              <a:buFont typeface="Montserrat"/>
              <a:buNone/>
              <a:defRPr>
                <a:latin typeface="Montserrat"/>
                <a:ea typeface="Montserrat"/>
                <a:cs typeface="Montserrat"/>
                <a:sym typeface="Montserrat"/>
              </a:defRPr>
            </a:lvl8pPr>
            <a:lvl9pPr lvl="8" algn="ctr" rtl="0">
              <a:spcBef>
                <a:spcPts val="0"/>
              </a:spcBef>
              <a:spcAft>
                <a:spcPts val="0"/>
              </a:spcAft>
              <a:buSzPts val="1600"/>
              <a:buFont typeface="Montserrat"/>
              <a:buNone/>
              <a:defRPr>
                <a:latin typeface="Montserrat"/>
                <a:ea typeface="Montserrat"/>
                <a:cs typeface="Montserrat"/>
                <a:sym typeface="Montserrat"/>
              </a:defRPr>
            </a:lvl9pPr>
          </a:lstStyle>
          <a:p>
            <a:endParaRPr/>
          </a:p>
        </p:txBody>
      </p:sp>
    </p:spTree>
    <p:extLst>
      <p:ext uri="{BB962C8B-B14F-4D97-AF65-F5344CB8AC3E}">
        <p14:creationId xmlns:p14="http://schemas.microsoft.com/office/powerpoint/2010/main" val="620363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13" Type="http://schemas.openxmlformats.org/officeDocument/2006/relationships/slideLayout" Target="../slideLayouts/slideLayout13.xml" /><Relationship Id="rId18" Type="http://schemas.openxmlformats.org/officeDocument/2006/relationships/slideLayout" Target="../slideLayouts/slideLayout18.xml" /><Relationship Id="rId26" Type="http://schemas.openxmlformats.org/officeDocument/2006/relationships/theme" Target="../theme/theme1.xml" /><Relationship Id="rId3" Type="http://schemas.openxmlformats.org/officeDocument/2006/relationships/slideLayout" Target="../slideLayouts/slideLayout3.xml" /><Relationship Id="rId21" Type="http://schemas.openxmlformats.org/officeDocument/2006/relationships/slideLayout" Target="../slideLayouts/slideLayout21.xml" /><Relationship Id="rId7" Type="http://schemas.openxmlformats.org/officeDocument/2006/relationships/slideLayout" Target="../slideLayouts/slideLayout7.xml" /><Relationship Id="rId12" Type="http://schemas.openxmlformats.org/officeDocument/2006/relationships/slideLayout" Target="../slideLayouts/slideLayout12.xml" /><Relationship Id="rId17" Type="http://schemas.openxmlformats.org/officeDocument/2006/relationships/slideLayout" Target="../slideLayouts/slideLayout17.xml" /><Relationship Id="rId25" Type="http://schemas.openxmlformats.org/officeDocument/2006/relationships/slideLayout" Target="../slideLayouts/slideLayout25.xml" /><Relationship Id="rId2" Type="http://schemas.openxmlformats.org/officeDocument/2006/relationships/slideLayout" Target="../slideLayouts/slideLayout2.xml" /><Relationship Id="rId16" Type="http://schemas.openxmlformats.org/officeDocument/2006/relationships/slideLayout" Target="../slideLayouts/slideLayout16.xml" /><Relationship Id="rId20" Type="http://schemas.openxmlformats.org/officeDocument/2006/relationships/slideLayout" Target="../slideLayouts/slideLayout20.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24" Type="http://schemas.openxmlformats.org/officeDocument/2006/relationships/slideLayout" Target="../slideLayouts/slideLayout24.xml" /><Relationship Id="rId5" Type="http://schemas.openxmlformats.org/officeDocument/2006/relationships/slideLayout" Target="../slideLayouts/slideLayout5.xml" /><Relationship Id="rId15" Type="http://schemas.openxmlformats.org/officeDocument/2006/relationships/slideLayout" Target="../slideLayouts/slideLayout15.xml" /><Relationship Id="rId23" Type="http://schemas.openxmlformats.org/officeDocument/2006/relationships/slideLayout" Target="../slideLayouts/slideLayout23.xml" /><Relationship Id="rId10" Type="http://schemas.openxmlformats.org/officeDocument/2006/relationships/slideLayout" Target="../slideLayouts/slideLayout10.xml" /><Relationship Id="rId19" Type="http://schemas.openxmlformats.org/officeDocument/2006/relationships/slideLayout" Target="../slideLayouts/slideLayout19.xml" /><Relationship Id="rId4" Type="http://schemas.openxmlformats.org/officeDocument/2006/relationships/slideLayout" Target="../slideLayouts/slideLayout4.xml" /><Relationship Id="rId9" Type="http://schemas.openxmlformats.org/officeDocument/2006/relationships/slideLayout" Target="../slideLayouts/slideLayout9.xml" /><Relationship Id="rId14" Type="http://schemas.openxmlformats.org/officeDocument/2006/relationships/slideLayout" Target="../slideLayouts/slideLayout14.xml" /><Relationship Id="rId22" Type="http://schemas.openxmlformats.org/officeDocument/2006/relationships/slideLayout" Target="../slideLayouts/slideLayout22.xml" /></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3.xml" /><Relationship Id="rId13" Type="http://schemas.openxmlformats.org/officeDocument/2006/relationships/slideLayout" Target="../slideLayouts/slideLayout38.xml" /><Relationship Id="rId18" Type="http://schemas.openxmlformats.org/officeDocument/2006/relationships/slideLayout" Target="../slideLayouts/slideLayout43.xml" /><Relationship Id="rId26" Type="http://schemas.openxmlformats.org/officeDocument/2006/relationships/slideLayout" Target="../slideLayouts/slideLayout51.xml" /><Relationship Id="rId3" Type="http://schemas.openxmlformats.org/officeDocument/2006/relationships/slideLayout" Target="../slideLayouts/slideLayout28.xml" /><Relationship Id="rId21" Type="http://schemas.openxmlformats.org/officeDocument/2006/relationships/slideLayout" Target="../slideLayouts/slideLayout46.xml" /><Relationship Id="rId7" Type="http://schemas.openxmlformats.org/officeDocument/2006/relationships/slideLayout" Target="../slideLayouts/slideLayout32.xml" /><Relationship Id="rId12" Type="http://schemas.openxmlformats.org/officeDocument/2006/relationships/slideLayout" Target="../slideLayouts/slideLayout37.xml" /><Relationship Id="rId17" Type="http://schemas.openxmlformats.org/officeDocument/2006/relationships/slideLayout" Target="../slideLayouts/slideLayout42.xml" /><Relationship Id="rId25" Type="http://schemas.openxmlformats.org/officeDocument/2006/relationships/slideLayout" Target="../slideLayouts/slideLayout50.xml" /><Relationship Id="rId2" Type="http://schemas.openxmlformats.org/officeDocument/2006/relationships/slideLayout" Target="../slideLayouts/slideLayout27.xml" /><Relationship Id="rId16" Type="http://schemas.openxmlformats.org/officeDocument/2006/relationships/slideLayout" Target="../slideLayouts/slideLayout41.xml" /><Relationship Id="rId20" Type="http://schemas.openxmlformats.org/officeDocument/2006/relationships/slideLayout" Target="../slideLayouts/slideLayout45.xml" /><Relationship Id="rId1" Type="http://schemas.openxmlformats.org/officeDocument/2006/relationships/slideLayout" Target="../slideLayouts/slideLayout26.xml" /><Relationship Id="rId6" Type="http://schemas.openxmlformats.org/officeDocument/2006/relationships/slideLayout" Target="../slideLayouts/slideLayout31.xml" /><Relationship Id="rId11" Type="http://schemas.openxmlformats.org/officeDocument/2006/relationships/slideLayout" Target="../slideLayouts/slideLayout36.xml" /><Relationship Id="rId24" Type="http://schemas.openxmlformats.org/officeDocument/2006/relationships/slideLayout" Target="../slideLayouts/slideLayout49.xml" /><Relationship Id="rId5" Type="http://schemas.openxmlformats.org/officeDocument/2006/relationships/slideLayout" Target="../slideLayouts/slideLayout30.xml" /><Relationship Id="rId15" Type="http://schemas.openxmlformats.org/officeDocument/2006/relationships/slideLayout" Target="../slideLayouts/slideLayout40.xml" /><Relationship Id="rId23" Type="http://schemas.openxmlformats.org/officeDocument/2006/relationships/slideLayout" Target="../slideLayouts/slideLayout48.xml" /><Relationship Id="rId10" Type="http://schemas.openxmlformats.org/officeDocument/2006/relationships/slideLayout" Target="../slideLayouts/slideLayout35.xml" /><Relationship Id="rId19" Type="http://schemas.openxmlformats.org/officeDocument/2006/relationships/slideLayout" Target="../slideLayouts/slideLayout44.xml" /><Relationship Id="rId4" Type="http://schemas.openxmlformats.org/officeDocument/2006/relationships/slideLayout" Target="../slideLayouts/slideLayout29.xml" /><Relationship Id="rId9" Type="http://schemas.openxmlformats.org/officeDocument/2006/relationships/slideLayout" Target="../slideLayouts/slideLayout34.xml" /><Relationship Id="rId14" Type="http://schemas.openxmlformats.org/officeDocument/2006/relationships/slideLayout" Target="../slideLayouts/slideLayout39.xml" /><Relationship Id="rId22" Type="http://schemas.openxmlformats.org/officeDocument/2006/relationships/slideLayout" Target="../slideLayouts/slideLayout47.xml" /><Relationship Id="rId27" Type="http://schemas.openxmlformats.org/officeDocument/2006/relationships/theme" Target="../theme/theme2.xml" /></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9.xml" /><Relationship Id="rId13" Type="http://schemas.openxmlformats.org/officeDocument/2006/relationships/slideLayout" Target="../slideLayouts/slideLayout64.xml" /><Relationship Id="rId18" Type="http://schemas.openxmlformats.org/officeDocument/2006/relationships/slideLayout" Target="../slideLayouts/slideLayout69.xml" /><Relationship Id="rId3" Type="http://schemas.openxmlformats.org/officeDocument/2006/relationships/slideLayout" Target="../slideLayouts/slideLayout54.xml" /><Relationship Id="rId21" Type="http://schemas.openxmlformats.org/officeDocument/2006/relationships/slideLayout" Target="../slideLayouts/slideLayout72.xml" /><Relationship Id="rId7" Type="http://schemas.openxmlformats.org/officeDocument/2006/relationships/slideLayout" Target="../slideLayouts/slideLayout58.xml" /><Relationship Id="rId12" Type="http://schemas.openxmlformats.org/officeDocument/2006/relationships/slideLayout" Target="../slideLayouts/slideLayout63.xml" /><Relationship Id="rId17" Type="http://schemas.openxmlformats.org/officeDocument/2006/relationships/slideLayout" Target="../slideLayouts/slideLayout68.xml" /><Relationship Id="rId2" Type="http://schemas.openxmlformats.org/officeDocument/2006/relationships/slideLayout" Target="../slideLayouts/slideLayout53.xml" /><Relationship Id="rId16" Type="http://schemas.openxmlformats.org/officeDocument/2006/relationships/slideLayout" Target="../slideLayouts/slideLayout67.xml" /><Relationship Id="rId20" Type="http://schemas.openxmlformats.org/officeDocument/2006/relationships/slideLayout" Target="../slideLayouts/slideLayout71.xml" /><Relationship Id="rId1" Type="http://schemas.openxmlformats.org/officeDocument/2006/relationships/slideLayout" Target="../slideLayouts/slideLayout52.xml" /><Relationship Id="rId6" Type="http://schemas.openxmlformats.org/officeDocument/2006/relationships/slideLayout" Target="../slideLayouts/slideLayout57.xml" /><Relationship Id="rId11" Type="http://schemas.openxmlformats.org/officeDocument/2006/relationships/slideLayout" Target="../slideLayouts/slideLayout62.xml" /><Relationship Id="rId5" Type="http://schemas.openxmlformats.org/officeDocument/2006/relationships/slideLayout" Target="../slideLayouts/slideLayout56.xml" /><Relationship Id="rId15" Type="http://schemas.openxmlformats.org/officeDocument/2006/relationships/slideLayout" Target="../slideLayouts/slideLayout66.xml" /><Relationship Id="rId23" Type="http://schemas.openxmlformats.org/officeDocument/2006/relationships/theme" Target="../theme/theme3.xml" /><Relationship Id="rId10" Type="http://schemas.openxmlformats.org/officeDocument/2006/relationships/slideLayout" Target="../slideLayouts/slideLayout61.xml" /><Relationship Id="rId19" Type="http://schemas.openxmlformats.org/officeDocument/2006/relationships/slideLayout" Target="../slideLayouts/slideLayout70.xml" /><Relationship Id="rId4" Type="http://schemas.openxmlformats.org/officeDocument/2006/relationships/slideLayout" Target="../slideLayouts/slideLayout55.xml" /><Relationship Id="rId9" Type="http://schemas.openxmlformats.org/officeDocument/2006/relationships/slideLayout" Target="../slideLayouts/slideLayout60.xml" /><Relationship Id="rId14" Type="http://schemas.openxmlformats.org/officeDocument/2006/relationships/slideLayout" Target="../slideLayouts/slideLayout65.xml" /><Relationship Id="rId22" Type="http://schemas.openxmlformats.org/officeDocument/2006/relationships/slideLayout" Target="../slideLayouts/slideLayout73.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dk2"/>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950967" y="593368"/>
            <a:ext cx="10290000" cy="7636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accent1"/>
              </a:buClr>
              <a:buSzPts val="2800"/>
              <a:buFont typeface="Poppins Black"/>
              <a:buNone/>
              <a:defRPr sz="2800">
                <a:solidFill>
                  <a:schemeClr val="accent1"/>
                </a:solidFill>
                <a:latin typeface="Poppins Black"/>
                <a:ea typeface="Poppins Black"/>
                <a:cs typeface="Poppins Black"/>
                <a:sym typeface="Poppins Black"/>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950967" y="1536633"/>
            <a:ext cx="10290000" cy="4555200"/>
          </a:xfrm>
          <a:prstGeom prst="rect">
            <a:avLst/>
          </a:prstGeom>
          <a:noFill/>
          <a:ln>
            <a:noFill/>
          </a:ln>
        </p:spPr>
        <p:txBody>
          <a:bodyPr spcFirstLastPara="1" wrap="square" lIns="91425" tIns="91425" rIns="91425" bIns="91425" anchor="t" anchorCtr="0">
            <a:noAutofit/>
          </a:bodyPr>
          <a:lstStyle>
            <a:lvl1pPr marL="457200" lvl="0" indent="-330200">
              <a:lnSpc>
                <a:spcPct val="115000"/>
              </a:lnSpc>
              <a:spcBef>
                <a:spcPts val="0"/>
              </a:spcBef>
              <a:spcAft>
                <a:spcPts val="0"/>
              </a:spcAft>
              <a:buClr>
                <a:schemeClr val="accent1"/>
              </a:buClr>
              <a:buSzPts val="1600"/>
              <a:buFont typeface="Montserrat Medium"/>
              <a:buChar char="●"/>
              <a:defRPr sz="1600">
                <a:solidFill>
                  <a:schemeClr val="accent1"/>
                </a:solidFill>
                <a:latin typeface="Montserrat Medium"/>
                <a:ea typeface="Montserrat Medium"/>
                <a:cs typeface="Montserrat Medium"/>
                <a:sym typeface="Montserrat Medium"/>
              </a:defRPr>
            </a:lvl1pPr>
            <a:lvl2pPr marL="914400" lvl="1" indent="-330200">
              <a:lnSpc>
                <a:spcPct val="115000"/>
              </a:lnSpc>
              <a:spcBef>
                <a:spcPts val="0"/>
              </a:spcBef>
              <a:spcAft>
                <a:spcPts val="0"/>
              </a:spcAft>
              <a:buClr>
                <a:schemeClr val="accent1"/>
              </a:buClr>
              <a:buSzPts val="1600"/>
              <a:buFont typeface="Montserrat Medium"/>
              <a:buChar char="○"/>
              <a:defRPr sz="1600">
                <a:solidFill>
                  <a:schemeClr val="accent1"/>
                </a:solidFill>
                <a:latin typeface="Montserrat Medium"/>
                <a:ea typeface="Montserrat Medium"/>
                <a:cs typeface="Montserrat Medium"/>
                <a:sym typeface="Montserrat Medium"/>
              </a:defRPr>
            </a:lvl2pPr>
            <a:lvl3pPr marL="1371600" lvl="2" indent="-330200">
              <a:lnSpc>
                <a:spcPct val="115000"/>
              </a:lnSpc>
              <a:spcBef>
                <a:spcPts val="0"/>
              </a:spcBef>
              <a:spcAft>
                <a:spcPts val="0"/>
              </a:spcAft>
              <a:buClr>
                <a:schemeClr val="accent1"/>
              </a:buClr>
              <a:buSzPts val="1600"/>
              <a:buFont typeface="Montserrat Medium"/>
              <a:buChar char="■"/>
              <a:defRPr sz="1600">
                <a:solidFill>
                  <a:schemeClr val="accent1"/>
                </a:solidFill>
                <a:latin typeface="Montserrat Medium"/>
                <a:ea typeface="Montserrat Medium"/>
                <a:cs typeface="Montserrat Medium"/>
                <a:sym typeface="Montserrat Medium"/>
              </a:defRPr>
            </a:lvl3pPr>
            <a:lvl4pPr marL="1828800" lvl="3" indent="-330200">
              <a:lnSpc>
                <a:spcPct val="115000"/>
              </a:lnSpc>
              <a:spcBef>
                <a:spcPts val="0"/>
              </a:spcBef>
              <a:spcAft>
                <a:spcPts val="0"/>
              </a:spcAft>
              <a:buClr>
                <a:schemeClr val="accent1"/>
              </a:buClr>
              <a:buSzPts val="1600"/>
              <a:buFont typeface="Montserrat Medium"/>
              <a:buChar char="●"/>
              <a:defRPr sz="1600">
                <a:solidFill>
                  <a:schemeClr val="accent1"/>
                </a:solidFill>
                <a:latin typeface="Montserrat Medium"/>
                <a:ea typeface="Montserrat Medium"/>
                <a:cs typeface="Montserrat Medium"/>
                <a:sym typeface="Montserrat Medium"/>
              </a:defRPr>
            </a:lvl4pPr>
            <a:lvl5pPr marL="2286000" lvl="4" indent="-330200">
              <a:lnSpc>
                <a:spcPct val="115000"/>
              </a:lnSpc>
              <a:spcBef>
                <a:spcPts val="0"/>
              </a:spcBef>
              <a:spcAft>
                <a:spcPts val="0"/>
              </a:spcAft>
              <a:buClr>
                <a:schemeClr val="accent1"/>
              </a:buClr>
              <a:buSzPts val="1600"/>
              <a:buFont typeface="Montserrat Medium"/>
              <a:buChar char="○"/>
              <a:defRPr sz="1600">
                <a:solidFill>
                  <a:schemeClr val="accent1"/>
                </a:solidFill>
                <a:latin typeface="Montserrat Medium"/>
                <a:ea typeface="Montserrat Medium"/>
                <a:cs typeface="Montserrat Medium"/>
                <a:sym typeface="Montserrat Medium"/>
              </a:defRPr>
            </a:lvl5pPr>
            <a:lvl6pPr marL="2743200" lvl="5" indent="-330200">
              <a:lnSpc>
                <a:spcPct val="115000"/>
              </a:lnSpc>
              <a:spcBef>
                <a:spcPts val="0"/>
              </a:spcBef>
              <a:spcAft>
                <a:spcPts val="0"/>
              </a:spcAft>
              <a:buClr>
                <a:schemeClr val="accent1"/>
              </a:buClr>
              <a:buSzPts val="1600"/>
              <a:buFont typeface="Montserrat Medium"/>
              <a:buChar char="■"/>
              <a:defRPr sz="1600">
                <a:solidFill>
                  <a:schemeClr val="accent1"/>
                </a:solidFill>
                <a:latin typeface="Montserrat Medium"/>
                <a:ea typeface="Montserrat Medium"/>
                <a:cs typeface="Montserrat Medium"/>
                <a:sym typeface="Montserrat Medium"/>
              </a:defRPr>
            </a:lvl6pPr>
            <a:lvl7pPr marL="3200400" lvl="6" indent="-330200">
              <a:lnSpc>
                <a:spcPct val="115000"/>
              </a:lnSpc>
              <a:spcBef>
                <a:spcPts val="0"/>
              </a:spcBef>
              <a:spcAft>
                <a:spcPts val="0"/>
              </a:spcAft>
              <a:buClr>
                <a:schemeClr val="accent1"/>
              </a:buClr>
              <a:buSzPts val="1600"/>
              <a:buFont typeface="Montserrat Medium"/>
              <a:buChar char="●"/>
              <a:defRPr sz="1600">
                <a:solidFill>
                  <a:schemeClr val="accent1"/>
                </a:solidFill>
                <a:latin typeface="Montserrat Medium"/>
                <a:ea typeface="Montserrat Medium"/>
                <a:cs typeface="Montserrat Medium"/>
                <a:sym typeface="Montserrat Medium"/>
              </a:defRPr>
            </a:lvl7pPr>
            <a:lvl8pPr marL="3657600" lvl="7" indent="-330200">
              <a:lnSpc>
                <a:spcPct val="115000"/>
              </a:lnSpc>
              <a:spcBef>
                <a:spcPts val="0"/>
              </a:spcBef>
              <a:spcAft>
                <a:spcPts val="0"/>
              </a:spcAft>
              <a:buClr>
                <a:schemeClr val="accent1"/>
              </a:buClr>
              <a:buSzPts val="1600"/>
              <a:buFont typeface="Montserrat Medium"/>
              <a:buChar char="○"/>
              <a:defRPr sz="1600">
                <a:solidFill>
                  <a:schemeClr val="accent1"/>
                </a:solidFill>
                <a:latin typeface="Montserrat Medium"/>
                <a:ea typeface="Montserrat Medium"/>
                <a:cs typeface="Montserrat Medium"/>
                <a:sym typeface="Montserrat Medium"/>
              </a:defRPr>
            </a:lvl8pPr>
            <a:lvl9pPr marL="4114800" lvl="8" indent="-330200">
              <a:lnSpc>
                <a:spcPct val="115000"/>
              </a:lnSpc>
              <a:spcBef>
                <a:spcPts val="0"/>
              </a:spcBef>
              <a:spcAft>
                <a:spcPts val="0"/>
              </a:spcAft>
              <a:buClr>
                <a:schemeClr val="accent1"/>
              </a:buClr>
              <a:buSzPts val="1600"/>
              <a:buFont typeface="Montserrat Medium"/>
              <a:buChar char="■"/>
              <a:defRPr sz="1600">
                <a:solidFill>
                  <a:schemeClr val="accent1"/>
                </a:solidFill>
                <a:latin typeface="Montserrat Medium"/>
                <a:ea typeface="Montserrat Medium"/>
                <a:cs typeface="Montserrat Medium"/>
                <a:sym typeface="Montserrat Medium"/>
              </a:defRPr>
            </a:lvl9pPr>
          </a:lstStyle>
          <a:p>
            <a:endParaRPr/>
          </a:p>
        </p:txBody>
      </p:sp>
    </p:spTree>
    <p:extLst>
      <p:ext uri="{BB962C8B-B14F-4D97-AF65-F5344CB8AC3E}">
        <p14:creationId xmlns:p14="http://schemas.microsoft.com/office/powerpoint/2010/main" val="1849634988"/>
      </p:ext>
    </p:extLst>
  </p:cSld>
  <p:clrMap bg1="lt1" tx1="dk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70" r:id="rId8"/>
    <p:sldLayoutId id="2147483671" r:id="rId9"/>
    <p:sldLayoutId id="2147483673" r:id="rId10"/>
    <p:sldLayoutId id="2147483674" r:id="rId11"/>
    <p:sldLayoutId id="2147483675" r:id="rId12"/>
    <p:sldLayoutId id="2147483676" r:id="rId13"/>
    <p:sldLayoutId id="2147483677" r:id="rId14"/>
    <p:sldLayoutId id="2147483678" r:id="rId15"/>
    <p:sldLayoutId id="2147483679" r:id="rId16"/>
    <p:sldLayoutId id="2147483680" r:id="rId17"/>
    <p:sldLayoutId id="2147483681" r:id="rId18"/>
    <p:sldLayoutId id="2147483682" r:id="rId19"/>
    <p:sldLayoutId id="2147483683" r:id="rId20"/>
    <p:sldLayoutId id="2147483684" r:id="rId21"/>
    <p:sldLayoutId id="2147483685" r:id="rId22"/>
    <p:sldLayoutId id="2147483686" r:id="rId23"/>
    <p:sldLayoutId id="2147483687" r:id="rId24"/>
    <p:sldLayoutId id="2147483716" r:id="rId2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dk2"/>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950967" y="593368"/>
            <a:ext cx="10290000" cy="7636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accent1"/>
              </a:buClr>
              <a:buSzPts val="2800"/>
              <a:buFont typeface="Poppins Black"/>
              <a:buNone/>
              <a:defRPr sz="2800">
                <a:solidFill>
                  <a:schemeClr val="accent1"/>
                </a:solidFill>
                <a:latin typeface="Poppins Black"/>
                <a:ea typeface="Poppins Black"/>
                <a:cs typeface="Poppins Black"/>
                <a:sym typeface="Poppins Black"/>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950967" y="1536633"/>
            <a:ext cx="10290000" cy="4555200"/>
          </a:xfrm>
          <a:prstGeom prst="rect">
            <a:avLst/>
          </a:prstGeom>
          <a:noFill/>
          <a:ln>
            <a:noFill/>
          </a:ln>
        </p:spPr>
        <p:txBody>
          <a:bodyPr spcFirstLastPara="1" wrap="square" lIns="91425" tIns="91425" rIns="91425" bIns="91425" anchor="t" anchorCtr="0">
            <a:noAutofit/>
          </a:bodyPr>
          <a:lstStyle>
            <a:lvl1pPr marL="457200" lvl="0" indent="-330200">
              <a:lnSpc>
                <a:spcPct val="115000"/>
              </a:lnSpc>
              <a:spcBef>
                <a:spcPts val="0"/>
              </a:spcBef>
              <a:spcAft>
                <a:spcPts val="0"/>
              </a:spcAft>
              <a:buClr>
                <a:schemeClr val="accent1"/>
              </a:buClr>
              <a:buSzPts val="1600"/>
              <a:buFont typeface="Montserrat Medium"/>
              <a:buChar char="●"/>
              <a:defRPr sz="1600">
                <a:solidFill>
                  <a:schemeClr val="accent1"/>
                </a:solidFill>
                <a:latin typeface="Montserrat Medium"/>
                <a:ea typeface="Montserrat Medium"/>
                <a:cs typeface="Montserrat Medium"/>
                <a:sym typeface="Montserrat Medium"/>
              </a:defRPr>
            </a:lvl1pPr>
            <a:lvl2pPr marL="914400" lvl="1" indent="-330200">
              <a:lnSpc>
                <a:spcPct val="115000"/>
              </a:lnSpc>
              <a:spcBef>
                <a:spcPts val="0"/>
              </a:spcBef>
              <a:spcAft>
                <a:spcPts val="0"/>
              </a:spcAft>
              <a:buClr>
                <a:schemeClr val="accent1"/>
              </a:buClr>
              <a:buSzPts val="1600"/>
              <a:buFont typeface="Montserrat Medium"/>
              <a:buChar char="○"/>
              <a:defRPr sz="1600">
                <a:solidFill>
                  <a:schemeClr val="accent1"/>
                </a:solidFill>
                <a:latin typeface="Montserrat Medium"/>
                <a:ea typeface="Montserrat Medium"/>
                <a:cs typeface="Montserrat Medium"/>
                <a:sym typeface="Montserrat Medium"/>
              </a:defRPr>
            </a:lvl2pPr>
            <a:lvl3pPr marL="1371600" lvl="2" indent="-330200">
              <a:lnSpc>
                <a:spcPct val="115000"/>
              </a:lnSpc>
              <a:spcBef>
                <a:spcPts val="0"/>
              </a:spcBef>
              <a:spcAft>
                <a:spcPts val="0"/>
              </a:spcAft>
              <a:buClr>
                <a:schemeClr val="accent1"/>
              </a:buClr>
              <a:buSzPts val="1600"/>
              <a:buFont typeface="Montserrat Medium"/>
              <a:buChar char="■"/>
              <a:defRPr sz="1600">
                <a:solidFill>
                  <a:schemeClr val="accent1"/>
                </a:solidFill>
                <a:latin typeface="Montserrat Medium"/>
                <a:ea typeface="Montserrat Medium"/>
                <a:cs typeface="Montserrat Medium"/>
                <a:sym typeface="Montserrat Medium"/>
              </a:defRPr>
            </a:lvl3pPr>
            <a:lvl4pPr marL="1828800" lvl="3" indent="-330200">
              <a:lnSpc>
                <a:spcPct val="115000"/>
              </a:lnSpc>
              <a:spcBef>
                <a:spcPts val="0"/>
              </a:spcBef>
              <a:spcAft>
                <a:spcPts val="0"/>
              </a:spcAft>
              <a:buClr>
                <a:schemeClr val="accent1"/>
              </a:buClr>
              <a:buSzPts val="1600"/>
              <a:buFont typeface="Montserrat Medium"/>
              <a:buChar char="●"/>
              <a:defRPr sz="1600">
                <a:solidFill>
                  <a:schemeClr val="accent1"/>
                </a:solidFill>
                <a:latin typeface="Montserrat Medium"/>
                <a:ea typeface="Montserrat Medium"/>
                <a:cs typeface="Montserrat Medium"/>
                <a:sym typeface="Montserrat Medium"/>
              </a:defRPr>
            </a:lvl4pPr>
            <a:lvl5pPr marL="2286000" lvl="4" indent="-330200">
              <a:lnSpc>
                <a:spcPct val="115000"/>
              </a:lnSpc>
              <a:spcBef>
                <a:spcPts val="0"/>
              </a:spcBef>
              <a:spcAft>
                <a:spcPts val="0"/>
              </a:spcAft>
              <a:buClr>
                <a:schemeClr val="accent1"/>
              </a:buClr>
              <a:buSzPts val="1600"/>
              <a:buFont typeface="Montserrat Medium"/>
              <a:buChar char="○"/>
              <a:defRPr sz="1600">
                <a:solidFill>
                  <a:schemeClr val="accent1"/>
                </a:solidFill>
                <a:latin typeface="Montserrat Medium"/>
                <a:ea typeface="Montserrat Medium"/>
                <a:cs typeface="Montserrat Medium"/>
                <a:sym typeface="Montserrat Medium"/>
              </a:defRPr>
            </a:lvl5pPr>
            <a:lvl6pPr marL="2743200" lvl="5" indent="-330200">
              <a:lnSpc>
                <a:spcPct val="115000"/>
              </a:lnSpc>
              <a:spcBef>
                <a:spcPts val="0"/>
              </a:spcBef>
              <a:spcAft>
                <a:spcPts val="0"/>
              </a:spcAft>
              <a:buClr>
                <a:schemeClr val="accent1"/>
              </a:buClr>
              <a:buSzPts val="1600"/>
              <a:buFont typeface="Montserrat Medium"/>
              <a:buChar char="■"/>
              <a:defRPr sz="1600">
                <a:solidFill>
                  <a:schemeClr val="accent1"/>
                </a:solidFill>
                <a:latin typeface="Montserrat Medium"/>
                <a:ea typeface="Montserrat Medium"/>
                <a:cs typeface="Montserrat Medium"/>
                <a:sym typeface="Montserrat Medium"/>
              </a:defRPr>
            </a:lvl6pPr>
            <a:lvl7pPr marL="3200400" lvl="6" indent="-330200">
              <a:lnSpc>
                <a:spcPct val="115000"/>
              </a:lnSpc>
              <a:spcBef>
                <a:spcPts val="0"/>
              </a:spcBef>
              <a:spcAft>
                <a:spcPts val="0"/>
              </a:spcAft>
              <a:buClr>
                <a:schemeClr val="accent1"/>
              </a:buClr>
              <a:buSzPts val="1600"/>
              <a:buFont typeface="Montserrat Medium"/>
              <a:buChar char="●"/>
              <a:defRPr sz="1600">
                <a:solidFill>
                  <a:schemeClr val="accent1"/>
                </a:solidFill>
                <a:latin typeface="Montserrat Medium"/>
                <a:ea typeface="Montserrat Medium"/>
                <a:cs typeface="Montserrat Medium"/>
                <a:sym typeface="Montserrat Medium"/>
              </a:defRPr>
            </a:lvl7pPr>
            <a:lvl8pPr marL="3657600" lvl="7" indent="-330200">
              <a:lnSpc>
                <a:spcPct val="115000"/>
              </a:lnSpc>
              <a:spcBef>
                <a:spcPts val="0"/>
              </a:spcBef>
              <a:spcAft>
                <a:spcPts val="0"/>
              </a:spcAft>
              <a:buClr>
                <a:schemeClr val="accent1"/>
              </a:buClr>
              <a:buSzPts val="1600"/>
              <a:buFont typeface="Montserrat Medium"/>
              <a:buChar char="○"/>
              <a:defRPr sz="1600">
                <a:solidFill>
                  <a:schemeClr val="accent1"/>
                </a:solidFill>
                <a:latin typeface="Montserrat Medium"/>
                <a:ea typeface="Montserrat Medium"/>
                <a:cs typeface="Montserrat Medium"/>
                <a:sym typeface="Montserrat Medium"/>
              </a:defRPr>
            </a:lvl8pPr>
            <a:lvl9pPr marL="4114800" lvl="8" indent="-330200">
              <a:lnSpc>
                <a:spcPct val="115000"/>
              </a:lnSpc>
              <a:spcBef>
                <a:spcPts val="0"/>
              </a:spcBef>
              <a:spcAft>
                <a:spcPts val="0"/>
              </a:spcAft>
              <a:buClr>
                <a:schemeClr val="accent1"/>
              </a:buClr>
              <a:buSzPts val="1600"/>
              <a:buFont typeface="Montserrat Medium"/>
              <a:buChar char="■"/>
              <a:defRPr sz="1600">
                <a:solidFill>
                  <a:schemeClr val="accent1"/>
                </a:solidFill>
                <a:latin typeface="Montserrat Medium"/>
                <a:ea typeface="Montserrat Medium"/>
                <a:cs typeface="Montserrat Medium"/>
                <a:sym typeface="Montserrat Medium"/>
              </a:defRPr>
            </a:lvl9pPr>
          </a:lstStyle>
          <a:p>
            <a:endParaRPr/>
          </a:p>
        </p:txBody>
      </p:sp>
    </p:spTree>
    <p:extLst>
      <p:ext uri="{BB962C8B-B14F-4D97-AF65-F5344CB8AC3E}">
        <p14:creationId xmlns:p14="http://schemas.microsoft.com/office/powerpoint/2010/main" val="682038423"/>
      </p:ext>
    </p:extLst>
  </p:cSld>
  <p:clrMap bg1="lt1" tx1="dk1" bg2="dk2" tx2="lt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 id="2147483702" r:id="rId14"/>
    <p:sldLayoutId id="2147483703" r:id="rId15"/>
    <p:sldLayoutId id="2147483705" r:id="rId16"/>
    <p:sldLayoutId id="2147483706" r:id="rId17"/>
    <p:sldLayoutId id="2147483707" r:id="rId18"/>
    <p:sldLayoutId id="2147483708" r:id="rId19"/>
    <p:sldLayoutId id="2147483709" r:id="rId20"/>
    <p:sldLayoutId id="2147483710" r:id="rId21"/>
    <p:sldLayoutId id="2147483711" r:id="rId22"/>
    <p:sldLayoutId id="2147483712" r:id="rId23"/>
    <p:sldLayoutId id="2147483713" r:id="rId24"/>
    <p:sldLayoutId id="2147483714" r:id="rId25"/>
    <p:sldLayoutId id="2147483715" r:id="rId2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19"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a:gsLst>
            <a:gs pos="0">
              <a:srgbClr val="1077D2"/>
            </a:gs>
            <a:gs pos="100000">
              <a:srgbClr val="093153"/>
            </a:gs>
          </a:gsLst>
          <a:lin ang="5400012" scaled="0"/>
        </a:gra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2" y="593368"/>
            <a:ext cx="11360800" cy="7636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1"/>
              </a:buClr>
              <a:buSzPts val="2800"/>
              <a:buFont typeface="Bungee"/>
              <a:buNone/>
              <a:defRPr sz="2800">
                <a:solidFill>
                  <a:schemeClr val="lt1"/>
                </a:solidFill>
                <a:latin typeface="Bungee"/>
                <a:ea typeface="Bungee"/>
                <a:cs typeface="Bungee"/>
                <a:sym typeface="Bungee"/>
              </a:defRPr>
            </a:lvl1pPr>
            <a:lvl2pPr lvl="1">
              <a:spcBef>
                <a:spcPts val="0"/>
              </a:spcBef>
              <a:spcAft>
                <a:spcPts val="0"/>
              </a:spcAft>
              <a:buClr>
                <a:schemeClr val="lt1"/>
              </a:buClr>
              <a:buSzPts val="2800"/>
              <a:buNone/>
              <a:defRPr sz="2800">
                <a:solidFill>
                  <a:schemeClr val="lt1"/>
                </a:solidFill>
              </a:defRPr>
            </a:lvl2pPr>
            <a:lvl3pPr lvl="2">
              <a:spcBef>
                <a:spcPts val="0"/>
              </a:spcBef>
              <a:spcAft>
                <a:spcPts val="0"/>
              </a:spcAft>
              <a:buClr>
                <a:schemeClr val="lt1"/>
              </a:buClr>
              <a:buSzPts val="2800"/>
              <a:buNone/>
              <a:defRPr sz="2800">
                <a:solidFill>
                  <a:schemeClr val="lt1"/>
                </a:solidFill>
              </a:defRPr>
            </a:lvl3pPr>
            <a:lvl4pPr lvl="3">
              <a:spcBef>
                <a:spcPts val="0"/>
              </a:spcBef>
              <a:spcAft>
                <a:spcPts val="0"/>
              </a:spcAft>
              <a:buClr>
                <a:schemeClr val="lt1"/>
              </a:buClr>
              <a:buSzPts val="2800"/>
              <a:buNone/>
              <a:defRPr sz="2800">
                <a:solidFill>
                  <a:schemeClr val="lt1"/>
                </a:solidFill>
              </a:defRPr>
            </a:lvl4pPr>
            <a:lvl5pPr lvl="4">
              <a:spcBef>
                <a:spcPts val="0"/>
              </a:spcBef>
              <a:spcAft>
                <a:spcPts val="0"/>
              </a:spcAft>
              <a:buClr>
                <a:schemeClr val="lt1"/>
              </a:buClr>
              <a:buSzPts val="2800"/>
              <a:buNone/>
              <a:defRPr sz="2800">
                <a:solidFill>
                  <a:schemeClr val="lt1"/>
                </a:solidFill>
              </a:defRPr>
            </a:lvl5pPr>
            <a:lvl6pPr lvl="5">
              <a:spcBef>
                <a:spcPts val="0"/>
              </a:spcBef>
              <a:spcAft>
                <a:spcPts val="0"/>
              </a:spcAft>
              <a:buClr>
                <a:schemeClr val="lt1"/>
              </a:buClr>
              <a:buSzPts val="2800"/>
              <a:buNone/>
              <a:defRPr sz="2800">
                <a:solidFill>
                  <a:schemeClr val="lt1"/>
                </a:solidFill>
              </a:defRPr>
            </a:lvl6pPr>
            <a:lvl7pPr lvl="6">
              <a:spcBef>
                <a:spcPts val="0"/>
              </a:spcBef>
              <a:spcAft>
                <a:spcPts val="0"/>
              </a:spcAft>
              <a:buClr>
                <a:schemeClr val="lt1"/>
              </a:buClr>
              <a:buSzPts val="2800"/>
              <a:buNone/>
              <a:defRPr sz="2800">
                <a:solidFill>
                  <a:schemeClr val="lt1"/>
                </a:solidFill>
              </a:defRPr>
            </a:lvl7pPr>
            <a:lvl8pPr lvl="7">
              <a:spcBef>
                <a:spcPts val="0"/>
              </a:spcBef>
              <a:spcAft>
                <a:spcPts val="0"/>
              </a:spcAft>
              <a:buClr>
                <a:schemeClr val="lt1"/>
              </a:buClr>
              <a:buSzPts val="2800"/>
              <a:buNone/>
              <a:defRPr sz="2800">
                <a:solidFill>
                  <a:schemeClr val="lt1"/>
                </a:solidFill>
              </a:defRPr>
            </a:lvl8pPr>
            <a:lvl9pPr lvl="8">
              <a:spcBef>
                <a:spcPts val="0"/>
              </a:spcBef>
              <a:spcAft>
                <a:spcPts val="0"/>
              </a:spcAft>
              <a:buClr>
                <a:schemeClr val="lt1"/>
              </a:buClr>
              <a:buSzPts val="2800"/>
              <a:buNone/>
              <a:defRPr sz="2800">
                <a:solidFill>
                  <a:schemeClr val="lt1"/>
                </a:solidFill>
              </a:defRPr>
            </a:lvl9pPr>
          </a:lstStyle>
          <a:p>
            <a:endParaRPr/>
          </a:p>
        </p:txBody>
      </p:sp>
      <p:sp>
        <p:nvSpPr>
          <p:cNvPr id="7" name="Google Shape;7;p1"/>
          <p:cNvSpPr txBox="1">
            <a:spLocks noGrp="1"/>
          </p:cNvSpPr>
          <p:nvPr>
            <p:ph type="body" idx="1"/>
          </p:nvPr>
        </p:nvSpPr>
        <p:spPr>
          <a:xfrm>
            <a:off x="415602" y="1536633"/>
            <a:ext cx="11360800" cy="45552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lt1"/>
              </a:buClr>
              <a:buSzPts val="1800"/>
              <a:buFont typeface="Lato"/>
              <a:buChar char="●"/>
              <a:defRPr sz="1800">
                <a:solidFill>
                  <a:schemeClr val="lt1"/>
                </a:solidFill>
                <a:latin typeface="Lato"/>
                <a:ea typeface="Lato"/>
                <a:cs typeface="Lato"/>
                <a:sym typeface="Lato"/>
              </a:defRPr>
            </a:lvl1pPr>
            <a:lvl2pPr marL="914400" lvl="1" indent="-317500">
              <a:lnSpc>
                <a:spcPct val="100000"/>
              </a:lnSpc>
              <a:spcBef>
                <a:spcPts val="1600"/>
              </a:spcBef>
              <a:spcAft>
                <a:spcPts val="0"/>
              </a:spcAft>
              <a:buClr>
                <a:schemeClr val="lt1"/>
              </a:buClr>
              <a:buSzPts val="1400"/>
              <a:buFont typeface="Lato"/>
              <a:buChar char="○"/>
              <a:defRPr>
                <a:solidFill>
                  <a:schemeClr val="lt1"/>
                </a:solidFill>
                <a:latin typeface="Lato"/>
                <a:ea typeface="Lato"/>
                <a:cs typeface="Lato"/>
                <a:sym typeface="Lato"/>
              </a:defRPr>
            </a:lvl2pPr>
            <a:lvl3pPr marL="1371600" lvl="2" indent="-317500">
              <a:lnSpc>
                <a:spcPct val="100000"/>
              </a:lnSpc>
              <a:spcBef>
                <a:spcPts val="1600"/>
              </a:spcBef>
              <a:spcAft>
                <a:spcPts val="0"/>
              </a:spcAft>
              <a:buClr>
                <a:schemeClr val="lt1"/>
              </a:buClr>
              <a:buSzPts val="1400"/>
              <a:buFont typeface="Lato"/>
              <a:buChar char="■"/>
              <a:defRPr>
                <a:solidFill>
                  <a:schemeClr val="lt1"/>
                </a:solidFill>
                <a:latin typeface="Lato"/>
                <a:ea typeface="Lato"/>
                <a:cs typeface="Lato"/>
                <a:sym typeface="Lato"/>
              </a:defRPr>
            </a:lvl3pPr>
            <a:lvl4pPr marL="1828800" lvl="3" indent="-317500">
              <a:lnSpc>
                <a:spcPct val="100000"/>
              </a:lnSpc>
              <a:spcBef>
                <a:spcPts val="1600"/>
              </a:spcBef>
              <a:spcAft>
                <a:spcPts val="0"/>
              </a:spcAft>
              <a:buClr>
                <a:schemeClr val="lt1"/>
              </a:buClr>
              <a:buSzPts val="1400"/>
              <a:buFont typeface="Lato"/>
              <a:buChar char="●"/>
              <a:defRPr>
                <a:solidFill>
                  <a:schemeClr val="lt1"/>
                </a:solidFill>
                <a:latin typeface="Lato"/>
                <a:ea typeface="Lato"/>
                <a:cs typeface="Lato"/>
                <a:sym typeface="Lato"/>
              </a:defRPr>
            </a:lvl4pPr>
            <a:lvl5pPr marL="2286000" lvl="4" indent="-317500">
              <a:lnSpc>
                <a:spcPct val="100000"/>
              </a:lnSpc>
              <a:spcBef>
                <a:spcPts val="1600"/>
              </a:spcBef>
              <a:spcAft>
                <a:spcPts val="0"/>
              </a:spcAft>
              <a:buClr>
                <a:schemeClr val="lt1"/>
              </a:buClr>
              <a:buSzPts val="1400"/>
              <a:buFont typeface="Lato"/>
              <a:buChar char="○"/>
              <a:defRPr>
                <a:solidFill>
                  <a:schemeClr val="lt1"/>
                </a:solidFill>
                <a:latin typeface="Lato"/>
                <a:ea typeface="Lato"/>
                <a:cs typeface="Lato"/>
                <a:sym typeface="Lato"/>
              </a:defRPr>
            </a:lvl5pPr>
            <a:lvl6pPr marL="2743200" lvl="5" indent="-317500">
              <a:lnSpc>
                <a:spcPct val="100000"/>
              </a:lnSpc>
              <a:spcBef>
                <a:spcPts val="1600"/>
              </a:spcBef>
              <a:spcAft>
                <a:spcPts val="0"/>
              </a:spcAft>
              <a:buClr>
                <a:schemeClr val="lt1"/>
              </a:buClr>
              <a:buSzPts val="1400"/>
              <a:buFont typeface="Lato"/>
              <a:buChar char="■"/>
              <a:defRPr>
                <a:solidFill>
                  <a:schemeClr val="lt1"/>
                </a:solidFill>
                <a:latin typeface="Lato"/>
                <a:ea typeface="Lato"/>
                <a:cs typeface="Lato"/>
                <a:sym typeface="Lato"/>
              </a:defRPr>
            </a:lvl6pPr>
            <a:lvl7pPr marL="3200400" lvl="6" indent="-317500">
              <a:lnSpc>
                <a:spcPct val="100000"/>
              </a:lnSpc>
              <a:spcBef>
                <a:spcPts val="1600"/>
              </a:spcBef>
              <a:spcAft>
                <a:spcPts val="0"/>
              </a:spcAft>
              <a:buClr>
                <a:schemeClr val="lt1"/>
              </a:buClr>
              <a:buSzPts val="1400"/>
              <a:buFont typeface="Lato"/>
              <a:buChar char="●"/>
              <a:defRPr>
                <a:solidFill>
                  <a:schemeClr val="lt1"/>
                </a:solidFill>
                <a:latin typeface="Lato"/>
                <a:ea typeface="Lato"/>
                <a:cs typeface="Lato"/>
                <a:sym typeface="Lato"/>
              </a:defRPr>
            </a:lvl7pPr>
            <a:lvl8pPr marL="3657600" lvl="7" indent="-317500">
              <a:lnSpc>
                <a:spcPct val="100000"/>
              </a:lnSpc>
              <a:spcBef>
                <a:spcPts val="1600"/>
              </a:spcBef>
              <a:spcAft>
                <a:spcPts val="0"/>
              </a:spcAft>
              <a:buClr>
                <a:schemeClr val="lt1"/>
              </a:buClr>
              <a:buSzPts val="1400"/>
              <a:buFont typeface="Lato"/>
              <a:buChar char="○"/>
              <a:defRPr>
                <a:solidFill>
                  <a:schemeClr val="lt1"/>
                </a:solidFill>
                <a:latin typeface="Lato"/>
                <a:ea typeface="Lato"/>
                <a:cs typeface="Lato"/>
                <a:sym typeface="Lato"/>
              </a:defRPr>
            </a:lvl8pPr>
            <a:lvl9pPr marL="4114800" lvl="8" indent="-317500">
              <a:lnSpc>
                <a:spcPct val="100000"/>
              </a:lnSpc>
              <a:spcBef>
                <a:spcPts val="1600"/>
              </a:spcBef>
              <a:spcAft>
                <a:spcPts val="1600"/>
              </a:spcAft>
              <a:buClr>
                <a:schemeClr val="lt1"/>
              </a:buClr>
              <a:buSzPts val="1400"/>
              <a:buFont typeface="Lato"/>
              <a:buChar char="■"/>
              <a:defRPr>
                <a:solidFill>
                  <a:schemeClr val="lt1"/>
                </a:solidFill>
                <a:latin typeface="Lato"/>
                <a:ea typeface="Lato"/>
                <a:cs typeface="Lato"/>
                <a:sym typeface="Lato"/>
              </a:defRPr>
            </a:lvl9pPr>
          </a:lstStyle>
          <a:p>
            <a:endParaRPr/>
          </a:p>
        </p:txBody>
      </p:sp>
    </p:spTree>
    <p:extLst>
      <p:ext uri="{BB962C8B-B14F-4D97-AF65-F5344CB8AC3E}">
        <p14:creationId xmlns:p14="http://schemas.microsoft.com/office/powerpoint/2010/main" val="605623071"/>
      </p:ext>
    </p:extLst>
  </p:cSld>
  <p:clrMap bg1="lt1" tx1="dk1" bg2="dk2" tx2="lt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 id="2147483729" r:id="rId12"/>
    <p:sldLayoutId id="2147483730" r:id="rId13"/>
    <p:sldLayoutId id="2147483731" r:id="rId14"/>
    <p:sldLayoutId id="2147483732" r:id="rId15"/>
    <p:sldLayoutId id="2147483733" r:id="rId16"/>
    <p:sldLayoutId id="2147483734" r:id="rId17"/>
    <p:sldLayoutId id="2147483735" r:id="rId18"/>
    <p:sldLayoutId id="2147483736" r:id="rId19"/>
    <p:sldLayoutId id="2147483737" r:id="rId20"/>
    <p:sldLayoutId id="2147483738" r:id="rId21"/>
    <p:sldLayoutId id="2147483739" r:id="rId2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 /></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 /><Relationship Id="rId1" Type="http://schemas.openxmlformats.org/officeDocument/2006/relationships/slideLayout" Target="../slideLayouts/slideLayout16.xml" /></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 /><Relationship Id="rId1" Type="http://schemas.openxmlformats.org/officeDocument/2006/relationships/slideLayout" Target="../slideLayouts/slideLayout16.xml" /></Relationships>
</file>

<file path=ppt/slides/_rels/slide12.xml.rels><?xml version="1.0" encoding="UTF-8" standalone="yes"?>
<Relationships xmlns="http://schemas.openxmlformats.org/package/2006/relationships"><Relationship Id="rId3" Type="http://schemas.openxmlformats.org/officeDocument/2006/relationships/image" Target="../media/image18.jpg" /><Relationship Id="rId2" Type="http://schemas.openxmlformats.org/officeDocument/2006/relationships/notesSlide" Target="../notesSlides/notesSlide7.xml" /><Relationship Id="rId1" Type="http://schemas.openxmlformats.org/officeDocument/2006/relationships/slideLayout" Target="../slideLayouts/slideLayout25.xml" /><Relationship Id="rId4" Type="http://schemas.openxmlformats.org/officeDocument/2006/relationships/image" Target="../media/image5.png" /></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4.xml" /></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 /><Relationship Id="rId1" Type="http://schemas.openxmlformats.org/officeDocument/2006/relationships/slideLayout" Target="../slideLayouts/slideLayout16.xml" /></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 /></Relationships>
</file>

<file path=ppt/slides/_rels/slide16.xml.rels><?xml version="1.0" encoding="UTF-8" standalone="yes"?>
<Relationships xmlns="http://schemas.openxmlformats.org/package/2006/relationships"><Relationship Id="rId2" Type="http://schemas.openxmlformats.org/officeDocument/2006/relationships/image" Target="../media/image19.jpeg" /><Relationship Id="rId1" Type="http://schemas.openxmlformats.org/officeDocument/2006/relationships/slideLayout" Target="../slideLayouts/slideLayout16.xml" /></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 /></Relationships>
</file>

<file path=ppt/slides/_rels/slide18.xml.rels><?xml version="1.0" encoding="UTF-8" standalone="yes"?>
<Relationships xmlns="http://schemas.openxmlformats.org/package/2006/relationships"><Relationship Id="rId2" Type="http://schemas.openxmlformats.org/officeDocument/2006/relationships/image" Target="../media/image20.png" /><Relationship Id="rId1" Type="http://schemas.openxmlformats.org/officeDocument/2006/relationships/slideLayout" Target="../slideLayouts/slideLayout16.xml" /></Relationships>
</file>

<file path=ppt/slides/_rels/slide19.xml.rels><?xml version="1.0" encoding="UTF-8" standalone="yes"?>
<Relationships xmlns="http://schemas.openxmlformats.org/package/2006/relationships"><Relationship Id="rId3" Type="http://schemas.openxmlformats.org/officeDocument/2006/relationships/image" Target="../media/image22.png" /><Relationship Id="rId2" Type="http://schemas.openxmlformats.org/officeDocument/2006/relationships/image" Target="../media/image21.png" /><Relationship Id="rId1" Type="http://schemas.openxmlformats.org/officeDocument/2006/relationships/slideLayout" Target="../slideLayouts/slideLayout16.xml" /><Relationship Id="rId4" Type="http://schemas.openxmlformats.org/officeDocument/2006/relationships/image" Target="../media/image23.png" /></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 /><Relationship Id="rId1" Type="http://schemas.openxmlformats.org/officeDocument/2006/relationships/slideLayout" Target="../slideLayouts/slideLayout9.xml" /></Relationships>
</file>

<file path=ppt/slides/_rels/slide20.xml.rels><?xml version="1.0" encoding="UTF-8" standalone="yes"?>
<Relationships xmlns="http://schemas.openxmlformats.org/package/2006/relationships"><Relationship Id="rId2" Type="http://schemas.openxmlformats.org/officeDocument/2006/relationships/image" Target="../media/image24.jpeg" /><Relationship Id="rId1" Type="http://schemas.openxmlformats.org/officeDocument/2006/relationships/slideLayout" Target="../slideLayouts/slideLayout16.xml" /></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 /><Relationship Id="rId1" Type="http://schemas.openxmlformats.org/officeDocument/2006/relationships/slideLayout" Target="../slideLayouts/slideLayout16.xml" /></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 /><Relationship Id="rId1" Type="http://schemas.openxmlformats.org/officeDocument/2006/relationships/slideLayout" Target="../slideLayouts/slideLayout7.xml" /></Relationships>
</file>

<file path=ppt/slides/_rels/slide23.xml.rels><?xml version="1.0" encoding="UTF-8" standalone="yes"?>
<Relationships xmlns="http://schemas.openxmlformats.org/package/2006/relationships"><Relationship Id="rId3" Type="http://schemas.openxmlformats.org/officeDocument/2006/relationships/image" Target="../media/image25.png" /><Relationship Id="rId2" Type="http://schemas.openxmlformats.org/officeDocument/2006/relationships/notesSlide" Target="../notesSlides/notesSlide11.xml" /><Relationship Id="rId1" Type="http://schemas.openxmlformats.org/officeDocument/2006/relationships/slideLayout" Target="../slideLayouts/slideLayout7.xml" /></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2.xml" /><Relationship Id="rId1" Type="http://schemas.openxmlformats.org/officeDocument/2006/relationships/slideLayout" Target="../slideLayouts/slideLayout7.xml" /></Relationships>
</file>

<file path=ppt/slides/_rels/slide25.xml.rels><?xml version="1.0" encoding="UTF-8" standalone="yes"?>
<Relationships xmlns="http://schemas.openxmlformats.org/package/2006/relationships"><Relationship Id="rId3" Type="http://schemas.openxmlformats.org/officeDocument/2006/relationships/image" Target="../media/image26.png" /><Relationship Id="rId2" Type="http://schemas.openxmlformats.org/officeDocument/2006/relationships/notesSlide" Target="../notesSlides/notesSlide13.xml" /><Relationship Id="rId1" Type="http://schemas.openxmlformats.org/officeDocument/2006/relationships/slideLayout" Target="../slideLayouts/slideLayout43.xml" /></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4.xml" /></Relationships>
</file>

<file path=ppt/slides/_rels/slide27.xml.rels><?xml version="1.0" encoding="UTF-8" standalone="yes"?>
<Relationships xmlns="http://schemas.openxmlformats.org/package/2006/relationships"><Relationship Id="rId3" Type="http://schemas.openxmlformats.org/officeDocument/2006/relationships/image" Target="../media/image27.png" /><Relationship Id="rId2" Type="http://schemas.openxmlformats.org/officeDocument/2006/relationships/notesSlide" Target="../notesSlides/notesSlide14.xml" /><Relationship Id="rId1" Type="http://schemas.openxmlformats.org/officeDocument/2006/relationships/slideLayout" Target="../slideLayouts/slideLayout43.xml" /></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5.xml" /><Relationship Id="rId1" Type="http://schemas.openxmlformats.org/officeDocument/2006/relationships/slideLayout" Target="../slideLayouts/slideLayout43.xml" /></Relationships>
</file>

<file path=ppt/slides/_rels/slide29.xml.rels><?xml version="1.0" encoding="UTF-8" standalone="yes"?>
<Relationships xmlns="http://schemas.openxmlformats.org/package/2006/relationships"><Relationship Id="rId3" Type="http://schemas.openxmlformats.org/officeDocument/2006/relationships/image" Target="../media/image28.png" /><Relationship Id="rId2" Type="http://schemas.openxmlformats.org/officeDocument/2006/relationships/notesSlide" Target="../notesSlides/notesSlide16.xml" /><Relationship Id="rId1" Type="http://schemas.openxmlformats.org/officeDocument/2006/relationships/slideLayout" Target="../slideLayouts/slideLayout43.xml"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 /></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7.xml" /><Relationship Id="rId1" Type="http://schemas.openxmlformats.org/officeDocument/2006/relationships/slideLayout" Target="../slideLayouts/slideLayout43.xml" /></Relationships>
</file>

<file path=ppt/slides/_rels/slide31.xml.rels><?xml version="1.0" encoding="UTF-8" standalone="yes"?>
<Relationships xmlns="http://schemas.openxmlformats.org/package/2006/relationships"><Relationship Id="rId3" Type="http://schemas.openxmlformats.org/officeDocument/2006/relationships/image" Target="../media/image29.png" /><Relationship Id="rId2" Type="http://schemas.openxmlformats.org/officeDocument/2006/relationships/notesSlide" Target="../notesSlides/notesSlide18.xml" /><Relationship Id="rId1" Type="http://schemas.openxmlformats.org/officeDocument/2006/relationships/slideLayout" Target="../slideLayouts/slideLayout43.xml" /></Relationships>
</file>

<file path=ppt/slides/_rels/slide32.xml.rels><?xml version="1.0" encoding="UTF-8" standalone="yes"?>
<Relationships xmlns="http://schemas.openxmlformats.org/package/2006/relationships"><Relationship Id="rId3" Type="http://schemas.openxmlformats.org/officeDocument/2006/relationships/image" Target="../media/image30.png" /><Relationship Id="rId2" Type="http://schemas.openxmlformats.org/officeDocument/2006/relationships/notesSlide" Target="../notesSlides/notesSlide19.xml" /><Relationship Id="rId1" Type="http://schemas.openxmlformats.org/officeDocument/2006/relationships/slideLayout" Target="../slideLayouts/slideLayout43.xml" /></Relationships>
</file>

<file path=ppt/slides/_rels/slide33.xml.rels><?xml version="1.0" encoding="UTF-8" standalone="yes"?>
<Relationships xmlns="http://schemas.openxmlformats.org/package/2006/relationships"><Relationship Id="rId3" Type="http://schemas.openxmlformats.org/officeDocument/2006/relationships/image" Target="../media/image31.png" /><Relationship Id="rId2" Type="http://schemas.openxmlformats.org/officeDocument/2006/relationships/notesSlide" Target="../notesSlides/notesSlide20.xml" /><Relationship Id="rId1" Type="http://schemas.openxmlformats.org/officeDocument/2006/relationships/slideLayout" Target="../slideLayouts/slideLayout34.xml" /></Relationships>
</file>

<file path=ppt/slides/_rels/slide34.xml.rels><?xml version="1.0" encoding="UTF-8" standalone="yes"?>
<Relationships xmlns="http://schemas.openxmlformats.org/package/2006/relationships"><Relationship Id="rId3" Type="http://schemas.openxmlformats.org/officeDocument/2006/relationships/image" Target="../media/image32.png" /><Relationship Id="rId2" Type="http://schemas.openxmlformats.org/officeDocument/2006/relationships/notesSlide" Target="../notesSlides/notesSlide21.xml" /><Relationship Id="rId1" Type="http://schemas.openxmlformats.org/officeDocument/2006/relationships/slideLayout" Target="../slideLayouts/slideLayout7.xml" /></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2.xml" /><Relationship Id="rId1" Type="http://schemas.openxmlformats.org/officeDocument/2006/relationships/slideLayout" Target="../slideLayouts/slideLayout7.xml" /></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3.xml" /><Relationship Id="rId1" Type="http://schemas.openxmlformats.org/officeDocument/2006/relationships/slideLayout" Target="../slideLayouts/slideLayout7.xml" /></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 /></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6.xml" /></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4.xml" /><Relationship Id="rId1" Type="http://schemas.openxmlformats.org/officeDocument/2006/relationships/slideLayout" Target="../slideLayouts/slideLayout16.xml" /></Relationships>
</file>

<file path=ppt/slides/_rels/slide4.xml.rels><?xml version="1.0" encoding="UTF-8" standalone="yes"?>
<Relationships xmlns="http://schemas.openxmlformats.org/package/2006/relationships"><Relationship Id="rId3" Type="http://schemas.openxmlformats.org/officeDocument/2006/relationships/image" Target="../media/image10.jpeg" /><Relationship Id="rId2" Type="http://schemas.openxmlformats.org/officeDocument/2006/relationships/notesSlide" Target="../notesSlides/notesSlide2.xml" /><Relationship Id="rId1" Type="http://schemas.openxmlformats.org/officeDocument/2006/relationships/slideLayout" Target="../slideLayouts/slideLayout4.xml" /></Relationships>
</file>

<file path=ppt/slides/_rels/slide40.xml.rels><?xml version="1.0" encoding="UTF-8" standalone="yes"?>
<Relationships xmlns="http://schemas.openxmlformats.org/package/2006/relationships"><Relationship Id="rId3" Type="http://schemas.openxmlformats.org/officeDocument/2006/relationships/image" Target="../media/image33.jpeg" /><Relationship Id="rId2" Type="http://schemas.openxmlformats.org/officeDocument/2006/relationships/notesSlide" Target="../notesSlides/notesSlide25.xml" /><Relationship Id="rId1" Type="http://schemas.openxmlformats.org/officeDocument/2006/relationships/slideLayout" Target="../slideLayouts/slideLayout52.xml" /></Relationships>
</file>

<file path=ppt/slides/_rels/slide5.xml.rels><?xml version="1.0" encoding="UTF-8" standalone="yes"?>
<Relationships xmlns="http://schemas.openxmlformats.org/package/2006/relationships"><Relationship Id="rId3" Type="http://schemas.openxmlformats.org/officeDocument/2006/relationships/image" Target="../media/image11.jpeg" /><Relationship Id="rId2" Type="http://schemas.openxmlformats.org/officeDocument/2006/relationships/notesSlide" Target="../notesSlides/notesSlide3.xml" /><Relationship Id="rId1" Type="http://schemas.openxmlformats.org/officeDocument/2006/relationships/slideLayout" Target="../slideLayouts/slideLayout4.xml" /></Relationships>
</file>

<file path=ppt/slides/_rels/slide6.xml.rels><?xml version="1.0" encoding="UTF-8" standalone="yes"?>
<Relationships xmlns="http://schemas.openxmlformats.org/package/2006/relationships"><Relationship Id="rId8" Type="http://schemas.openxmlformats.org/officeDocument/2006/relationships/image" Target="../media/image17.png" /><Relationship Id="rId3" Type="http://schemas.openxmlformats.org/officeDocument/2006/relationships/image" Target="../media/image12.png" /><Relationship Id="rId7" Type="http://schemas.openxmlformats.org/officeDocument/2006/relationships/image" Target="../media/image16.png" /><Relationship Id="rId2" Type="http://schemas.openxmlformats.org/officeDocument/2006/relationships/notesSlide" Target="../notesSlides/notesSlide4.xml" /><Relationship Id="rId1" Type="http://schemas.openxmlformats.org/officeDocument/2006/relationships/slideLayout" Target="../slideLayouts/slideLayout16.xml" /><Relationship Id="rId6" Type="http://schemas.openxmlformats.org/officeDocument/2006/relationships/image" Target="../media/image15.png" /><Relationship Id="rId5" Type="http://schemas.openxmlformats.org/officeDocument/2006/relationships/image" Target="../media/image14.png" /><Relationship Id="rId4" Type="http://schemas.openxmlformats.org/officeDocument/2006/relationships/image" Target="../media/image13.png" /></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 /></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 /></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5">
            <a:extLst>
              <a:ext uri="{FF2B5EF4-FFF2-40B4-BE49-F238E27FC236}">
                <a16:creationId xmlns:a16="http://schemas.microsoft.com/office/drawing/2014/main" id="{73742F84-9EF2-42CB-A2CD-288BF909D611}"/>
              </a:ext>
            </a:extLst>
          </p:cNvPr>
          <p:cNvSpPr>
            <a:spLocks noChangeArrowheads="1"/>
          </p:cNvSpPr>
          <p:nvPr/>
        </p:nvSpPr>
        <p:spPr bwMode="auto">
          <a:xfrm>
            <a:off x="2783881" y="-367366"/>
            <a:ext cx="5980227" cy="20621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269875"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269875" algn="ctr" defTabSz="914400" eaLnBrk="0" fontAlgn="base" latinLnBrk="0" hangingPunct="0">
              <a:lnSpc>
                <a:spcPct val="100000"/>
              </a:lnSpc>
              <a:spcBef>
                <a:spcPct val="0"/>
              </a:spcBef>
              <a:spcAft>
                <a:spcPct val="0"/>
              </a:spcAft>
              <a:buClrTx/>
              <a:buSzTx/>
              <a:buFontTx/>
              <a:buNone/>
              <a:tabLst/>
              <a:defRPr/>
            </a:pPr>
            <a:endParaRPr kumimoji="0" lang="ar-DZ" sz="1200" b="1" i="0" u="none" strike="noStrike" kern="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a:p>
            <a:pPr marL="0" marR="0" lvl="0" indent="269875" algn="ctr" defTabSz="914400" eaLnBrk="0" fontAlgn="base" latinLnBrk="0" hangingPunct="0">
              <a:lnSpc>
                <a:spcPct val="100000"/>
              </a:lnSpc>
              <a:spcBef>
                <a:spcPct val="0"/>
              </a:spcBef>
              <a:spcAft>
                <a:spcPct val="0"/>
              </a:spcAft>
              <a:buClrTx/>
              <a:buSzTx/>
              <a:buFontTx/>
              <a:buNone/>
              <a:tabLst/>
              <a:defRPr/>
            </a:pPr>
            <a:endParaRPr kumimoji="0" lang="fr-FR" sz="1400" b="1" i="0" u="none" strike="noStrike" kern="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a:p>
            <a:pPr marL="0" marR="0" lvl="0" indent="269875" algn="ctr" defTabSz="914400" eaLnBrk="0" fontAlgn="base" latinLnBrk="0" hangingPunct="0">
              <a:lnSpc>
                <a:spcPct val="100000"/>
              </a:lnSpc>
              <a:spcBef>
                <a:spcPct val="0"/>
              </a:spcBef>
              <a:spcAft>
                <a:spcPct val="0"/>
              </a:spcAft>
              <a:buClrTx/>
              <a:buSzTx/>
              <a:buFontTx/>
              <a:buNone/>
              <a:tabLst/>
              <a:defRPr/>
            </a:pPr>
            <a:r>
              <a:rPr kumimoji="0" lang="ar-DZ" sz="1400" b="1"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الجمهورية الجزائرية الديمقراطية الشعبية</a:t>
            </a:r>
            <a:endParaRPr kumimoji="0" lang="fr-FR" sz="1400" b="1"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a:p>
            <a:pPr marL="0" marR="0" lvl="0" indent="269875" algn="ctr" defTabSz="914400" eaLnBrk="0" fontAlgn="base" latinLnBrk="0" hangingPunct="0">
              <a:lnSpc>
                <a:spcPct val="100000"/>
              </a:lnSpc>
              <a:spcBef>
                <a:spcPct val="0"/>
              </a:spcBef>
              <a:spcAft>
                <a:spcPct val="0"/>
              </a:spcAft>
              <a:buClrTx/>
              <a:buSzTx/>
              <a:buFontTx/>
              <a:buNone/>
              <a:tabLst/>
              <a:defRPr/>
            </a:pPr>
            <a:r>
              <a:rPr kumimoji="0" lang="fr-FR" sz="1400" b="1" i="0" u="none" strike="noStrike" kern="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République Algérienne Démocratique et Populaire</a:t>
            </a:r>
            <a:endParaRPr kumimoji="0" lang="ar-DZ" sz="1400" b="1" i="0" u="none" strike="noStrike" kern="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a:p>
            <a:pPr marL="0" marR="0" lvl="0" indent="269875" algn="ctr" defTabSz="914400" eaLnBrk="0" fontAlgn="base" latinLnBrk="0" hangingPunct="0">
              <a:lnSpc>
                <a:spcPct val="100000"/>
              </a:lnSpc>
              <a:spcBef>
                <a:spcPct val="0"/>
              </a:spcBef>
              <a:spcAft>
                <a:spcPct val="0"/>
              </a:spcAft>
              <a:buClrTx/>
              <a:buSzTx/>
              <a:buFontTx/>
              <a:buNone/>
              <a:tabLst/>
              <a:defRPr/>
            </a:pPr>
            <a:r>
              <a:rPr kumimoji="0" lang="fr-FR" sz="1400" b="1" i="0" u="sng" strike="noStrike" kern="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Ministère de l’Enseignement Supérieur et de La Recherche Scientifique</a:t>
            </a:r>
            <a:endParaRPr kumimoji="0" lang="fr-FR" sz="1400" b="1" i="0" u="sng"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a:p>
            <a:pPr marL="0" marR="0" lvl="0" indent="269875" algn="ctr" defTabSz="914400" eaLnBrk="0" fontAlgn="base" latinLnBrk="0" hangingPunct="0">
              <a:lnSpc>
                <a:spcPct val="100000"/>
              </a:lnSpc>
              <a:spcBef>
                <a:spcPct val="0"/>
              </a:spcBef>
              <a:spcAft>
                <a:spcPct val="0"/>
              </a:spcAft>
              <a:buClrTx/>
              <a:buSzTx/>
              <a:buFontTx/>
              <a:buNone/>
              <a:tabLst/>
              <a:defRPr/>
            </a:pPr>
            <a:r>
              <a:rPr kumimoji="0" lang="fr-FR" sz="1400" b="1" i="0" u="none" strike="noStrike" kern="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Université </a:t>
            </a:r>
            <a:r>
              <a:rPr kumimoji="0" lang="fr-FR" sz="1400" b="1" i="0" u="none" strike="noStrike" kern="0" cap="none" spc="0" normalizeH="0" baseline="0" noProof="0" dirty="0" err="1">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Djillali</a:t>
            </a:r>
            <a:r>
              <a:rPr kumimoji="0" lang="fr-FR" sz="1400" b="1" i="0" u="none" strike="noStrike" kern="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a:t>
            </a:r>
            <a:r>
              <a:rPr kumimoji="0" lang="fr-FR" sz="1400" b="1" i="0" u="none" strike="noStrike" kern="0" cap="none" spc="0" normalizeH="0" baseline="0" noProof="0" dirty="0" err="1">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bounaama</a:t>
            </a:r>
            <a:r>
              <a:rPr kumimoji="0" lang="fr-FR" sz="1400" b="1" i="0" u="none" strike="noStrike" kern="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de </a:t>
            </a:r>
            <a:r>
              <a:rPr lang="fr-FR" sz="1400" b="1" kern="0" dirty="0" err="1">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khemis</a:t>
            </a:r>
            <a:r>
              <a:rPr lang="fr-FR" sz="1400" b="1" kern="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a:t>
            </a:r>
            <a:r>
              <a:rPr lang="fr-FR" sz="1400" b="1" kern="0" dirty="0" err="1">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miliana</a:t>
            </a:r>
            <a:endParaRPr kumimoji="0" lang="fr-FR" sz="1400" b="1"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a:p>
            <a:pPr marL="0" marR="0" lvl="0" indent="269875" algn="ctr" defTabSz="914400" eaLnBrk="0" fontAlgn="base" latinLnBrk="0" hangingPunct="0">
              <a:lnSpc>
                <a:spcPct val="100000"/>
              </a:lnSpc>
              <a:spcBef>
                <a:spcPct val="0"/>
              </a:spcBef>
              <a:spcAft>
                <a:spcPct val="0"/>
              </a:spcAft>
              <a:buClrTx/>
              <a:buSzTx/>
              <a:buFontTx/>
              <a:buNone/>
              <a:tabLst/>
              <a:defRPr/>
            </a:pPr>
            <a:r>
              <a:rPr kumimoji="0" lang="fr-FR" sz="1400" b="1" i="0" u="none" strike="noStrike" kern="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Faculté des sciences de la nature et de la vie</a:t>
            </a:r>
            <a:endParaRPr kumimoji="0" lang="fr-FR" sz="1400" b="1"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a:p>
            <a:pPr marL="0" marR="0" lvl="0" indent="269875" algn="ctr" defTabSz="914400" eaLnBrk="0" fontAlgn="base" latinLnBrk="0" hangingPunct="0">
              <a:lnSpc>
                <a:spcPct val="100000"/>
              </a:lnSpc>
              <a:spcBef>
                <a:spcPct val="0"/>
              </a:spcBef>
              <a:spcAft>
                <a:spcPct val="0"/>
              </a:spcAft>
              <a:buClrTx/>
              <a:buSzTx/>
              <a:buFontTx/>
              <a:buNone/>
              <a:tabLst/>
              <a:defRPr/>
            </a:pPr>
            <a:r>
              <a:rPr kumimoji="0" lang="fr-FR" sz="1400" b="1" i="0" u="sng" strike="noStrike" kern="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Département de biologie</a:t>
            </a:r>
            <a:endParaRPr kumimoji="0" lang="fr-FR" sz="1400" b="1" i="0" u="sng"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a:p>
            <a:pPr marL="0" marR="0" lvl="0" indent="269875" defTabSz="914400" eaLnBrk="0" fontAlgn="base" latinLnBrk="0" hangingPunct="0">
              <a:lnSpc>
                <a:spcPct val="100000"/>
              </a:lnSpc>
              <a:spcBef>
                <a:spcPct val="0"/>
              </a:spcBef>
              <a:spcAft>
                <a:spcPct val="0"/>
              </a:spcAft>
              <a:buClrTx/>
              <a:buSzTx/>
              <a:buFontTx/>
              <a:buNone/>
              <a:tabLst/>
              <a:defRPr/>
            </a:pPr>
            <a:endParaRPr kumimoji="0" lang="fr-FR" sz="1800" b="0" i="0" u="none" strike="noStrike" kern="0" cap="none" spc="0" normalizeH="0" baseline="0" noProof="0" dirty="0">
              <a:ln>
                <a:noFill/>
              </a:ln>
              <a:solidFill>
                <a:prstClr val="black"/>
              </a:solidFill>
              <a:effectLst/>
              <a:uLnTx/>
              <a:uFillTx/>
              <a:latin typeface="Arial" panose="020B0604020202020204" pitchFamily="34" charset="0"/>
            </a:endParaRPr>
          </a:p>
        </p:txBody>
      </p:sp>
      <p:sp>
        <p:nvSpPr>
          <p:cNvPr id="5" name="Titre 10">
            <a:extLst>
              <a:ext uri="{FF2B5EF4-FFF2-40B4-BE49-F238E27FC236}">
                <a16:creationId xmlns:a16="http://schemas.microsoft.com/office/drawing/2014/main" id="{A7EAF15F-9CA1-43E8-A541-FC2A565937FD}"/>
              </a:ext>
            </a:extLst>
          </p:cNvPr>
          <p:cNvSpPr txBox="1">
            <a:spLocks/>
          </p:cNvSpPr>
          <p:nvPr/>
        </p:nvSpPr>
        <p:spPr>
          <a:xfrm>
            <a:off x="519953" y="1656305"/>
            <a:ext cx="11152094" cy="709683"/>
          </a:xfrm>
          <a:prstGeom prst="rect">
            <a:avLst/>
          </a:prstGeom>
        </p:spPr>
        <p:txBody>
          <a:bodyPr vert="horz" lIns="91440" tIns="45720" rIns="91440" bIns="45720" rtlCol="0" anchor="b">
            <a:no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br>
              <a:rPr kumimoji="0" lang="fr-FR" sz="4000" b="1" i="0" u="none" strike="noStrike" kern="1200" cap="none" spc="0" normalizeH="0" baseline="0" noProof="0" dirty="0">
                <a:ln>
                  <a:noFill/>
                </a:ln>
                <a:solidFill>
                  <a:sysClr val="windowText" lastClr="000000"/>
                </a:solidFill>
                <a:effectLst/>
                <a:uLnTx/>
                <a:uFillTx/>
                <a:latin typeface="Rockwell Extra Bold" panose="02060903040505020403" pitchFamily="18" charset="0"/>
              </a:rPr>
            </a:br>
            <a:br>
              <a:rPr kumimoji="0" lang="fr-FR" sz="4000" b="1" i="0" u="none" strike="noStrike" kern="1200" cap="none" spc="0" normalizeH="0" baseline="0" noProof="0" dirty="0">
                <a:ln>
                  <a:noFill/>
                </a:ln>
                <a:solidFill>
                  <a:sysClr val="windowText" lastClr="000000"/>
                </a:solidFill>
                <a:effectLst/>
                <a:uLnTx/>
                <a:uFillTx/>
                <a:latin typeface="Rockwell Extra Bold" panose="02060903040505020403" pitchFamily="18" charset="0"/>
              </a:rPr>
            </a:br>
            <a:r>
              <a:rPr kumimoji="0" lang="fr-FR" sz="4000" b="1" i="0" u="none" strike="noStrike" kern="1200" cap="none" spc="0" normalizeH="0" baseline="0" noProof="0" dirty="0">
                <a:ln>
                  <a:noFill/>
                </a:ln>
                <a:solidFill>
                  <a:sysClr val="windowText" lastClr="000000"/>
                </a:solidFill>
                <a:effectLst/>
                <a:uLnTx/>
                <a:uFillTx/>
                <a:latin typeface="Bahnschrift" panose="020B0502040204020203" pitchFamily="34" charset="0"/>
                <a:ea typeface="NSimSun" panose="02010609030101010101" pitchFamily="49" charset="-122"/>
              </a:rPr>
              <a:t>Thèse de </a:t>
            </a:r>
            <a:r>
              <a:rPr lang="fr-FR" sz="4000" b="1" dirty="0">
                <a:solidFill>
                  <a:sysClr val="windowText" lastClr="000000"/>
                </a:solidFill>
                <a:latin typeface="Bahnschrift" panose="020B0502040204020203" pitchFamily="34" charset="0"/>
                <a:ea typeface="NSimSun" panose="02010609030101010101" pitchFamily="49" charset="-122"/>
              </a:rPr>
              <a:t>master</a:t>
            </a:r>
            <a:r>
              <a:rPr kumimoji="0" lang="fr-FR" sz="4000" b="1" i="0" u="none" strike="noStrike" kern="1200" cap="none" spc="0" normalizeH="0" baseline="0" noProof="0" dirty="0">
                <a:ln>
                  <a:noFill/>
                </a:ln>
                <a:solidFill>
                  <a:sysClr val="windowText" lastClr="000000"/>
                </a:solidFill>
                <a:effectLst/>
                <a:uLnTx/>
                <a:uFillTx/>
                <a:latin typeface="Bahnschrift" panose="020B0502040204020203" pitchFamily="34" charset="0"/>
                <a:ea typeface="NSimSun" panose="02010609030101010101" pitchFamily="49" charset="-122"/>
              </a:rPr>
              <a:t> 2 cycle LMD</a:t>
            </a:r>
          </a:p>
        </p:txBody>
      </p:sp>
      <p:sp>
        <p:nvSpPr>
          <p:cNvPr id="8" name="Rectangle 7">
            <a:extLst>
              <a:ext uri="{FF2B5EF4-FFF2-40B4-BE49-F238E27FC236}">
                <a16:creationId xmlns:a16="http://schemas.microsoft.com/office/drawing/2014/main" id="{1A31BB84-E817-452F-AB9F-346CDD86266D}"/>
              </a:ext>
            </a:extLst>
          </p:cNvPr>
          <p:cNvSpPr/>
          <p:nvPr/>
        </p:nvSpPr>
        <p:spPr>
          <a:xfrm>
            <a:off x="0" y="2820626"/>
            <a:ext cx="12192000" cy="947826"/>
          </a:xfrm>
          <a:prstGeom prst="rect">
            <a:avLst/>
          </a:prstGeom>
          <a:gradFill flip="none" rotWithShape="1">
            <a:gsLst>
              <a:gs pos="0">
                <a:schemeClr val="accent6">
                  <a:tint val="100000"/>
                  <a:shade val="100000"/>
                  <a:satMod val="130000"/>
                </a:schemeClr>
              </a:gs>
              <a:gs pos="100000">
                <a:schemeClr val="accent6">
                  <a:tint val="50000"/>
                  <a:shade val="100000"/>
                  <a:satMod val="350000"/>
                </a:schemeClr>
              </a:gs>
            </a:gsLst>
            <a:lin ang="16200000" scaled="1"/>
            <a:tileRect/>
          </a:gradFill>
          <a:ln/>
        </p:spPr>
        <p:style>
          <a:lnRef idx="1">
            <a:schemeClr val="accent6"/>
          </a:lnRef>
          <a:fillRef idx="3">
            <a:schemeClr val="accent6"/>
          </a:fillRef>
          <a:effectRef idx="2">
            <a:schemeClr val="accent6"/>
          </a:effectRef>
          <a:fontRef idx="minor">
            <a:schemeClr val="lt1"/>
          </a:fontRef>
        </p:style>
        <p:txBody>
          <a:bodyPr rtlCol="0" anchor="ctr"/>
          <a:lstStyle/>
          <a:p>
            <a:pPr algn="ctr">
              <a:defRPr/>
            </a:pPr>
            <a:r>
              <a:rPr kumimoji="0" lang="fr-FR" sz="2400" b="1" i="1" u="none" strike="noStrike" kern="1200" cap="none" spc="0" normalizeH="0" baseline="0" noProof="0" dirty="0">
                <a:ln>
                  <a:noFill/>
                </a:ln>
                <a:solidFill>
                  <a:srgbClr val="000000"/>
                </a:solidFill>
                <a:effectLst/>
                <a:uLnTx/>
                <a:uFillTx/>
                <a:latin typeface="Times New Roman" panose="02020603050405020304" pitchFamily="18" charset="0"/>
                <a:ea typeface="+mn-ea"/>
                <a:cs typeface="Times New Roman" panose="02020603050405020304" pitchFamily="18" charset="0"/>
              </a:rPr>
              <a:t>Effets</a:t>
            </a:r>
            <a:r>
              <a:rPr kumimoji="0" lang="fr-FR" sz="2400" b="1" i="1" u="none" strike="noStrike" kern="1200" cap="none" spc="0" normalizeH="0" noProof="0" dirty="0">
                <a:ln>
                  <a:noFill/>
                </a:ln>
                <a:solidFill>
                  <a:srgbClr val="000000"/>
                </a:solidFill>
                <a:effectLst/>
                <a:uLnTx/>
                <a:uFillTx/>
                <a:latin typeface="Times New Roman" panose="02020603050405020304" pitchFamily="18" charset="0"/>
                <a:ea typeface="+mn-ea"/>
                <a:cs typeface="Times New Roman" panose="02020603050405020304" pitchFamily="18" charset="0"/>
              </a:rPr>
              <a:t> des </a:t>
            </a:r>
            <a:r>
              <a:rPr kumimoji="0" lang="fr-FR" sz="2400" b="1" i="1" u="none" strike="noStrike" kern="1200" cap="none" spc="0" normalizeH="0" noProof="0" dirty="0" err="1">
                <a:ln>
                  <a:noFill/>
                </a:ln>
                <a:solidFill>
                  <a:srgbClr val="000000"/>
                </a:solidFill>
                <a:effectLst/>
                <a:uLnTx/>
                <a:uFillTx/>
                <a:latin typeface="Times New Roman" panose="02020603050405020304" pitchFamily="18" charset="0"/>
                <a:ea typeface="+mn-ea"/>
                <a:cs typeface="Times New Roman" panose="02020603050405020304" pitchFamily="18" charset="0"/>
              </a:rPr>
              <a:t>bacteriospermies</a:t>
            </a:r>
            <a:r>
              <a:rPr kumimoji="0" lang="fr-FR" sz="2400" b="1" i="1" u="none" strike="noStrike" kern="1200" cap="none" spc="0" normalizeH="0" noProof="0" dirty="0">
                <a:ln>
                  <a:noFill/>
                </a:ln>
                <a:solidFill>
                  <a:srgbClr val="000000"/>
                </a:solidFill>
                <a:effectLst/>
                <a:uLnTx/>
                <a:uFillTx/>
                <a:latin typeface="Times New Roman" panose="02020603050405020304" pitchFamily="18" charset="0"/>
                <a:ea typeface="+mn-ea"/>
                <a:cs typeface="Times New Roman" panose="02020603050405020304" pitchFamily="18" charset="0"/>
              </a:rPr>
              <a:t> sur la qualité </a:t>
            </a:r>
            <a:r>
              <a:rPr lang="fr-FR" sz="2400" b="1" i="1" dirty="0">
                <a:solidFill>
                  <a:srgbClr val="000000"/>
                </a:solidFill>
                <a:latin typeface="Times New Roman" panose="02020603050405020304" pitchFamily="18" charset="0"/>
                <a:cs typeface="Times New Roman" panose="02020603050405020304" pitchFamily="18" charset="0"/>
              </a:rPr>
              <a:t>du sperme</a:t>
            </a:r>
            <a:r>
              <a:rPr lang="fr-FR" sz="2400" b="1" i="1" u="none" strike="noStrike" baseline="0" dirty="0">
                <a:solidFill>
                  <a:srgbClr val="000000"/>
                </a:solidFill>
                <a:latin typeface="Times New Roman" panose="02020603050405020304" pitchFamily="18" charset="0"/>
                <a:cs typeface="Times New Roman" panose="02020603050405020304" pitchFamily="18" charset="0"/>
              </a:rPr>
              <a:t> : étude rétrospective </a:t>
            </a:r>
            <a:endParaRPr lang="fr-FR" sz="2400" b="1" i="1" dirty="0">
              <a:solidFill>
                <a:srgbClr val="000000"/>
              </a:solidFill>
              <a:latin typeface="Times New Roman" panose="02020603050405020304" pitchFamily="18" charset="0"/>
              <a:cs typeface="Times New Roman" panose="02020603050405020304" pitchFamily="18" charset="0"/>
            </a:endParaRPr>
          </a:p>
          <a:p>
            <a:pPr algn="ctr">
              <a:defRPr/>
            </a:pPr>
            <a:endParaRPr lang="fr-FR" sz="2400" dirty="0">
              <a:solidFill>
                <a:srgbClr val="000000"/>
              </a:solidFill>
              <a:latin typeface="Times New Roman" panose="02020603050405020304" pitchFamily="18" charset="0"/>
              <a:cs typeface="Times New Roman" panose="02020603050405020304" pitchFamily="18" charset="0"/>
            </a:endParaRPr>
          </a:p>
        </p:txBody>
      </p:sp>
      <p:sp>
        <p:nvSpPr>
          <p:cNvPr id="10" name="ZoneTexte 9">
            <a:extLst>
              <a:ext uri="{FF2B5EF4-FFF2-40B4-BE49-F238E27FC236}">
                <a16:creationId xmlns:a16="http://schemas.microsoft.com/office/drawing/2014/main" id="{612B9C44-A5EF-4BD6-861C-B77F751D5E0C}"/>
              </a:ext>
            </a:extLst>
          </p:cNvPr>
          <p:cNvSpPr txBox="1"/>
          <p:nvPr/>
        </p:nvSpPr>
        <p:spPr>
          <a:xfrm>
            <a:off x="2588596" y="3981105"/>
            <a:ext cx="7381994" cy="2246769"/>
          </a:xfrm>
          <a:prstGeom prst="rect">
            <a:avLst/>
          </a:prstGeom>
          <a:noFill/>
        </p:spPr>
        <p:txBody>
          <a:bodyPr wrap="square">
            <a:spAutoFit/>
          </a:bodyPr>
          <a:lstStyle/>
          <a:p>
            <a:pPr marL="0" marR="0" lvl="0" indent="269875" algn="ctr" defTabSz="914400" rtl="0" eaLnBrk="0" fontAlgn="base" latinLnBrk="0" hangingPunct="0">
              <a:lnSpc>
                <a:spcPct val="100000"/>
              </a:lnSpc>
              <a:spcBef>
                <a:spcPct val="0"/>
              </a:spcBef>
              <a:spcAft>
                <a:spcPct val="0"/>
              </a:spcAft>
              <a:buClrTx/>
              <a:buSzTx/>
              <a:buFontTx/>
              <a:buNone/>
              <a:tabLst>
                <a:tab pos="3421063" algn="l"/>
              </a:tabLst>
              <a:defRPr/>
            </a:pPr>
            <a:r>
              <a:rPr lang="fr-FR" b="1" dirty="0">
                <a:solidFill>
                  <a:prstClr val="black"/>
                </a:solidFill>
                <a:latin typeface="Times New Roman" panose="02020603050405020304" pitchFamily="18" charset="0"/>
                <a:cs typeface="Times New Roman" panose="02020603050405020304" pitchFamily="18" charset="0"/>
              </a:rPr>
              <a:t>Encadrée par</a:t>
            </a:r>
            <a:r>
              <a:rPr kumimoji="0" lang="fr-FR"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r>
              <a:rPr kumimoji="0" lang="fr-FR"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Dr </a:t>
            </a:r>
            <a:r>
              <a:rPr kumimoji="0" lang="fr-FR"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ITATAHINE Amina</a:t>
            </a:r>
          </a:p>
          <a:p>
            <a:pPr marL="0" marR="0" lvl="0" indent="269875" algn="ctr" defTabSz="914400" rtl="0" eaLnBrk="0" fontAlgn="base" latinLnBrk="0" hangingPunct="0">
              <a:lnSpc>
                <a:spcPct val="100000"/>
              </a:lnSpc>
              <a:spcBef>
                <a:spcPct val="0"/>
              </a:spcBef>
              <a:spcAft>
                <a:spcPct val="0"/>
              </a:spcAft>
              <a:buClrTx/>
              <a:buSzTx/>
              <a:buFontTx/>
              <a:buNone/>
              <a:tabLst>
                <a:tab pos="3421063" algn="l"/>
              </a:tabLst>
              <a:defRPr/>
            </a:pPr>
            <a:endParaRPr kumimoji="0" lang="fr-FR"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269875" algn="ctr" defTabSz="914400" rtl="0" eaLnBrk="0" fontAlgn="base" latinLnBrk="0" hangingPunct="0">
              <a:lnSpc>
                <a:spcPct val="100000"/>
              </a:lnSpc>
              <a:spcBef>
                <a:spcPct val="0"/>
              </a:spcBef>
              <a:spcAft>
                <a:spcPct val="0"/>
              </a:spcAft>
              <a:buClrTx/>
              <a:buSzTx/>
              <a:buFontTx/>
              <a:buNone/>
              <a:tabLst>
                <a:tab pos="3421063" algn="l"/>
              </a:tabLst>
              <a:defRPr/>
            </a:pPr>
            <a:endParaRPr kumimoji="0" lang="fr-FR"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269875" algn="l" defTabSz="914400" rtl="0" eaLnBrk="0" fontAlgn="base" latinLnBrk="0" hangingPunct="0">
              <a:lnSpc>
                <a:spcPct val="100000"/>
              </a:lnSpc>
              <a:spcBef>
                <a:spcPct val="0"/>
              </a:spcBef>
              <a:spcAft>
                <a:spcPct val="0"/>
              </a:spcAft>
              <a:buClrTx/>
              <a:buSzTx/>
              <a:buFontTx/>
              <a:buNone/>
              <a:tabLst>
                <a:tab pos="3421063" algn="l"/>
              </a:tabLst>
              <a:defRPr/>
            </a:pPr>
            <a:r>
              <a:rPr kumimoji="0" lang="fr-FR" b="1"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Presentée</a:t>
            </a:r>
            <a:r>
              <a:rPr kumimoji="0" lang="fr-FR" b="1" i="0" u="none" strike="noStrike" kern="1200" cap="none" spc="0" normalizeH="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par :</a:t>
            </a:r>
          </a:p>
          <a:p>
            <a:pPr marL="0" marR="0" lvl="0" indent="269875" algn="l" defTabSz="914400" rtl="0" eaLnBrk="0" fontAlgn="base" latinLnBrk="0" hangingPunct="0">
              <a:lnSpc>
                <a:spcPct val="100000"/>
              </a:lnSpc>
              <a:spcBef>
                <a:spcPct val="0"/>
              </a:spcBef>
              <a:spcAft>
                <a:spcPct val="0"/>
              </a:spcAft>
              <a:buClrTx/>
              <a:buSzTx/>
              <a:buFontTx/>
              <a:buNone/>
              <a:tabLst>
                <a:tab pos="3421063" algn="l"/>
              </a:tabLst>
              <a:defRPr/>
            </a:pPr>
            <a:r>
              <a:rPr kumimoji="0" lang="fr-FR" b="1" i="0" u="none" strike="noStrike" kern="1200" cap="none" spc="0" normalizeH="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t>
            </a:r>
            <a:r>
              <a:rPr lang="fr-FR" b="1" dirty="0">
                <a:solidFill>
                  <a:prstClr val="black"/>
                </a:solidFill>
                <a:latin typeface="Times New Roman" panose="02020603050405020304" pitchFamily="18" charset="0"/>
                <a:cs typeface="Times New Roman" panose="02020603050405020304" pitchFamily="18" charset="0"/>
              </a:rPr>
              <a:t>Yahia </a:t>
            </a:r>
            <a:r>
              <a:rPr lang="fr-FR" b="1" dirty="0" err="1">
                <a:solidFill>
                  <a:prstClr val="black"/>
                </a:solidFill>
                <a:latin typeface="Times New Roman" panose="02020603050405020304" pitchFamily="18" charset="0"/>
                <a:cs typeface="Times New Roman" panose="02020603050405020304" pitchFamily="18" charset="0"/>
              </a:rPr>
              <a:t>mahammed</a:t>
            </a:r>
            <a:r>
              <a:rPr lang="fr-FR" b="1" dirty="0">
                <a:solidFill>
                  <a:prstClr val="black"/>
                </a:solidFill>
                <a:latin typeface="Times New Roman" panose="02020603050405020304" pitchFamily="18" charset="0"/>
                <a:cs typeface="Times New Roman" panose="02020603050405020304" pitchFamily="18" charset="0"/>
              </a:rPr>
              <a:t> </a:t>
            </a:r>
            <a:r>
              <a:rPr lang="fr-FR" b="1" dirty="0" err="1">
                <a:solidFill>
                  <a:prstClr val="black"/>
                </a:solidFill>
                <a:latin typeface="Times New Roman" panose="02020603050405020304" pitchFamily="18" charset="0"/>
                <a:cs typeface="Times New Roman" panose="02020603050405020304" pitchFamily="18" charset="0"/>
              </a:rPr>
              <a:t>Fadila</a:t>
            </a:r>
            <a:endParaRPr lang="fr-FR" b="1" dirty="0">
              <a:solidFill>
                <a:prstClr val="black"/>
              </a:solidFill>
              <a:latin typeface="Times New Roman" panose="02020603050405020304" pitchFamily="18" charset="0"/>
              <a:cs typeface="Times New Roman" panose="02020603050405020304" pitchFamily="18" charset="0"/>
            </a:endParaRPr>
          </a:p>
          <a:p>
            <a:pPr marL="0" marR="0" lvl="0" indent="269875" algn="l" defTabSz="914400" rtl="0" eaLnBrk="0" fontAlgn="base" latinLnBrk="0" hangingPunct="0">
              <a:lnSpc>
                <a:spcPct val="100000"/>
              </a:lnSpc>
              <a:spcBef>
                <a:spcPct val="0"/>
              </a:spcBef>
              <a:spcAft>
                <a:spcPct val="0"/>
              </a:spcAft>
              <a:buClrTx/>
              <a:buSzTx/>
              <a:buFontTx/>
              <a:buNone/>
              <a:tabLst>
                <a:tab pos="3421063" algn="l"/>
              </a:tabLst>
              <a:defRPr/>
            </a:pPr>
            <a:r>
              <a:rPr lang="fr-FR" b="1" dirty="0">
                <a:solidFill>
                  <a:prstClr val="black"/>
                </a:solidFill>
                <a:latin typeface="Times New Roman" panose="02020603050405020304" pitchFamily="18" charset="0"/>
                <a:cs typeface="Times New Roman" panose="02020603050405020304" pitchFamily="18" charset="0"/>
              </a:rPr>
              <a:t> -</a:t>
            </a:r>
            <a:r>
              <a:rPr lang="fr-FR" b="1" dirty="0" err="1">
                <a:solidFill>
                  <a:prstClr val="black"/>
                </a:solidFill>
                <a:latin typeface="Times New Roman" panose="02020603050405020304" pitchFamily="18" charset="0"/>
                <a:cs typeface="Times New Roman" panose="02020603050405020304" pitchFamily="18" charset="0"/>
              </a:rPr>
              <a:t>Allili</a:t>
            </a:r>
            <a:r>
              <a:rPr lang="fr-FR" b="1" dirty="0">
                <a:solidFill>
                  <a:prstClr val="black"/>
                </a:solidFill>
                <a:latin typeface="Times New Roman" panose="02020603050405020304" pitchFamily="18" charset="0"/>
                <a:cs typeface="Times New Roman" panose="02020603050405020304" pitchFamily="18" charset="0"/>
              </a:rPr>
              <a:t>  </a:t>
            </a:r>
            <a:r>
              <a:rPr lang="fr-FR" b="1" dirty="0" err="1">
                <a:solidFill>
                  <a:prstClr val="black"/>
                </a:solidFill>
                <a:latin typeface="Times New Roman" panose="02020603050405020304" pitchFamily="18" charset="0"/>
                <a:cs typeface="Times New Roman" panose="02020603050405020304" pitchFamily="18" charset="0"/>
              </a:rPr>
              <a:t>Hassina</a:t>
            </a:r>
            <a:endParaRPr lang="fr-FR" b="1" dirty="0">
              <a:solidFill>
                <a:prstClr val="black"/>
              </a:solidFill>
              <a:latin typeface="Times New Roman" panose="02020603050405020304" pitchFamily="18" charset="0"/>
              <a:cs typeface="Times New Roman" panose="02020603050405020304" pitchFamily="18" charset="0"/>
            </a:endParaRPr>
          </a:p>
          <a:p>
            <a:pPr marL="0" marR="0" lvl="0" indent="269875" algn="l" defTabSz="914400" rtl="0" eaLnBrk="0" fontAlgn="base" latinLnBrk="0" hangingPunct="0">
              <a:lnSpc>
                <a:spcPct val="100000"/>
              </a:lnSpc>
              <a:spcBef>
                <a:spcPct val="0"/>
              </a:spcBef>
              <a:spcAft>
                <a:spcPct val="0"/>
              </a:spcAft>
              <a:buClrTx/>
              <a:buSzTx/>
              <a:buFontTx/>
              <a:buNone/>
              <a:tabLst>
                <a:tab pos="3421063" algn="l"/>
              </a:tabLst>
              <a:defRPr/>
            </a:pPr>
            <a:endParaRPr lang="fr-FR" b="1" dirty="0">
              <a:solidFill>
                <a:prstClr val="black"/>
              </a:solidFill>
              <a:latin typeface="Times New Roman" panose="02020603050405020304" pitchFamily="18" charset="0"/>
              <a:cs typeface="Times New Roman" panose="02020603050405020304" pitchFamily="18" charset="0"/>
            </a:endParaRPr>
          </a:p>
          <a:p>
            <a:pPr marL="0" marR="0" lvl="0" indent="269875" algn="l" defTabSz="914400" rtl="0" eaLnBrk="0" fontAlgn="base" latinLnBrk="0" hangingPunct="0">
              <a:lnSpc>
                <a:spcPct val="100000"/>
              </a:lnSpc>
              <a:spcBef>
                <a:spcPct val="0"/>
              </a:spcBef>
              <a:spcAft>
                <a:spcPct val="0"/>
              </a:spcAft>
              <a:buClrTx/>
              <a:buSzTx/>
              <a:buFontTx/>
              <a:buNone/>
              <a:tabLst>
                <a:tab pos="3421063" algn="l"/>
              </a:tabLst>
              <a:defRPr/>
            </a:pPr>
            <a:endParaRPr kumimoji="0" lang="fr-FR" sz="1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12" name="ZoneTexte 11">
            <a:extLst>
              <a:ext uri="{FF2B5EF4-FFF2-40B4-BE49-F238E27FC236}">
                <a16:creationId xmlns:a16="http://schemas.microsoft.com/office/drawing/2014/main" id="{B7CFBE26-0247-4DBE-8352-8FDE7DB0E363}"/>
              </a:ext>
            </a:extLst>
          </p:cNvPr>
          <p:cNvSpPr txBox="1"/>
          <p:nvPr/>
        </p:nvSpPr>
        <p:spPr>
          <a:xfrm>
            <a:off x="1577397" y="4252086"/>
            <a:ext cx="8393193" cy="369332"/>
          </a:xfrm>
          <a:prstGeom prst="rect">
            <a:avLst/>
          </a:prstGeom>
          <a:noFill/>
        </p:spPr>
        <p:txBody>
          <a:bodyPr wrap="square">
            <a:spAutoFit/>
          </a:bodyPr>
          <a:lstStyle/>
          <a:p>
            <a:pPr marL="0" marR="0" lvl="0" indent="269875" algn="ctr" defTabSz="914400" rtl="0" eaLnBrk="0" fontAlgn="base" latinLnBrk="0" hangingPunct="0">
              <a:lnSpc>
                <a:spcPct val="100000"/>
              </a:lnSpc>
              <a:spcBef>
                <a:spcPct val="0"/>
              </a:spcBef>
              <a:spcAft>
                <a:spcPct val="0"/>
              </a:spcAft>
              <a:buClrTx/>
              <a:buSzTx/>
              <a:buFontTx/>
              <a:buNone/>
              <a:tabLst>
                <a:tab pos="3421063" algn="l"/>
              </a:tabLst>
              <a:defRPr/>
            </a:pPr>
            <a:r>
              <a:rPr lang="fr-FR" b="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Co </a:t>
            </a:r>
            <a:r>
              <a:rPr kumimoji="0" lang="fr-FR" b="1"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Encadreur </a:t>
            </a:r>
            <a:r>
              <a:rPr kumimoji="0" lang="fr-FR"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 </a:t>
            </a:r>
            <a:r>
              <a:rPr lang="fr-FR" b="1" dirty="0">
                <a:solidFill>
                  <a:prstClr val="black"/>
                </a:solidFill>
                <a:latin typeface="Times New Roman" panose="02020603050405020304" pitchFamily="18" charset="0"/>
                <a:cs typeface="Times New Roman" panose="02020603050405020304" pitchFamily="18" charset="0"/>
              </a:rPr>
              <a:t>Dr . SARI  Fouzia</a:t>
            </a:r>
            <a:r>
              <a:rPr kumimoji="0" lang="fr-FR"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a:t>
            </a:r>
            <a:r>
              <a:rPr kumimoji="0" lang="fr-FR" sz="16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a:t>
            </a:r>
          </a:p>
        </p:txBody>
      </p:sp>
      <p:sp>
        <p:nvSpPr>
          <p:cNvPr id="14" name="ZoneTexte 13">
            <a:extLst>
              <a:ext uri="{FF2B5EF4-FFF2-40B4-BE49-F238E27FC236}">
                <a16:creationId xmlns:a16="http://schemas.microsoft.com/office/drawing/2014/main" id="{699804F1-15F9-4D09-9ED9-62C97A1E17DF}"/>
              </a:ext>
            </a:extLst>
          </p:cNvPr>
          <p:cNvSpPr txBox="1"/>
          <p:nvPr/>
        </p:nvSpPr>
        <p:spPr>
          <a:xfrm>
            <a:off x="3008244" y="6219928"/>
            <a:ext cx="6175512" cy="307777"/>
          </a:xfrm>
          <a:prstGeom prst="rect">
            <a:avLst/>
          </a:prstGeom>
          <a:noFill/>
        </p:spPr>
        <p:txBody>
          <a:bodyPr wrap="square">
            <a:spAutoFit/>
          </a:bodyPr>
          <a:lstStyle/>
          <a:p>
            <a:pPr algn="ctr"/>
            <a:r>
              <a:rPr lang="fr-FR" sz="1400" b="1" i="1" dirty="0">
                <a:solidFill>
                  <a:srgbClr val="000000"/>
                </a:solidFill>
                <a:latin typeface="Times New Roman" panose="02020603050405020304" pitchFamily="18" charset="0"/>
                <a:cs typeface="Times New Roman" panose="02020603050405020304" pitchFamily="18" charset="0"/>
              </a:rPr>
              <a:t>Année universitaire </a:t>
            </a:r>
            <a:r>
              <a:rPr lang="fr-FR" sz="1400" b="1" i="1">
                <a:solidFill>
                  <a:srgbClr val="000000"/>
                </a:solidFill>
                <a:latin typeface="Times New Roman" panose="02020603050405020304" pitchFamily="18" charset="0"/>
                <a:cs typeface="Times New Roman" panose="02020603050405020304" pitchFamily="18" charset="0"/>
              </a:rPr>
              <a:t>: 2023-2024</a:t>
            </a:r>
            <a:endParaRPr lang="fr-FR" sz="1400" b="1" dirty="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97483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p:bldP spid="12" grpId="0"/>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50CD0F7-53CC-45CB-83E9-4729FA24BC82}"/>
              </a:ext>
            </a:extLst>
          </p:cNvPr>
          <p:cNvSpPr>
            <a:spLocks noGrp="1"/>
          </p:cNvSpPr>
          <p:nvPr>
            <p:ph type="title"/>
          </p:nvPr>
        </p:nvSpPr>
        <p:spPr>
          <a:xfrm>
            <a:off x="1101195" y="148553"/>
            <a:ext cx="9989611" cy="763600"/>
          </a:xfrm>
        </p:spPr>
        <p:txBody>
          <a:bodyPr/>
          <a:lstStyle/>
          <a:p>
            <a:r>
              <a:rPr lang="fr-FR" sz="3200" b="1" i="1" dirty="0">
                <a:solidFill>
                  <a:schemeClr val="accent5">
                    <a:lumMod val="75000"/>
                  </a:schemeClr>
                </a:solidFill>
                <a:latin typeface="Times New Roman" panose="02020603050405020304" pitchFamily="18" charset="0"/>
                <a:cs typeface="Times New Roman" panose="02020603050405020304" pitchFamily="18" charset="0"/>
              </a:rPr>
              <a:t>Infections bactériennes et infertilité </a:t>
            </a:r>
          </a:p>
        </p:txBody>
      </p:sp>
      <p:sp>
        <p:nvSpPr>
          <p:cNvPr id="6" name="ZoneTexte 5">
            <a:extLst>
              <a:ext uri="{FF2B5EF4-FFF2-40B4-BE49-F238E27FC236}">
                <a16:creationId xmlns:a16="http://schemas.microsoft.com/office/drawing/2014/main" id="{028E3F7A-88D8-4C96-B6D5-AA45CF87833D}"/>
              </a:ext>
            </a:extLst>
          </p:cNvPr>
          <p:cNvSpPr txBox="1"/>
          <p:nvPr/>
        </p:nvSpPr>
        <p:spPr>
          <a:xfrm>
            <a:off x="642729" y="1709626"/>
            <a:ext cx="11171582" cy="2554545"/>
          </a:xfrm>
          <a:prstGeom prst="rect">
            <a:avLst/>
          </a:prstGeom>
          <a:noFill/>
        </p:spPr>
        <p:txBody>
          <a:bodyPr wrap="square" rtlCol="0">
            <a:spAutoFit/>
          </a:bodyPr>
          <a:lstStyle/>
          <a:p>
            <a:pPr lvl="0">
              <a:defRPr/>
            </a:pPr>
            <a:r>
              <a:rPr lang="fr-FR" sz="2000" dirty="0"/>
              <a:t>           </a:t>
            </a:r>
            <a:r>
              <a:rPr lang="fr-FR" sz="2000" dirty="0">
                <a:solidFill>
                  <a:schemeClr val="bg2">
                    <a:lumMod val="10000"/>
                  </a:schemeClr>
                </a:solidFill>
              </a:rPr>
              <a:t>L’origine masculine a été impliquée dans 60 % des cas ; elle a été associée à des causes diverses, notamment aux infections du tractus urogénital . Selon la littérature, 5 à 30 % des patients pris en charge en assistance médicale à la procréation (AMP) ont présenté une inflammation locale et/ou une infection du tractus urogénital .</a:t>
            </a:r>
          </a:p>
          <a:p>
            <a:pPr lvl="0">
              <a:defRPr/>
            </a:pPr>
            <a:r>
              <a:rPr lang="fr-FR" sz="2000" dirty="0">
                <a:solidFill>
                  <a:schemeClr val="bg2">
                    <a:lumMod val="10000"/>
                  </a:schemeClr>
                </a:solidFill>
              </a:rPr>
              <a:t>          Les infections aiguës ou chroniques, à elles seules, seraient liées à plus de 10 % des hypofertilités masculines . </a:t>
            </a:r>
          </a:p>
          <a:p>
            <a:pPr lvl="0">
              <a:defRPr/>
            </a:pPr>
            <a:r>
              <a:rPr lang="fr-FR" sz="2000" dirty="0">
                <a:solidFill>
                  <a:schemeClr val="bg2">
                    <a:lumMod val="10000"/>
                  </a:schemeClr>
                </a:solidFill>
              </a:rPr>
              <a:t>Ces atteintes infectieuses et inflammatoires de l’appareil reproductif masculin peuvent retentir directement sur la spermatogenèse et les fonctions fécondantes des spermatozoïdes [4]. </a:t>
            </a:r>
            <a:endParaRPr kumimoji="0" lang="fr-FR" sz="2000" b="0" i="0" u="none" strike="noStrike" kern="1200" cap="none" spc="0" normalizeH="0" baseline="0" noProof="0" dirty="0">
              <a:ln>
                <a:noFill/>
              </a:ln>
              <a:solidFill>
                <a:schemeClr val="bg2">
                  <a:lumMod val="10000"/>
                </a:schemeClr>
              </a:solidFill>
              <a:effectLst/>
              <a:uLnTx/>
              <a:uFillTx/>
              <a:latin typeface="Arial"/>
            </a:endParaRPr>
          </a:p>
        </p:txBody>
      </p:sp>
      <p:sp>
        <p:nvSpPr>
          <p:cNvPr id="5" name="Titre 1">
            <a:extLst>
              <a:ext uri="{FF2B5EF4-FFF2-40B4-BE49-F238E27FC236}">
                <a16:creationId xmlns:a16="http://schemas.microsoft.com/office/drawing/2014/main" id="{950CD0F7-53CC-45CB-83E9-4729FA24BC82}"/>
              </a:ext>
            </a:extLst>
          </p:cNvPr>
          <p:cNvSpPr txBox="1">
            <a:spLocks/>
          </p:cNvSpPr>
          <p:nvPr/>
        </p:nvSpPr>
        <p:spPr>
          <a:xfrm>
            <a:off x="1253595" y="4644448"/>
            <a:ext cx="9989611" cy="7636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1"/>
              </a:buClr>
              <a:buSzPts val="2800"/>
              <a:buFont typeface="Poppins Black"/>
              <a:buNone/>
              <a:defRPr sz="2800" b="0" i="0" u="none" strike="noStrike" cap="none">
                <a:solidFill>
                  <a:schemeClr val="accent1"/>
                </a:solidFill>
                <a:latin typeface="Poppins Black"/>
                <a:ea typeface="Poppins Black"/>
                <a:cs typeface="Poppins Black"/>
                <a:sym typeface="Poppins Black"/>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r>
              <a:rPr lang="fr-FR" sz="3200" b="1" i="1" dirty="0">
                <a:solidFill>
                  <a:schemeClr val="accent5">
                    <a:lumMod val="75000"/>
                  </a:schemeClr>
                </a:solidFill>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39785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a:extLst>
              <a:ext uri="{FF2B5EF4-FFF2-40B4-BE49-F238E27FC236}">
                <a16:creationId xmlns:a16="http://schemas.microsoft.com/office/drawing/2014/main" id="{950CD0F7-53CC-45CB-83E9-4729FA24BC82}"/>
              </a:ext>
            </a:extLst>
          </p:cNvPr>
          <p:cNvSpPr txBox="1">
            <a:spLocks/>
          </p:cNvSpPr>
          <p:nvPr/>
        </p:nvSpPr>
        <p:spPr>
          <a:xfrm>
            <a:off x="1253595" y="4644448"/>
            <a:ext cx="9989611" cy="7636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1"/>
              </a:buClr>
              <a:buSzPts val="2800"/>
              <a:buFont typeface="Poppins Black"/>
              <a:buNone/>
              <a:defRPr sz="2800" b="0" i="0" u="none" strike="noStrike" cap="none">
                <a:solidFill>
                  <a:schemeClr val="accent1"/>
                </a:solidFill>
                <a:latin typeface="Poppins Black"/>
                <a:ea typeface="Poppins Black"/>
                <a:cs typeface="Poppins Black"/>
                <a:sym typeface="Poppins Black"/>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r>
              <a:rPr lang="fr-FR" sz="3200" b="1" i="1" dirty="0">
                <a:solidFill>
                  <a:schemeClr val="accent5">
                    <a:lumMod val="75000"/>
                  </a:schemeClr>
                </a:solidFill>
                <a:latin typeface="Times New Roman" panose="02020603050405020304" pitchFamily="18" charset="0"/>
                <a:cs typeface="Times New Roman" panose="02020603050405020304" pitchFamily="18" charset="0"/>
              </a:rPr>
              <a:t> </a:t>
            </a:r>
          </a:p>
        </p:txBody>
      </p:sp>
      <p:sp>
        <p:nvSpPr>
          <p:cNvPr id="7" name="ZoneTexte 6">
            <a:extLst>
              <a:ext uri="{FF2B5EF4-FFF2-40B4-BE49-F238E27FC236}">
                <a16:creationId xmlns:a16="http://schemas.microsoft.com/office/drawing/2014/main" id="{028E3F7A-88D8-4C96-B6D5-AA45CF87833D}"/>
              </a:ext>
            </a:extLst>
          </p:cNvPr>
          <p:cNvSpPr txBox="1"/>
          <p:nvPr/>
        </p:nvSpPr>
        <p:spPr>
          <a:xfrm>
            <a:off x="642729" y="1709626"/>
            <a:ext cx="11171582" cy="3477875"/>
          </a:xfrm>
          <a:prstGeom prst="rect">
            <a:avLst/>
          </a:prstGeom>
          <a:noFill/>
        </p:spPr>
        <p:txBody>
          <a:bodyPr wrap="square" rtlCol="0">
            <a:spAutoFit/>
          </a:bodyPr>
          <a:lstStyle/>
          <a:p>
            <a:pPr>
              <a:defRPr/>
            </a:pPr>
            <a:r>
              <a:rPr lang="fr-FR" sz="2000" dirty="0"/>
              <a:t>           </a:t>
            </a:r>
            <a:r>
              <a:rPr lang="fr-FR" sz="2000" dirty="0">
                <a:solidFill>
                  <a:schemeClr val="bg2">
                    <a:lumMod val="10000"/>
                  </a:schemeClr>
                </a:solidFill>
              </a:rPr>
              <a:t>Plusieurs espèces bactériennes ont été trouvées dans les cultures de sperme d’homme hypofertiles ; les plus fréquemment décrites sont </a:t>
            </a:r>
            <a:r>
              <a:rPr lang="fr-FR" sz="2000" i="1" dirty="0">
                <a:solidFill>
                  <a:schemeClr val="bg2">
                    <a:lumMod val="10000"/>
                  </a:schemeClr>
                </a:solidFill>
              </a:rPr>
              <a:t>Chlamydia </a:t>
            </a:r>
            <a:r>
              <a:rPr lang="fr-FR" sz="2000" i="1" dirty="0" err="1">
                <a:solidFill>
                  <a:schemeClr val="bg2">
                    <a:lumMod val="10000"/>
                  </a:schemeClr>
                </a:solidFill>
              </a:rPr>
              <a:t>trachomatis</a:t>
            </a:r>
            <a:r>
              <a:rPr lang="fr-FR" sz="2000" i="1" dirty="0">
                <a:solidFill>
                  <a:schemeClr val="bg2">
                    <a:lumMod val="10000"/>
                  </a:schemeClr>
                </a:solidFill>
              </a:rPr>
              <a:t>, Neisseria </a:t>
            </a:r>
            <a:r>
              <a:rPr lang="fr-FR" sz="2000" i="1" dirty="0" err="1">
                <a:solidFill>
                  <a:schemeClr val="bg2">
                    <a:lumMod val="10000"/>
                  </a:schemeClr>
                </a:solidFill>
              </a:rPr>
              <a:t>gonorrhoeae</a:t>
            </a:r>
            <a:r>
              <a:rPr lang="fr-FR" sz="2000" dirty="0">
                <a:solidFill>
                  <a:schemeClr val="bg2">
                    <a:lumMod val="10000"/>
                  </a:schemeClr>
                </a:solidFill>
              </a:rPr>
              <a:t>, </a:t>
            </a:r>
            <a:r>
              <a:rPr lang="fr-FR" sz="2000" i="1" dirty="0">
                <a:solidFill>
                  <a:schemeClr val="bg2">
                    <a:lumMod val="10000"/>
                  </a:schemeClr>
                </a:solidFill>
              </a:rPr>
              <a:t>Escherichia coli, </a:t>
            </a:r>
            <a:r>
              <a:rPr lang="fr-FR" sz="2000" i="1" dirty="0" err="1">
                <a:solidFill>
                  <a:schemeClr val="bg2">
                    <a:lumMod val="10000"/>
                  </a:schemeClr>
                </a:solidFill>
              </a:rPr>
              <a:t>Ureaplasma</a:t>
            </a:r>
            <a:r>
              <a:rPr lang="fr-FR" sz="2000" i="1" dirty="0">
                <a:solidFill>
                  <a:schemeClr val="bg2">
                    <a:lumMod val="10000"/>
                  </a:schemeClr>
                </a:solidFill>
              </a:rPr>
              <a:t> </a:t>
            </a:r>
            <a:r>
              <a:rPr lang="fr-FR" sz="2000" i="1" dirty="0" err="1">
                <a:solidFill>
                  <a:schemeClr val="bg2">
                    <a:lumMod val="10000"/>
                  </a:schemeClr>
                </a:solidFill>
              </a:rPr>
              <a:t>urealyticum</a:t>
            </a:r>
            <a:r>
              <a:rPr lang="fr-FR" sz="2000" i="1" dirty="0">
                <a:solidFill>
                  <a:schemeClr val="bg2">
                    <a:lumMod val="10000"/>
                  </a:schemeClr>
                </a:solidFill>
              </a:rPr>
              <a:t>, </a:t>
            </a:r>
            <a:r>
              <a:rPr lang="fr-FR" sz="2000" i="1" dirty="0" err="1">
                <a:solidFill>
                  <a:schemeClr val="bg2">
                    <a:lumMod val="10000"/>
                  </a:schemeClr>
                </a:solidFill>
              </a:rPr>
              <a:t>Mycoplasma</a:t>
            </a:r>
            <a:r>
              <a:rPr lang="fr-FR" sz="2000" i="1" dirty="0">
                <a:solidFill>
                  <a:schemeClr val="bg2">
                    <a:lumMod val="10000"/>
                  </a:schemeClr>
                </a:solidFill>
              </a:rPr>
              <a:t> </a:t>
            </a:r>
            <a:r>
              <a:rPr lang="fr-FR" sz="2000" i="1" dirty="0" err="1">
                <a:solidFill>
                  <a:schemeClr val="bg2">
                    <a:lumMod val="10000"/>
                  </a:schemeClr>
                </a:solidFill>
              </a:rPr>
              <a:t>hominis</a:t>
            </a:r>
            <a:r>
              <a:rPr lang="fr-FR" sz="2000" dirty="0">
                <a:solidFill>
                  <a:schemeClr val="bg2">
                    <a:lumMod val="10000"/>
                  </a:schemeClr>
                </a:solidFill>
              </a:rPr>
              <a:t>, </a:t>
            </a:r>
            <a:r>
              <a:rPr lang="fr-FR" sz="2000" i="1" dirty="0" err="1">
                <a:solidFill>
                  <a:schemeClr val="bg2">
                    <a:lumMod val="10000"/>
                  </a:schemeClr>
                </a:solidFill>
              </a:rPr>
              <a:t>Gardnerella</a:t>
            </a:r>
            <a:r>
              <a:rPr lang="fr-FR" sz="2000" i="1" dirty="0">
                <a:solidFill>
                  <a:schemeClr val="bg2">
                    <a:lumMod val="10000"/>
                  </a:schemeClr>
                </a:solidFill>
              </a:rPr>
              <a:t> </a:t>
            </a:r>
            <a:r>
              <a:rPr lang="fr-FR" sz="2000" i="1" dirty="0" err="1">
                <a:solidFill>
                  <a:schemeClr val="bg2">
                    <a:lumMod val="10000"/>
                  </a:schemeClr>
                </a:solidFill>
              </a:rPr>
              <a:t>vaginalis</a:t>
            </a:r>
            <a:r>
              <a:rPr lang="fr-FR" sz="2000" dirty="0">
                <a:solidFill>
                  <a:schemeClr val="bg2">
                    <a:lumMod val="10000"/>
                  </a:schemeClr>
                </a:solidFill>
              </a:rPr>
              <a:t> et </a:t>
            </a:r>
            <a:r>
              <a:rPr lang="fr-FR" sz="2000" i="1" dirty="0" err="1">
                <a:solidFill>
                  <a:schemeClr val="bg2">
                    <a:lumMod val="10000"/>
                  </a:schemeClr>
                </a:solidFill>
              </a:rPr>
              <a:t>Corybacteriumseminale</a:t>
            </a:r>
            <a:r>
              <a:rPr lang="fr-FR" sz="2000" dirty="0">
                <a:solidFill>
                  <a:schemeClr val="bg2">
                    <a:lumMod val="10000"/>
                  </a:schemeClr>
                </a:solidFill>
              </a:rPr>
              <a:t> .</a:t>
            </a:r>
          </a:p>
          <a:p>
            <a:pPr>
              <a:defRPr/>
            </a:pPr>
            <a:r>
              <a:rPr lang="fr-FR" sz="2000" dirty="0">
                <a:solidFill>
                  <a:schemeClr val="bg2">
                    <a:lumMod val="10000"/>
                  </a:schemeClr>
                </a:solidFill>
              </a:rPr>
              <a:t>       L’impact des bactéries sexuellement transmissibles sur les facteurs spermatiques a été bien étudié . Certaines pourraient induire une agglutination des spermatozoïdes et une diminution de leur mobilité . D’autres agiraient plutôt en altérant la morphologie spermatique. </a:t>
            </a:r>
            <a:r>
              <a:rPr lang="fr-FR" sz="2000" i="1" dirty="0">
                <a:solidFill>
                  <a:schemeClr val="bg2">
                    <a:lumMod val="10000"/>
                  </a:schemeClr>
                </a:solidFill>
              </a:rPr>
              <a:t>Chlamydia </a:t>
            </a:r>
            <a:r>
              <a:rPr lang="fr-FR" sz="2000" i="1" dirty="0" err="1">
                <a:solidFill>
                  <a:schemeClr val="bg2">
                    <a:lumMod val="10000"/>
                  </a:schemeClr>
                </a:solidFill>
              </a:rPr>
              <a:t>trachomatis</a:t>
            </a:r>
            <a:r>
              <a:rPr lang="fr-FR" sz="2000" dirty="0">
                <a:solidFill>
                  <a:schemeClr val="bg2">
                    <a:lumMod val="10000"/>
                  </a:schemeClr>
                </a:solidFill>
              </a:rPr>
              <a:t> et </a:t>
            </a:r>
            <a:r>
              <a:rPr lang="fr-FR" sz="2000" i="1" dirty="0">
                <a:solidFill>
                  <a:schemeClr val="bg2">
                    <a:lumMod val="10000"/>
                  </a:schemeClr>
                </a:solidFill>
              </a:rPr>
              <a:t>Neisseria </a:t>
            </a:r>
            <a:r>
              <a:rPr lang="fr-FR" sz="2000" i="1" dirty="0" err="1">
                <a:solidFill>
                  <a:schemeClr val="bg2">
                    <a:lumMod val="10000"/>
                  </a:schemeClr>
                </a:solidFill>
              </a:rPr>
              <a:t>gonorrhoeae</a:t>
            </a:r>
            <a:r>
              <a:rPr lang="fr-FR" sz="2000" dirty="0">
                <a:solidFill>
                  <a:schemeClr val="bg2">
                    <a:lumMod val="10000"/>
                  </a:schemeClr>
                </a:solidFill>
              </a:rPr>
              <a:t>, pourvoyeuses de réactions inflammatoires chroniques, induisent des séquelles obstructives des voies excrétrices responsables de l’altération des variables quantitatifs et biochimiques du sperme [9].</a:t>
            </a:r>
          </a:p>
          <a:p>
            <a:pPr lvl="0">
              <a:defRPr/>
            </a:pPr>
            <a:endParaRPr kumimoji="0" lang="fr-FR" sz="2000" b="0" i="0" u="none" strike="noStrike" kern="1200" cap="none" spc="0" normalizeH="0" baseline="0" noProof="0" dirty="0">
              <a:ln>
                <a:noFill/>
              </a:ln>
              <a:solidFill>
                <a:schemeClr val="bg2">
                  <a:lumMod val="10000"/>
                </a:schemeClr>
              </a:solidFill>
              <a:effectLst/>
              <a:uLnTx/>
              <a:uFillTx/>
              <a:latin typeface="Arial"/>
            </a:endParaRPr>
          </a:p>
        </p:txBody>
      </p:sp>
    </p:spTree>
    <p:extLst>
      <p:ext uri="{BB962C8B-B14F-4D97-AF65-F5344CB8AC3E}">
        <p14:creationId xmlns:p14="http://schemas.microsoft.com/office/powerpoint/2010/main" val="795209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373"/>
        <p:cNvGrpSpPr/>
        <p:nvPr/>
      </p:nvGrpSpPr>
      <p:grpSpPr>
        <a:xfrm>
          <a:off x="0" y="0"/>
          <a:ext cx="0" cy="0"/>
          <a:chOff x="0" y="0"/>
          <a:chExt cx="0" cy="0"/>
        </a:xfrm>
      </p:grpSpPr>
      <p:sp>
        <p:nvSpPr>
          <p:cNvPr id="374" name="Google Shape;374;p39"/>
          <p:cNvSpPr/>
          <p:nvPr/>
        </p:nvSpPr>
        <p:spPr>
          <a:xfrm>
            <a:off x="6791398" y="4240298"/>
            <a:ext cx="3981351" cy="491585"/>
          </a:xfrm>
          <a:prstGeom prst="rect">
            <a:avLst/>
          </a:prstGeom>
          <a:solidFill>
            <a:schemeClr val="accent4"/>
          </a:solidFill>
          <a:ln>
            <a:noFill/>
          </a:ln>
        </p:spPr>
        <p:txBody>
          <a:bodyPr spcFirstLastPara="1" wrap="square" lIns="92704" tIns="92704" rIns="92704" bIns="92704" anchor="ctr" anchorCtr="0">
            <a:noAutofit/>
          </a:bodyPr>
          <a:lstStyle/>
          <a:p>
            <a:pPr defTabSz="903153">
              <a:buClr>
                <a:srgbClr val="000000"/>
              </a:buClr>
            </a:pPr>
            <a:endParaRPr sz="1886" kern="0">
              <a:solidFill>
                <a:srgbClr val="000000"/>
              </a:solidFill>
              <a:latin typeface="Arial"/>
              <a:cs typeface="Arial"/>
              <a:sym typeface="Arial"/>
            </a:endParaRPr>
          </a:p>
        </p:txBody>
      </p:sp>
      <p:pic>
        <p:nvPicPr>
          <p:cNvPr id="377" name="Google Shape;377;p39"/>
          <p:cNvPicPr preferRelativeResize="0"/>
          <p:nvPr/>
        </p:nvPicPr>
        <p:blipFill>
          <a:blip r:embed="rId4">
            <a:alphaModFix/>
          </a:blip>
          <a:stretch>
            <a:fillRect/>
          </a:stretch>
        </p:blipFill>
        <p:spPr>
          <a:xfrm>
            <a:off x="7216351" y="1738457"/>
            <a:ext cx="529938" cy="491498"/>
          </a:xfrm>
          <a:prstGeom prst="rect">
            <a:avLst/>
          </a:prstGeom>
          <a:noFill/>
          <a:ln>
            <a:noFill/>
          </a:ln>
        </p:spPr>
      </p:pic>
      <p:sp>
        <p:nvSpPr>
          <p:cNvPr id="6" name="Titre 1">
            <a:extLst>
              <a:ext uri="{FF2B5EF4-FFF2-40B4-BE49-F238E27FC236}">
                <a16:creationId xmlns:a16="http://schemas.microsoft.com/office/drawing/2014/main" id="{FAAE30BD-DB94-41B2-85C7-108523D2AE9A}"/>
              </a:ext>
            </a:extLst>
          </p:cNvPr>
          <p:cNvSpPr>
            <a:spLocks noGrp="1"/>
          </p:cNvSpPr>
          <p:nvPr>
            <p:ph type="subTitle" idx="1"/>
          </p:nvPr>
        </p:nvSpPr>
        <p:spPr>
          <a:xfrm>
            <a:off x="5769113" y="3429000"/>
            <a:ext cx="5684838" cy="1417707"/>
          </a:xfrm>
        </p:spPr>
        <p:txBody>
          <a:bodyPr/>
          <a:lstStyle/>
          <a:p>
            <a:r>
              <a:rPr lang="fr-FR" sz="3600" b="1" i="1" dirty="0">
                <a:solidFill>
                  <a:schemeClr val="accent4">
                    <a:lumMod val="25000"/>
                  </a:schemeClr>
                </a:solidFill>
                <a:latin typeface="Times New Roman" panose="02020603050405020304" pitchFamily="18" charset="0"/>
                <a:cs typeface="Times New Roman" panose="02020603050405020304" pitchFamily="18" charset="0"/>
              </a:rPr>
              <a:t>04/ Matériels et Méthodes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B54D73F-0F31-4222-A300-25BF724296C3}"/>
              </a:ext>
            </a:extLst>
          </p:cNvPr>
          <p:cNvSpPr>
            <a:spLocks noGrp="1"/>
          </p:cNvSpPr>
          <p:nvPr>
            <p:ph type="title"/>
          </p:nvPr>
        </p:nvSpPr>
        <p:spPr>
          <a:xfrm>
            <a:off x="152400" y="2277979"/>
            <a:ext cx="11887199" cy="1151021"/>
          </a:xfrm>
        </p:spPr>
        <p:txBody>
          <a:bodyPr/>
          <a:lstStyle/>
          <a:p>
            <a:r>
              <a:rPr lang="fr-FR" sz="3600" b="1" i="1" u="none" strike="noStrike" baseline="0" dirty="0">
                <a:solidFill>
                  <a:schemeClr val="accent4">
                    <a:lumMod val="25000"/>
                  </a:schemeClr>
                </a:solidFill>
                <a:latin typeface="Times New Roman" panose="02020603050405020304" pitchFamily="18" charset="0"/>
                <a:cs typeface="Times New Roman" panose="02020603050405020304" pitchFamily="18" charset="0"/>
              </a:rPr>
              <a:t>Etude Epidémiologique Et Cytologique Des Infertilités Masculine</a:t>
            </a:r>
            <a:r>
              <a:rPr lang="fr-FR" sz="3600" b="1" i="1" dirty="0">
                <a:solidFill>
                  <a:schemeClr val="accent4">
                    <a:lumMod val="25000"/>
                  </a:schemeClr>
                </a:solidFill>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3080458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50CD0F7-53CC-45CB-83E9-4729FA24BC82}"/>
              </a:ext>
            </a:extLst>
          </p:cNvPr>
          <p:cNvSpPr>
            <a:spLocks noGrp="1"/>
          </p:cNvSpPr>
          <p:nvPr>
            <p:ph type="title"/>
          </p:nvPr>
        </p:nvSpPr>
        <p:spPr>
          <a:xfrm>
            <a:off x="1981200" y="141604"/>
            <a:ext cx="8229600" cy="902705"/>
          </a:xfrm>
        </p:spPr>
        <p:txBody>
          <a:bodyPr/>
          <a:lstStyle/>
          <a:p>
            <a:r>
              <a:rPr lang="fr-FR" sz="3200" b="1" i="1" dirty="0">
                <a:solidFill>
                  <a:schemeClr val="accent4">
                    <a:lumMod val="25000"/>
                  </a:schemeClr>
                </a:solidFill>
                <a:latin typeface="Times New Roman" panose="02020603050405020304" pitchFamily="18" charset="0"/>
                <a:cs typeface="Times New Roman" panose="02020603050405020304" pitchFamily="18" charset="0"/>
              </a:rPr>
              <a:t>Le type d’étude et population cible</a:t>
            </a:r>
          </a:p>
        </p:txBody>
      </p:sp>
      <p:sp>
        <p:nvSpPr>
          <p:cNvPr id="7" name="Rectangle : coins arrondis 6">
            <a:extLst>
              <a:ext uri="{FF2B5EF4-FFF2-40B4-BE49-F238E27FC236}">
                <a16:creationId xmlns:a16="http://schemas.microsoft.com/office/drawing/2014/main" id="{D6B681D3-9CB8-4CF3-893F-6C31F0CF49F1}"/>
              </a:ext>
            </a:extLst>
          </p:cNvPr>
          <p:cNvSpPr/>
          <p:nvPr/>
        </p:nvSpPr>
        <p:spPr>
          <a:xfrm>
            <a:off x="0" y="1299410"/>
            <a:ext cx="12192000" cy="1058779"/>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200" dirty="0">
                <a:solidFill>
                  <a:srgbClr val="000000"/>
                </a:solidFill>
                <a:latin typeface="Times New Roman" panose="02020603050405020304" pitchFamily="18" charset="0"/>
                <a:cs typeface="Times New Roman" panose="02020603050405020304" pitchFamily="18" charset="0"/>
              </a:rPr>
              <a:t>Enquête épidémiologique, rétrospective réaliser au niveaux du laboratoire d’analyse biologique de </a:t>
            </a:r>
            <a:r>
              <a:rPr lang="fr-FR" sz="2200" dirty="0" err="1">
                <a:solidFill>
                  <a:srgbClr val="000000"/>
                </a:solidFill>
                <a:latin typeface="Times New Roman" panose="02020603050405020304" pitchFamily="18" charset="0"/>
                <a:cs typeface="Times New Roman" panose="02020603050405020304" pitchFamily="18" charset="0"/>
              </a:rPr>
              <a:t>Zibouche</a:t>
            </a:r>
            <a:r>
              <a:rPr lang="fr-FR" sz="2200" dirty="0">
                <a:solidFill>
                  <a:srgbClr val="000000"/>
                </a:solidFill>
                <a:latin typeface="Times New Roman" panose="02020603050405020304" pitchFamily="18" charset="0"/>
                <a:cs typeface="Times New Roman" panose="02020603050405020304" pitchFamily="18" charset="0"/>
              </a:rPr>
              <a:t> de Ain </a:t>
            </a:r>
            <a:r>
              <a:rPr lang="fr-FR" sz="2200" dirty="0" err="1">
                <a:solidFill>
                  <a:srgbClr val="000000"/>
                </a:solidFill>
                <a:latin typeface="Times New Roman" panose="02020603050405020304" pitchFamily="18" charset="0"/>
                <a:cs typeface="Times New Roman" panose="02020603050405020304" pitchFamily="18" charset="0"/>
              </a:rPr>
              <a:t>defla</a:t>
            </a:r>
            <a:r>
              <a:rPr lang="fr-FR" sz="2200" dirty="0">
                <a:solidFill>
                  <a:srgbClr val="000000"/>
                </a:solidFill>
                <a:latin typeface="Times New Roman" panose="02020603050405020304" pitchFamily="18" charset="0"/>
                <a:cs typeface="Times New Roman" panose="02020603050405020304" pitchFamily="18" charset="0"/>
              </a:rPr>
              <a:t>   </a:t>
            </a:r>
          </a:p>
        </p:txBody>
      </p:sp>
      <p:sp>
        <p:nvSpPr>
          <p:cNvPr id="8" name="Rectangle : coins arrondis 7">
            <a:extLst>
              <a:ext uri="{FF2B5EF4-FFF2-40B4-BE49-F238E27FC236}">
                <a16:creationId xmlns:a16="http://schemas.microsoft.com/office/drawing/2014/main" id="{F4607764-C31F-4BFD-B951-D11D7B2D42ED}"/>
              </a:ext>
            </a:extLst>
          </p:cNvPr>
          <p:cNvSpPr/>
          <p:nvPr/>
        </p:nvSpPr>
        <p:spPr>
          <a:xfrm>
            <a:off x="163770" y="2550319"/>
            <a:ext cx="3545305" cy="213360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200" dirty="0">
                <a:solidFill>
                  <a:srgbClr val="000000"/>
                </a:solidFill>
                <a:latin typeface="Times New Roman" panose="02020603050405020304" pitchFamily="18" charset="0"/>
                <a:cs typeface="Times New Roman" panose="02020603050405020304" pitchFamily="18" charset="0"/>
              </a:rPr>
              <a:t>Réaliser entre Mars et Juin 2024 portant sur 305 patients </a:t>
            </a:r>
            <a:r>
              <a:rPr lang="fr-FR" sz="2200" b="0" i="0" u="none" strike="noStrike" baseline="0" dirty="0">
                <a:solidFill>
                  <a:srgbClr val="000000"/>
                </a:solidFill>
                <a:latin typeface="Times New Roman" panose="02020603050405020304" pitchFamily="18" charset="0"/>
                <a:cs typeface="Times New Roman" panose="02020603050405020304" pitchFamily="18" charset="0"/>
              </a:rPr>
              <a:t>  référés</a:t>
            </a:r>
            <a:r>
              <a:rPr lang="fr-FR" sz="2200" b="0" i="0" u="none" strike="noStrike" dirty="0">
                <a:solidFill>
                  <a:srgbClr val="000000"/>
                </a:solidFill>
                <a:latin typeface="Times New Roman" panose="02020603050405020304" pitchFamily="18" charset="0"/>
                <a:cs typeface="Times New Roman" panose="02020603050405020304" pitchFamily="18" charset="0"/>
              </a:rPr>
              <a:t> </a:t>
            </a:r>
            <a:r>
              <a:rPr lang="fr-FR" sz="2200" b="0" i="0" u="none" strike="noStrike" baseline="0" dirty="0">
                <a:solidFill>
                  <a:srgbClr val="000000"/>
                </a:solidFill>
                <a:latin typeface="Times New Roman" panose="02020603050405020304" pitchFamily="18" charset="0"/>
                <a:cs typeface="Times New Roman" panose="02020603050405020304" pitchFamily="18" charset="0"/>
              </a:rPr>
              <a:t>par leur médecin traitant pour diagnostic d’infertilité</a:t>
            </a:r>
            <a:r>
              <a:rPr lang="fr-FR" sz="1800" b="0" i="0" u="none" strike="noStrike" baseline="0" dirty="0">
                <a:latin typeface="Times New Roman" panose="02020603050405020304" pitchFamily="18" charset="0"/>
                <a:cs typeface="Times New Roman" panose="02020603050405020304" pitchFamily="18" charset="0"/>
              </a:rPr>
              <a:t>.</a:t>
            </a:r>
            <a:endParaRPr lang="fr-FR" dirty="0">
              <a:latin typeface="Times New Roman" panose="02020603050405020304" pitchFamily="18" charset="0"/>
              <a:cs typeface="Times New Roman" panose="02020603050405020304" pitchFamily="18" charset="0"/>
            </a:endParaRPr>
          </a:p>
        </p:txBody>
      </p:sp>
      <p:sp>
        <p:nvSpPr>
          <p:cNvPr id="9" name="Flèche : droite 8">
            <a:extLst>
              <a:ext uri="{FF2B5EF4-FFF2-40B4-BE49-F238E27FC236}">
                <a16:creationId xmlns:a16="http://schemas.microsoft.com/office/drawing/2014/main" id="{FE99B0A3-3F2E-49F1-931D-43558E622780}"/>
              </a:ext>
            </a:extLst>
          </p:cNvPr>
          <p:cNvSpPr/>
          <p:nvPr/>
        </p:nvSpPr>
        <p:spPr>
          <a:xfrm rot="20509861">
            <a:off x="3670410" y="2994128"/>
            <a:ext cx="1981496" cy="194100"/>
          </a:xfrm>
          <a:prstGeom prst="rightArrow">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 coins arrondis 9">
            <a:extLst>
              <a:ext uri="{FF2B5EF4-FFF2-40B4-BE49-F238E27FC236}">
                <a16:creationId xmlns:a16="http://schemas.microsoft.com/office/drawing/2014/main" id="{94D0182C-A5F8-4787-99E3-9C690BBA9B52}"/>
              </a:ext>
            </a:extLst>
          </p:cNvPr>
          <p:cNvSpPr/>
          <p:nvPr/>
        </p:nvSpPr>
        <p:spPr>
          <a:xfrm>
            <a:off x="5638799" y="2358190"/>
            <a:ext cx="6513096" cy="207257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200" b="1" dirty="0">
                <a:solidFill>
                  <a:schemeClr val="bg2">
                    <a:lumMod val="10000"/>
                  </a:schemeClr>
                </a:solidFill>
                <a:latin typeface="Times New Roman" panose="02020603050405020304" pitchFamily="18" charset="0"/>
                <a:cs typeface="Times New Roman" panose="02020603050405020304" pitchFamily="18" charset="0"/>
              </a:rPr>
              <a:t>Les critère d’inclusion</a:t>
            </a:r>
            <a:r>
              <a:rPr lang="fr-FR" sz="2200" b="1" dirty="0">
                <a:solidFill>
                  <a:srgbClr val="000000"/>
                </a:solidFill>
                <a:latin typeface="Times New Roman" panose="02020603050405020304" pitchFamily="18" charset="0"/>
                <a:cs typeface="Times New Roman" panose="02020603050405020304" pitchFamily="18" charset="0"/>
              </a:rPr>
              <a:t>: </a:t>
            </a:r>
          </a:p>
          <a:p>
            <a:r>
              <a:rPr lang="fr-FR" sz="2200" b="0" i="0" u="none" strike="noStrike" baseline="0" dirty="0">
                <a:solidFill>
                  <a:srgbClr val="000000"/>
                </a:solidFill>
                <a:latin typeface="Times New Roman" panose="02020603050405020304" pitchFamily="18" charset="0"/>
                <a:cs typeface="Times New Roman" panose="02020603050405020304" pitchFamily="18" charset="0"/>
              </a:rPr>
              <a:t>1/ Hommes mariées depuis plus d’un an qui</a:t>
            </a:r>
            <a:r>
              <a:rPr lang="fr-FR" sz="2200" b="0" i="0" u="none" strike="noStrike" dirty="0">
                <a:solidFill>
                  <a:srgbClr val="000000"/>
                </a:solidFill>
                <a:latin typeface="Times New Roman" panose="02020603050405020304" pitchFamily="18" charset="0"/>
                <a:cs typeface="Times New Roman" panose="02020603050405020304" pitchFamily="18" charset="0"/>
              </a:rPr>
              <a:t> n’ont pas d’enfants.</a:t>
            </a:r>
            <a:endParaRPr lang="fr-FR" sz="2200" b="0" i="0" u="none" strike="noStrike" baseline="0" dirty="0">
              <a:solidFill>
                <a:srgbClr val="000000"/>
              </a:solidFill>
              <a:latin typeface="Times New Roman" panose="02020603050405020304" pitchFamily="18" charset="0"/>
              <a:cs typeface="Times New Roman" panose="02020603050405020304" pitchFamily="18" charset="0"/>
            </a:endParaRPr>
          </a:p>
          <a:p>
            <a:r>
              <a:rPr lang="fr-FR" sz="2200" b="0" i="0" u="none" strike="noStrike" baseline="0" dirty="0">
                <a:solidFill>
                  <a:srgbClr val="000000"/>
                </a:solidFill>
                <a:latin typeface="Times New Roman" panose="02020603050405020304" pitchFamily="18" charset="0"/>
                <a:cs typeface="Times New Roman" panose="02020603050405020304" pitchFamily="18" charset="0"/>
              </a:rPr>
              <a:t>2/ spermogramme et </a:t>
            </a:r>
            <a:r>
              <a:rPr lang="fr-FR" sz="2200" b="0" i="0" u="none" strike="noStrike" baseline="0" dirty="0" err="1">
                <a:solidFill>
                  <a:srgbClr val="000000"/>
                </a:solidFill>
                <a:latin typeface="Times New Roman" panose="02020603050405020304" pitchFamily="18" charset="0"/>
                <a:cs typeface="Times New Roman" panose="02020603050405020304" pitchFamily="18" charset="0"/>
              </a:rPr>
              <a:t>spermocytogramme</a:t>
            </a:r>
            <a:r>
              <a:rPr lang="fr-FR" sz="2200" b="0" i="0" u="none" strike="noStrike" baseline="0" dirty="0">
                <a:solidFill>
                  <a:srgbClr val="000000"/>
                </a:solidFill>
                <a:latin typeface="Times New Roman" panose="02020603050405020304" pitchFamily="18" charset="0"/>
                <a:cs typeface="Times New Roman" panose="02020603050405020304" pitchFamily="18" charset="0"/>
              </a:rPr>
              <a:t> pathologique et spermoculture positive</a:t>
            </a:r>
          </a:p>
          <a:p>
            <a:endParaRPr lang="fr-FR" sz="2200" dirty="0">
              <a:solidFill>
                <a:srgbClr val="000000"/>
              </a:solidFill>
              <a:latin typeface="Times New Roman" panose="02020603050405020304" pitchFamily="18" charset="0"/>
              <a:cs typeface="Times New Roman" panose="02020603050405020304" pitchFamily="18" charset="0"/>
            </a:endParaRPr>
          </a:p>
        </p:txBody>
      </p:sp>
      <p:sp>
        <p:nvSpPr>
          <p:cNvPr id="11" name="Rectangle : coins arrondis 10">
            <a:extLst>
              <a:ext uri="{FF2B5EF4-FFF2-40B4-BE49-F238E27FC236}">
                <a16:creationId xmlns:a16="http://schemas.microsoft.com/office/drawing/2014/main" id="{FD8835F7-0CB2-4153-9ACB-1D86FE1B52CE}"/>
              </a:ext>
            </a:extLst>
          </p:cNvPr>
          <p:cNvSpPr/>
          <p:nvPr/>
        </p:nvSpPr>
        <p:spPr>
          <a:xfrm>
            <a:off x="5694947" y="4547933"/>
            <a:ext cx="6456948" cy="2277981"/>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200" b="1" i="0" u="none" strike="noStrike" baseline="0" dirty="0">
                <a:solidFill>
                  <a:srgbClr val="000000"/>
                </a:solidFill>
                <a:latin typeface="Times New Roman" panose="02020603050405020304" pitchFamily="18" charset="0"/>
              </a:rPr>
              <a:t>Les critère d’exclusion : </a:t>
            </a:r>
          </a:p>
          <a:p>
            <a:r>
              <a:rPr lang="fr-FR" sz="2200" b="0" i="0" u="none" strike="noStrike" baseline="0" dirty="0">
                <a:solidFill>
                  <a:srgbClr val="000000"/>
                </a:solidFill>
                <a:latin typeface="Times New Roman" panose="02020603050405020304" pitchFamily="18" charset="0"/>
              </a:rPr>
              <a:t>1/  </a:t>
            </a:r>
            <a:r>
              <a:rPr lang="fr-FR" sz="2200" dirty="0">
                <a:solidFill>
                  <a:srgbClr val="000000"/>
                </a:solidFill>
                <a:latin typeface="Times New Roman" panose="02020603050405020304" pitchFamily="18" charset="0"/>
              </a:rPr>
              <a:t>H</a:t>
            </a:r>
            <a:r>
              <a:rPr lang="fr-FR" sz="2200" b="0" i="0" u="none" strike="noStrike" baseline="0" dirty="0">
                <a:solidFill>
                  <a:srgbClr val="000000"/>
                </a:solidFill>
                <a:latin typeface="Times New Roman" panose="02020603050405020304" pitchFamily="18" charset="0"/>
              </a:rPr>
              <a:t>ommes </a:t>
            </a:r>
            <a:r>
              <a:rPr lang="fr-FR" sz="2200" dirty="0">
                <a:solidFill>
                  <a:srgbClr val="000000"/>
                </a:solidFill>
                <a:latin typeface="Times New Roman" panose="02020603050405020304" pitchFamily="18" charset="0"/>
              </a:rPr>
              <a:t>n’avait pas de problème de fertilité</a:t>
            </a:r>
            <a:r>
              <a:rPr lang="fr-FR" sz="2200" b="0" i="0" u="none" strike="noStrike" baseline="0" dirty="0">
                <a:solidFill>
                  <a:srgbClr val="000000"/>
                </a:solidFill>
                <a:latin typeface="Times New Roman" panose="02020603050405020304" pitchFamily="18" charset="0"/>
              </a:rPr>
              <a:t> </a:t>
            </a:r>
          </a:p>
          <a:p>
            <a:r>
              <a:rPr lang="fr-FR" sz="2200" dirty="0">
                <a:solidFill>
                  <a:srgbClr val="000000"/>
                </a:solidFill>
                <a:latin typeface="Times New Roman" panose="02020603050405020304" pitchFamily="18" charset="0"/>
              </a:rPr>
              <a:t>2/ Patients de spermoculture négative.</a:t>
            </a:r>
          </a:p>
        </p:txBody>
      </p:sp>
      <p:sp>
        <p:nvSpPr>
          <p:cNvPr id="12" name="Flèche : droite 11">
            <a:extLst>
              <a:ext uri="{FF2B5EF4-FFF2-40B4-BE49-F238E27FC236}">
                <a16:creationId xmlns:a16="http://schemas.microsoft.com/office/drawing/2014/main" id="{F9E84729-264A-499D-8D0C-335A9A3C1918}"/>
              </a:ext>
            </a:extLst>
          </p:cNvPr>
          <p:cNvSpPr/>
          <p:nvPr/>
        </p:nvSpPr>
        <p:spPr>
          <a:xfrm rot="1872448">
            <a:off x="3546346" y="4318168"/>
            <a:ext cx="2249154" cy="225183"/>
          </a:xfrm>
          <a:prstGeom prst="rightArrow">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097908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500"/>
                                        <p:tgtEl>
                                          <p:spTgt spid="12"/>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500" fill="hold"/>
                                        <p:tgtEl>
                                          <p:spTgt spid="11"/>
                                        </p:tgtEl>
                                        <p:attrNameLst>
                                          <p:attrName>ppt_x</p:attrName>
                                        </p:attrNameLst>
                                      </p:cBhvr>
                                      <p:tavLst>
                                        <p:tav tm="0">
                                          <p:val>
                                            <p:strVal val="#ppt_x"/>
                                          </p:val>
                                        </p:tav>
                                        <p:tav tm="100000">
                                          <p:val>
                                            <p:strVal val="#ppt_x"/>
                                          </p:val>
                                        </p:tav>
                                      </p:tavLst>
                                    </p:anim>
                                    <p:anim calcmode="lin" valueType="num">
                                      <p:cBhvr additive="base">
                                        <p:cTn id="3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50CD0F7-53CC-45CB-83E9-4729FA24BC82}"/>
              </a:ext>
            </a:extLst>
          </p:cNvPr>
          <p:cNvSpPr>
            <a:spLocks noGrp="1"/>
          </p:cNvSpPr>
          <p:nvPr>
            <p:ph type="title"/>
          </p:nvPr>
        </p:nvSpPr>
        <p:spPr>
          <a:xfrm>
            <a:off x="1101195" y="148553"/>
            <a:ext cx="9989611" cy="763600"/>
          </a:xfrm>
        </p:spPr>
        <p:txBody>
          <a:bodyPr/>
          <a:lstStyle/>
          <a:p>
            <a:r>
              <a:rPr lang="fr-FR" sz="3200" b="1" i="1" dirty="0">
                <a:solidFill>
                  <a:schemeClr val="accent4">
                    <a:lumMod val="25000"/>
                  </a:schemeClr>
                </a:solidFill>
                <a:latin typeface="Times New Roman" panose="02020603050405020304" pitchFamily="18" charset="0"/>
                <a:cs typeface="Times New Roman" panose="02020603050405020304" pitchFamily="18" charset="0"/>
              </a:rPr>
              <a:t>Les paramètres étudier </a:t>
            </a:r>
          </a:p>
        </p:txBody>
      </p:sp>
      <p:sp>
        <p:nvSpPr>
          <p:cNvPr id="3" name="Rectangle : coins arrondis 2">
            <a:extLst>
              <a:ext uri="{FF2B5EF4-FFF2-40B4-BE49-F238E27FC236}">
                <a16:creationId xmlns:a16="http://schemas.microsoft.com/office/drawing/2014/main" id="{66E6E0F2-6A85-45CD-9BE8-A56A6D36DC71}"/>
              </a:ext>
            </a:extLst>
          </p:cNvPr>
          <p:cNvSpPr/>
          <p:nvPr/>
        </p:nvSpPr>
        <p:spPr>
          <a:xfrm>
            <a:off x="617621" y="1090863"/>
            <a:ext cx="10956757" cy="5767137"/>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lnSpc>
                <a:spcPct val="150000"/>
              </a:lnSpc>
            </a:pPr>
            <a:r>
              <a:rPr lang="fr-FR" sz="2200" b="1" i="0" u="none" strike="noStrike" baseline="0" dirty="0">
                <a:solidFill>
                  <a:srgbClr val="000000"/>
                </a:solidFill>
                <a:latin typeface="Times New Roman" panose="02020603050405020304" pitchFamily="18" charset="0"/>
                <a:cs typeface="Times New Roman" panose="02020603050405020304" pitchFamily="18" charset="0"/>
              </a:rPr>
              <a:t>L’âge : </a:t>
            </a:r>
            <a:r>
              <a:rPr lang="fr-FR" sz="2200" b="0" i="0" u="none" strike="noStrike" baseline="0" dirty="0">
                <a:solidFill>
                  <a:srgbClr val="000000"/>
                </a:solidFill>
                <a:latin typeface="Times New Roman" panose="02020603050405020304" pitchFamily="18" charset="0"/>
                <a:cs typeface="Times New Roman" panose="02020603050405020304" pitchFamily="18" charset="0"/>
              </a:rPr>
              <a:t>est déterminé pour le patient et sa conjointe.</a:t>
            </a:r>
          </a:p>
          <a:p>
            <a:pPr algn="l">
              <a:lnSpc>
                <a:spcPct val="150000"/>
              </a:lnSpc>
            </a:pPr>
            <a:r>
              <a:rPr lang="fr-FR" sz="2200" b="1" dirty="0">
                <a:solidFill>
                  <a:srgbClr val="000000"/>
                </a:solidFill>
                <a:latin typeface="Times New Roman" panose="02020603050405020304" pitchFamily="18" charset="0"/>
                <a:cs typeface="Times New Roman" panose="02020603050405020304" pitchFamily="18" charset="0"/>
              </a:rPr>
              <a:t>Paramètres spermatique: volume</a:t>
            </a:r>
            <a:r>
              <a:rPr lang="fr-FR" sz="2200" dirty="0">
                <a:solidFill>
                  <a:srgbClr val="000000"/>
                </a:solidFill>
                <a:latin typeface="Times New Roman" panose="02020603050405020304" pitchFamily="18" charset="0"/>
                <a:cs typeface="Times New Roman" panose="02020603050405020304" pitchFamily="18" charset="0"/>
              </a:rPr>
              <a:t>- numérations-mobilité-vitalité-morphologie et Spermoculture(-)ou(+) et germes (</a:t>
            </a:r>
            <a:r>
              <a:rPr lang="fr-FR" sz="2200" dirty="0" err="1">
                <a:solidFill>
                  <a:srgbClr val="000000"/>
                </a:solidFill>
                <a:latin typeface="Times New Roman" panose="02020603050405020304" pitchFamily="18" charset="0"/>
                <a:cs typeface="Times New Roman" panose="02020603050405020304" pitchFamily="18" charset="0"/>
              </a:rPr>
              <a:t>E.coi-Neissiria</a:t>
            </a:r>
            <a:r>
              <a:rPr lang="fr-FR" sz="2200" dirty="0">
                <a:solidFill>
                  <a:srgbClr val="000000"/>
                </a:solidFill>
                <a:latin typeface="Times New Roman" panose="02020603050405020304" pitchFamily="18" charset="0"/>
                <a:cs typeface="Times New Roman" panose="02020603050405020304" pitchFamily="18" charset="0"/>
              </a:rPr>
              <a:t> </a:t>
            </a:r>
            <a:r>
              <a:rPr lang="fr-FR" sz="2200" dirty="0" err="1">
                <a:solidFill>
                  <a:srgbClr val="000000"/>
                </a:solidFill>
                <a:latin typeface="Times New Roman" panose="02020603050405020304" pitchFamily="18" charset="0"/>
                <a:cs typeface="Times New Roman" panose="02020603050405020304" pitchFamily="18" charset="0"/>
              </a:rPr>
              <a:t>gonorrhoeae</a:t>
            </a:r>
            <a:r>
              <a:rPr lang="fr-FR" sz="2200" dirty="0">
                <a:solidFill>
                  <a:srgbClr val="000000"/>
                </a:solidFill>
                <a:latin typeface="Times New Roman" panose="02020603050405020304" pitchFamily="18" charset="0"/>
                <a:cs typeface="Times New Roman" panose="02020603050405020304" pitchFamily="18" charset="0"/>
              </a:rPr>
              <a:t>)dans le sperme.</a:t>
            </a:r>
          </a:p>
        </p:txBody>
      </p:sp>
    </p:spTree>
    <p:extLst>
      <p:ext uri="{BB962C8B-B14F-4D97-AF65-F5344CB8AC3E}">
        <p14:creationId xmlns:p14="http://schemas.microsoft.com/office/powerpoint/2010/main" val="2274472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50CD0F7-53CC-45CB-83E9-4729FA24BC82}"/>
              </a:ext>
            </a:extLst>
          </p:cNvPr>
          <p:cNvSpPr>
            <a:spLocks noGrp="1"/>
          </p:cNvSpPr>
          <p:nvPr>
            <p:ph type="title"/>
          </p:nvPr>
        </p:nvSpPr>
        <p:spPr>
          <a:xfrm>
            <a:off x="1101195" y="148553"/>
            <a:ext cx="9989611" cy="763600"/>
          </a:xfrm>
        </p:spPr>
        <p:txBody>
          <a:bodyPr/>
          <a:lstStyle/>
          <a:p>
            <a:r>
              <a:rPr lang="fr-FR" sz="3200" b="1" i="1" dirty="0">
                <a:solidFill>
                  <a:schemeClr val="accent4">
                    <a:lumMod val="25000"/>
                  </a:schemeClr>
                </a:solidFill>
                <a:latin typeface="Times New Roman" panose="02020603050405020304" pitchFamily="18" charset="0"/>
                <a:cs typeface="Times New Roman" panose="02020603050405020304" pitchFamily="18" charset="0"/>
              </a:rPr>
              <a:t>Les paramètres paracliniques </a:t>
            </a:r>
          </a:p>
        </p:txBody>
      </p:sp>
      <p:sp>
        <p:nvSpPr>
          <p:cNvPr id="3" name="Rectangle 2">
            <a:extLst>
              <a:ext uri="{FF2B5EF4-FFF2-40B4-BE49-F238E27FC236}">
                <a16:creationId xmlns:a16="http://schemas.microsoft.com/office/drawing/2014/main" id="{096845EF-283D-4B38-8F15-AA2F065EBFB9}"/>
              </a:ext>
            </a:extLst>
          </p:cNvPr>
          <p:cNvSpPr/>
          <p:nvPr/>
        </p:nvSpPr>
        <p:spPr>
          <a:xfrm>
            <a:off x="4443663" y="912153"/>
            <a:ext cx="3064042" cy="11229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b="1" dirty="0">
                <a:solidFill>
                  <a:schemeClr val="accent2">
                    <a:lumMod val="75000"/>
                  </a:schemeClr>
                </a:solidFill>
                <a:latin typeface="Times New Roman" panose="02020603050405020304" pitchFamily="18" charset="0"/>
                <a:cs typeface="Times New Roman" panose="02020603050405020304" pitchFamily="18" charset="0"/>
              </a:rPr>
              <a:t>1/ Spermogramme </a:t>
            </a:r>
          </a:p>
        </p:txBody>
      </p:sp>
      <p:sp>
        <p:nvSpPr>
          <p:cNvPr id="5" name="ZoneTexte 4">
            <a:extLst>
              <a:ext uri="{FF2B5EF4-FFF2-40B4-BE49-F238E27FC236}">
                <a16:creationId xmlns:a16="http://schemas.microsoft.com/office/drawing/2014/main" id="{BC581158-B2D1-4014-9F69-513225FF87E8}"/>
              </a:ext>
            </a:extLst>
          </p:cNvPr>
          <p:cNvSpPr txBox="1"/>
          <p:nvPr/>
        </p:nvSpPr>
        <p:spPr>
          <a:xfrm>
            <a:off x="144378" y="2035101"/>
            <a:ext cx="3625515" cy="430887"/>
          </a:xfrm>
          <a:prstGeom prst="rect">
            <a:avLst/>
          </a:prstGeom>
          <a:noFill/>
        </p:spPr>
        <p:txBody>
          <a:bodyPr wrap="square">
            <a:spAutoFit/>
          </a:bodyPr>
          <a:lstStyle/>
          <a:p>
            <a:r>
              <a:rPr lang="fr-FR" sz="2200" b="1" i="0" u="none" strike="noStrike" baseline="0" dirty="0">
                <a:latin typeface="Times New Roman" panose="02020603050405020304" pitchFamily="18" charset="0"/>
              </a:rPr>
              <a:t>Le prélèvement du sperme</a:t>
            </a:r>
            <a:endParaRPr lang="fr-FR" sz="2200" dirty="0"/>
          </a:p>
        </p:txBody>
      </p:sp>
      <p:sp>
        <p:nvSpPr>
          <p:cNvPr id="7" name="ZoneTexte 6">
            <a:extLst>
              <a:ext uri="{FF2B5EF4-FFF2-40B4-BE49-F238E27FC236}">
                <a16:creationId xmlns:a16="http://schemas.microsoft.com/office/drawing/2014/main" id="{23B86BEB-1B4F-4EC9-878F-B0C3CB1F4360}"/>
              </a:ext>
            </a:extLst>
          </p:cNvPr>
          <p:cNvSpPr txBox="1"/>
          <p:nvPr/>
        </p:nvSpPr>
        <p:spPr>
          <a:xfrm>
            <a:off x="625641" y="2459966"/>
            <a:ext cx="10940718" cy="3985706"/>
          </a:xfrm>
          <a:prstGeom prst="rect">
            <a:avLst/>
          </a:prstGeom>
          <a:noFill/>
        </p:spPr>
        <p:txBody>
          <a:bodyPr wrap="square">
            <a:spAutoFit/>
          </a:bodyPr>
          <a:lstStyle/>
          <a:p>
            <a:pPr algn="l">
              <a:lnSpc>
                <a:spcPct val="150000"/>
              </a:lnSpc>
            </a:pPr>
            <a:r>
              <a:rPr lang="fr-FR" sz="2200" b="0" i="0" u="none" strike="noStrike" baseline="0" dirty="0">
                <a:solidFill>
                  <a:srgbClr val="000000"/>
                </a:solidFill>
                <a:latin typeface="Times New Roman" panose="02020603050405020304" pitchFamily="18" charset="0"/>
                <a:cs typeface="Times New Roman" panose="02020603050405020304" pitchFamily="18" charset="0"/>
              </a:rPr>
              <a:t>1) Une abstinence sexuelle qui ne dépasse pas les 03 jours</a:t>
            </a:r>
          </a:p>
          <a:p>
            <a:pPr algn="l">
              <a:lnSpc>
                <a:spcPct val="150000"/>
              </a:lnSpc>
            </a:pPr>
            <a:r>
              <a:rPr lang="fr-FR" sz="2200" b="0" i="0" u="none" strike="noStrike" baseline="0" dirty="0">
                <a:solidFill>
                  <a:srgbClr val="000000"/>
                </a:solidFill>
                <a:latin typeface="Times New Roman" panose="02020603050405020304" pitchFamily="18" charset="0"/>
                <a:cs typeface="Times New Roman" panose="02020603050405020304" pitchFamily="18" charset="0"/>
              </a:rPr>
              <a:t>2) Le recueil se fait sur place, dans une chambre au laboratoire, destinée au prélèvement afin de limiter les risques de perte d’une partie de l’éjaculat.</a:t>
            </a:r>
          </a:p>
          <a:p>
            <a:pPr algn="l">
              <a:lnSpc>
                <a:spcPct val="150000"/>
              </a:lnSpc>
            </a:pPr>
            <a:r>
              <a:rPr lang="fr-FR" sz="2200" b="0" i="0" u="none" strike="noStrike" baseline="0" dirty="0">
                <a:solidFill>
                  <a:srgbClr val="000000"/>
                </a:solidFill>
                <a:latin typeface="Times New Roman" panose="02020603050405020304" pitchFamily="18" charset="0"/>
                <a:cs typeface="Times New Roman" panose="02020603050405020304" pitchFamily="18" charset="0"/>
              </a:rPr>
              <a:t>3) Un lavage des mains et de la verge est nécessaire avant le prélèvement afin d’éviter tout risque de contamination.</a:t>
            </a:r>
          </a:p>
          <a:p>
            <a:pPr algn="l">
              <a:lnSpc>
                <a:spcPct val="150000"/>
              </a:lnSpc>
            </a:pPr>
            <a:r>
              <a:rPr lang="fr-FR" sz="2200" b="0" i="0" u="none" strike="noStrike" baseline="0" dirty="0">
                <a:solidFill>
                  <a:srgbClr val="000000"/>
                </a:solidFill>
                <a:latin typeface="Times New Roman" panose="02020603050405020304" pitchFamily="18" charset="0"/>
                <a:cs typeface="Times New Roman" panose="02020603050405020304" pitchFamily="18" charset="0"/>
              </a:rPr>
              <a:t>4) Le recueille se fait dans un récipient stérile avec couvercle contenant les cordonnés du patient</a:t>
            </a:r>
          </a:p>
          <a:p>
            <a:pPr algn="l"/>
            <a:r>
              <a:rPr lang="fr-FR" sz="2200" b="0" i="0" u="none" strike="noStrike" baseline="0" dirty="0">
                <a:solidFill>
                  <a:srgbClr val="000000"/>
                </a:solidFill>
                <a:latin typeface="Times New Roman" panose="02020603050405020304" pitchFamily="18" charset="0"/>
                <a:cs typeface="Times New Roman" panose="02020603050405020304" pitchFamily="18" charset="0"/>
              </a:rPr>
              <a:t>5) Arrêt de tout traitement susceptible d’avoir une action sur la spermatogenèse</a:t>
            </a:r>
            <a:endParaRPr lang="fr-FR" sz="2200" dirty="0">
              <a:solidFill>
                <a:srgbClr val="000000"/>
              </a:solidFill>
              <a:latin typeface="Times New Roman" panose="02020603050405020304" pitchFamily="18" charset="0"/>
              <a:cs typeface="Times New Roman" panose="02020603050405020304" pitchFamily="18" charset="0"/>
            </a:endParaRPr>
          </a:p>
        </p:txBody>
      </p:sp>
      <p:pic>
        <p:nvPicPr>
          <p:cNvPr id="6" name="Image 5"/>
          <p:cNvPicPr/>
          <p:nvPr/>
        </p:nvPicPr>
        <p:blipFill>
          <a:blip r:embed="rId2" cstate="print"/>
          <a:srcRect/>
          <a:stretch/>
        </p:blipFill>
        <p:spPr>
          <a:xfrm>
            <a:off x="7833097" y="1141210"/>
            <a:ext cx="3733262" cy="1691640"/>
          </a:xfrm>
          <a:prstGeom prst="rect">
            <a:avLst/>
          </a:prstGeom>
          <a:ln>
            <a:noFill/>
          </a:ln>
        </p:spPr>
      </p:pic>
    </p:spTree>
    <p:extLst>
      <p:ext uri="{BB962C8B-B14F-4D97-AF65-F5344CB8AC3E}">
        <p14:creationId xmlns:p14="http://schemas.microsoft.com/office/powerpoint/2010/main" val="1718836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Effect transition="in" filter="fade">
                                      <p:cBhvr>
                                        <p:cTn id="13" dur="500"/>
                                        <p:tgtEl>
                                          <p:spTgt spid="5">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50CD0F7-53CC-45CB-83E9-4729FA24BC82}"/>
              </a:ext>
            </a:extLst>
          </p:cNvPr>
          <p:cNvSpPr>
            <a:spLocks noGrp="1"/>
          </p:cNvSpPr>
          <p:nvPr>
            <p:ph type="title"/>
          </p:nvPr>
        </p:nvSpPr>
        <p:spPr>
          <a:xfrm>
            <a:off x="1101195" y="148553"/>
            <a:ext cx="9989611" cy="763600"/>
          </a:xfrm>
        </p:spPr>
        <p:txBody>
          <a:bodyPr/>
          <a:lstStyle/>
          <a:p>
            <a:r>
              <a:rPr lang="fr-FR" sz="3200" b="1" i="1" dirty="0">
                <a:solidFill>
                  <a:schemeClr val="accent4">
                    <a:lumMod val="25000"/>
                  </a:schemeClr>
                </a:solidFill>
                <a:latin typeface="Times New Roman" panose="02020603050405020304" pitchFamily="18" charset="0"/>
                <a:cs typeface="Times New Roman" panose="02020603050405020304" pitchFamily="18" charset="0"/>
              </a:rPr>
              <a:t>Les paramètres paracliniques </a:t>
            </a:r>
          </a:p>
        </p:txBody>
      </p:sp>
      <p:sp>
        <p:nvSpPr>
          <p:cNvPr id="3" name="Rectangle : coins arrondis 2">
            <a:extLst>
              <a:ext uri="{FF2B5EF4-FFF2-40B4-BE49-F238E27FC236}">
                <a16:creationId xmlns:a16="http://schemas.microsoft.com/office/drawing/2014/main" id="{6B55BC81-1CBA-44D3-89B9-54D9AE842F6F}"/>
              </a:ext>
            </a:extLst>
          </p:cNvPr>
          <p:cNvSpPr/>
          <p:nvPr/>
        </p:nvSpPr>
        <p:spPr>
          <a:xfrm>
            <a:off x="5243044" y="6018970"/>
            <a:ext cx="1587887" cy="610504"/>
          </a:xfrm>
          <a:prstGeom prst="roundRect">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r-FR" dirty="0">
                <a:solidFill>
                  <a:srgbClr val="000000"/>
                </a:solidFill>
                <a:latin typeface="Times New Roman" panose="02020603050405020304" pitchFamily="18" charset="0"/>
                <a:cs typeface="Times New Roman" panose="02020603050405020304" pitchFamily="18" charset="0"/>
              </a:rPr>
              <a:t>[c</a:t>
            </a:r>
            <a:r>
              <a:rPr lang="fr-FR" sz="1600" dirty="0">
                <a:solidFill>
                  <a:srgbClr val="000000"/>
                </a:solidFill>
                <a:latin typeface="Times New Roman" panose="02020603050405020304" pitchFamily="18" charset="0"/>
                <a:cs typeface="Times New Roman" panose="02020603050405020304" pitchFamily="18" charset="0"/>
              </a:rPr>
              <a:t>] des cellules rondes </a:t>
            </a:r>
            <a:endParaRPr lang="fr-FR" dirty="0">
              <a:solidFill>
                <a:srgbClr val="000000"/>
              </a:solidFill>
              <a:latin typeface="Times New Roman" panose="02020603050405020304" pitchFamily="18" charset="0"/>
              <a:cs typeface="Times New Roman" panose="02020603050405020304" pitchFamily="18" charset="0"/>
            </a:endParaRPr>
          </a:p>
        </p:txBody>
      </p:sp>
      <p:sp>
        <p:nvSpPr>
          <p:cNvPr id="5" name="Rectangle : coins arrondis 4">
            <a:extLst>
              <a:ext uri="{FF2B5EF4-FFF2-40B4-BE49-F238E27FC236}">
                <a16:creationId xmlns:a16="http://schemas.microsoft.com/office/drawing/2014/main" id="{99C34567-4CD4-4301-B6F5-F2BE2888CDF9}"/>
              </a:ext>
            </a:extLst>
          </p:cNvPr>
          <p:cNvSpPr/>
          <p:nvPr/>
        </p:nvSpPr>
        <p:spPr>
          <a:xfrm>
            <a:off x="867551" y="2926791"/>
            <a:ext cx="1482348" cy="610503"/>
          </a:xfrm>
          <a:prstGeom prst="roundRect">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rgbClr val="000000"/>
                </a:solidFill>
                <a:latin typeface="Times New Roman" panose="02020603050405020304" pitchFamily="18" charset="0"/>
                <a:cs typeface="Times New Roman" panose="02020603050405020304" pitchFamily="18" charset="0"/>
              </a:rPr>
              <a:t>Le volume</a:t>
            </a:r>
          </a:p>
        </p:txBody>
      </p:sp>
      <p:sp>
        <p:nvSpPr>
          <p:cNvPr id="6" name="Rectangle : coins arrondis 5">
            <a:extLst>
              <a:ext uri="{FF2B5EF4-FFF2-40B4-BE49-F238E27FC236}">
                <a16:creationId xmlns:a16="http://schemas.microsoft.com/office/drawing/2014/main" id="{53C93D18-55E4-42F9-8AC4-F410EC4E029D}"/>
              </a:ext>
            </a:extLst>
          </p:cNvPr>
          <p:cNvSpPr/>
          <p:nvPr/>
        </p:nvSpPr>
        <p:spPr>
          <a:xfrm>
            <a:off x="867551" y="4170551"/>
            <a:ext cx="1482348" cy="631588"/>
          </a:xfrm>
          <a:prstGeom prst="roundRect">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rgbClr val="000000"/>
                </a:solidFill>
                <a:latin typeface="Times New Roman" panose="02020603050405020304" pitchFamily="18" charset="0"/>
                <a:cs typeface="Times New Roman" panose="02020603050405020304" pitchFamily="18" charset="0"/>
              </a:rPr>
              <a:t>La viscosité </a:t>
            </a:r>
          </a:p>
        </p:txBody>
      </p:sp>
      <p:sp>
        <p:nvSpPr>
          <p:cNvPr id="7" name="Rectangle : coins arrondis 6">
            <a:extLst>
              <a:ext uri="{FF2B5EF4-FFF2-40B4-BE49-F238E27FC236}">
                <a16:creationId xmlns:a16="http://schemas.microsoft.com/office/drawing/2014/main" id="{18320E21-18F0-42B1-8A50-CD1E37630789}"/>
              </a:ext>
            </a:extLst>
          </p:cNvPr>
          <p:cNvSpPr/>
          <p:nvPr/>
        </p:nvSpPr>
        <p:spPr>
          <a:xfrm>
            <a:off x="867551" y="5417349"/>
            <a:ext cx="1482348" cy="631588"/>
          </a:xfrm>
          <a:prstGeom prst="roundRect">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rgbClr val="000000"/>
                </a:solidFill>
                <a:latin typeface="Times New Roman" panose="02020603050405020304" pitchFamily="18" charset="0"/>
                <a:cs typeface="Times New Roman" panose="02020603050405020304" pitchFamily="18" charset="0"/>
              </a:rPr>
              <a:t>pH</a:t>
            </a:r>
          </a:p>
        </p:txBody>
      </p:sp>
      <p:sp>
        <p:nvSpPr>
          <p:cNvPr id="9" name="Ellipse 8">
            <a:extLst>
              <a:ext uri="{FF2B5EF4-FFF2-40B4-BE49-F238E27FC236}">
                <a16:creationId xmlns:a16="http://schemas.microsoft.com/office/drawing/2014/main" id="{659FF030-5D28-4474-97D0-A7A8F9D2B934}"/>
              </a:ext>
            </a:extLst>
          </p:cNvPr>
          <p:cNvSpPr/>
          <p:nvPr/>
        </p:nvSpPr>
        <p:spPr>
          <a:xfrm>
            <a:off x="343459" y="1326410"/>
            <a:ext cx="2452914" cy="1054358"/>
          </a:xfrm>
          <a:prstGeom prst="ellipse">
            <a:avLst/>
          </a:prstGeom>
          <a:noFill/>
          <a:ln>
            <a:solidFill>
              <a:schemeClr val="accent2">
                <a:lumMod val="75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0" i="0" u="none" strike="noStrike" kern="1200" cap="none" spc="0" normalizeH="0" baseline="0" noProof="0" dirty="0">
                <a:ln>
                  <a:noFill/>
                </a:ln>
                <a:solidFill>
                  <a:srgbClr val="000000"/>
                </a:solidFill>
                <a:effectLst/>
                <a:uLnTx/>
                <a:uFillTx/>
                <a:latin typeface="Times New Roman" panose="02020603050405020304" pitchFamily="18" charset="0"/>
                <a:ea typeface="+mn-ea"/>
                <a:cs typeface="Times New Roman" panose="02020603050405020304" pitchFamily="18" charset="0"/>
              </a:rPr>
              <a:t>Examen macroscopique </a:t>
            </a:r>
          </a:p>
        </p:txBody>
      </p:sp>
      <p:sp>
        <p:nvSpPr>
          <p:cNvPr id="10" name="Flèche : droite 9">
            <a:extLst>
              <a:ext uri="{FF2B5EF4-FFF2-40B4-BE49-F238E27FC236}">
                <a16:creationId xmlns:a16="http://schemas.microsoft.com/office/drawing/2014/main" id="{F4ACF24E-C63D-4F3A-AADF-E2C145B2CC9A}"/>
              </a:ext>
            </a:extLst>
          </p:cNvPr>
          <p:cNvSpPr/>
          <p:nvPr/>
        </p:nvSpPr>
        <p:spPr>
          <a:xfrm rot="5400000">
            <a:off x="1301593" y="2520835"/>
            <a:ext cx="536646" cy="256510"/>
          </a:xfrm>
          <a:prstGeom prst="rightArrow">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Ellipse 10">
            <a:extLst>
              <a:ext uri="{FF2B5EF4-FFF2-40B4-BE49-F238E27FC236}">
                <a16:creationId xmlns:a16="http://schemas.microsoft.com/office/drawing/2014/main" id="{7531F674-92E7-4287-8071-3637A522154E}"/>
              </a:ext>
            </a:extLst>
          </p:cNvPr>
          <p:cNvSpPr/>
          <p:nvPr/>
        </p:nvSpPr>
        <p:spPr>
          <a:xfrm>
            <a:off x="4695096" y="1240500"/>
            <a:ext cx="2452914" cy="1054358"/>
          </a:xfrm>
          <a:prstGeom prst="ellipse">
            <a:avLst/>
          </a:prstGeom>
          <a:noFill/>
          <a:ln>
            <a:solidFill>
              <a:schemeClr val="accent2">
                <a:lumMod val="75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0" i="0" u="none" strike="noStrike" kern="1200" cap="none" spc="0" normalizeH="0" baseline="0" noProof="0" dirty="0">
                <a:ln>
                  <a:noFill/>
                </a:ln>
                <a:solidFill>
                  <a:srgbClr val="000000"/>
                </a:solidFill>
                <a:effectLst/>
                <a:uLnTx/>
                <a:uFillTx/>
                <a:latin typeface="Times New Roman" panose="02020603050405020304" pitchFamily="18" charset="0"/>
                <a:ea typeface="+mn-ea"/>
                <a:cs typeface="Times New Roman" panose="02020603050405020304" pitchFamily="18" charset="0"/>
              </a:rPr>
              <a:t>Examen microscopique </a:t>
            </a:r>
          </a:p>
        </p:txBody>
      </p:sp>
      <p:sp>
        <p:nvSpPr>
          <p:cNvPr id="13" name="Rectangle : coins arrondis 12">
            <a:extLst>
              <a:ext uri="{FF2B5EF4-FFF2-40B4-BE49-F238E27FC236}">
                <a16:creationId xmlns:a16="http://schemas.microsoft.com/office/drawing/2014/main" id="{ED8C7813-8870-42DA-9ECC-93659CD0C95B}"/>
              </a:ext>
            </a:extLst>
          </p:cNvPr>
          <p:cNvSpPr/>
          <p:nvPr/>
        </p:nvSpPr>
        <p:spPr>
          <a:xfrm>
            <a:off x="5243044" y="4968242"/>
            <a:ext cx="1482348" cy="610504"/>
          </a:xfrm>
          <a:prstGeom prst="roundRect">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rgbClr val="000000"/>
                </a:solidFill>
                <a:latin typeface="Times New Roman" panose="02020603050405020304" pitchFamily="18" charset="0"/>
                <a:cs typeface="Times New Roman" panose="02020603050405020304" pitchFamily="18" charset="0"/>
              </a:rPr>
              <a:t>Vitalité </a:t>
            </a:r>
          </a:p>
        </p:txBody>
      </p:sp>
      <p:sp>
        <p:nvSpPr>
          <p:cNvPr id="14" name="Rectangle : coins arrondis 13">
            <a:extLst>
              <a:ext uri="{FF2B5EF4-FFF2-40B4-BE49-F238E27FC236}">
                <a16:creationId xmlns:a16="http://schemas.microsoft.com/office/drawing/2014/main" id="{0A7E11EF-1239-4645-814B-845C54D4B0CF}"/>
              </a:ext>
            </a:extLst>
          </p:cNvPr>
          <p:cNvSpPr/>
          <p:nvPr/>
        </p:nvSpPr>
        <p:spPr>
          <a:xfrm>
            <a:off x="5184987" y="3865300"/>
            <a:ext cx="1482348" cy="610504"/>
          </a:xfrm>
          <a:prstGeom prst="roundRect">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rgbClr val="000000"/>
                </a:solidFill>
                <a:latin typeface="Times New Roman" panose="02020603050405020304" pitchFamily="18" charset="0"/>
                <a:cs typeface="Times New Roman" panose="02020603050405020304" pitchFamily="18" charset="0"/>
              </a:rPr>
              <a:t>Numération </a:t>
            </a:r>
          </a:p>
        </p:txBody>
      </p:sp>
      <p:sp>
        <p:nvSpPr>
          <p:cNvPr id="15" name="Rectangle : coins arrondis 14">
            <a:extLst>
              <a:ext uri="{FF2B5EF4-FFF2-40B4-BE49-F238E27FC236}">
                <a16:creationId xmlns:a16="http://schemas.microsoft.com/office/drawing/2014/main" id="{7C0A3FBC-6847-4048-A0FD-5A5F75449A44}"/>
              </a:ext>
            </a:extLst>
          </p:cNvPr>
          <p:cNvSpPr/>
          <p:nvPr/>
        </p:nvSpPr>
        <p:spPr>
          <a:xfrm>
            <a:off x="5180379" y="2835512"/>
            <a:ext cx="1482348" cy="610504"/>
          </a:xfrm>
          <a:prstGeom prst="roundRect">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rgbClr val="000000"/>
                </a:solidFill>
                <a:latin typeface="Times New Roman" panose="02020603050405020304" pitchFamily="18" charset="0"/>
                <a:cs typeface="Times New Roman" panose="02020603050405020304" pitchFamily="18" charset="0"/>
              </a:rPr>
              <a:t>Mobilité </a:t>
            </a:r>
          </a:p>
        </p:txBody>
      </p:sp>
      <p:sp>
        <p:nvSpPr>
          <p:cNvPr id="16" name="Flèche : droite 15">
            <a:extLst>
              <a:ext uri="{FF2B5EF4-FFF2-40B4-BE49-F238E27FC236}">
                <a16:creationId xmlns:a16="http://schemas.microsoft.com/office/drawing/2014/main" id="{F301F998-8123-4C08-80A1-C4A9DA8F215C}"/>
              </a:ext>
            </a:extLst>
          </p:cNvPr>
          <p:cNvSpPr/>
          <p:nvPr/>
        </p:nvSpPr>
        <p:spPr>
          <a:xfrm rot="5400000">
            <a:off x="5653230" y="2448635"/>
            <a:ext cx="536646" cy="256510"/>
          </a:xfrm>
          <a:prstGeom prst="rightArrow">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Rectangle : coins arrondis 18">
            <a:extLst>
              <a:ext uri="{FF2B5EF4-FFF2-40B4-BE49-F238E27FC236}">
                <a16:creationId xmlns:a16="http://schemas.microsoft.com/office/drawing/2014/main" id="{2DC11360-B45F-446B-BD6A-EFD5CA28871D}"/>
              </a:ext>
            </a:extLst>
          </p:cNvPr>
          <p:cNvSpPr/>
          <p:nvPr/>
        </p:nvSpPr>
        <p:spPr>
          <a:xfrm>
            <a:off x="7760929" y="1507370"/>
            <a:ext cx="4087612" cy="174679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800" b="1" i="0" u="none" strike="noStrike" baseline="0" dirty="0">
                <a:solidFill>
                  <a:srgbClr val="000000"/>
                </a:solidFill>
                <a:latin typeface="Times New Roman" panose="02020603050405020304" pitchFamily="18" charset="0"/>
              </a:rPr>
              <a:t>Grade A </a:t>
            </a:r>
            <a:r>
              <a:rPr lang="fr-FR" sz="1800" b="0" i="0" u="none" strike="noStrike" baseline="0" dirty="0">
                <a:solidFill>
                  <a:srgbClr val="000000"/>
                </a:solidFill>
                <a:latin typeface="Times New Roman" panose="02020603050405020304" pitchFamily="18" charset="0"/>
              </a:rPr>
              <a:t>: progression rapide</a:t>
            </a:r>
          </a:p>
          <a:p>
            <a:r>
              <a:rPr lang="fr-FR" sz="1800" b="1" i="0" u="none" strike="noStrike" baseline="0" dirty="0">
                <a:solidFill>
                  <a:srgbClr val="000000"/>
                </a:solidFill>
                <a:latin typeface="Times New Roman" panose="02020603050405020304" pitchFamily="18" charset="0"/>
              </a:rPr>
              <a:t>Grade B </a:t>
            </a:r>
            <a:r>
              <a:rPr lang="fr-FR" sz="1800" b="0" i="0" u="none" strike="noStrike" baseline="0" dirty="0">
                <a:solidFill>
                  <a:srgbClr val="000000"/>
                </a:solidFill>
                <a:latin typeface="Times New Roman" panose="02020603050405020304" pitchFamily="18" charset="0"/>
              </a:rPr>
              <a:t>: progression lente      </a:t>
            </a:r>
          </a:p>
          <a:p>
            <a:r>
              <a:rPr lang="fr-FR" sz="1800" b="1" i="0" u="none" strike="noStrike" baseline="0" dirty="0">
                <a:solidFill>
                  <a:srgbClr val="000000"/>
                </a:solidFill>
                <a:latin typeface="Times New Roman" panose="02020603050405020304" pitchFamily="18" charset="0"/>
              </a:rPr>
              <a:t>Grade C </a:t>
            </a:r>
            <a:r>
              <a:rPr lang="fr-FR" sz="1800" b="0" i="0" u="none" strike="noStrike" baseline="0" dirty="0">
                <a:solidFill>
                  <a:srgbClr val="000000"/>
                </a:solidFill>
                <a:latin typeface="Times New Roman" panose="02020603050405020304" pitchFamily="18" charset="0"/>
              </a:rPr>
              <a:t>: Mobilité sur place </a:t>
            </a:r>
          </a:p>
          <a:p>
            <a:r>
              <a:rPr lang="fr-FR" sz="1800" b="1" i="0" u="none" strike="noStrike" baseline="0" dirty="0">
                <a:solidFill>
                  <a:srgbClr val="000000"/>
                </a:solidFill>
                <a:latin typeface="Times New Roman" panose="02020603050405020304" pitchFamily="18" charset="0"/>
              </a:rPr>
              <a:t>Grade D </a:t>
            </a:r>
            <a:r>
              <a:rPr lang="fr-FR" sz="1800" b="0" i="0" u="none" strike="noStrike" baseline="0" dirty="0">
                <a:solidFill>
                  <a:srgbClr val="000000"/>
                </a:solidFill>
                <a:latin typeface="Times New Roman" panose="02020603050405020304" pitchFamily="18" charset="0"/>
              </a:rPr>
              <a:t>: immobiles </a:t>
            </a:r>
          </a:p>
          <a:p>
            <a:pPr algn="ctr"/>
            <a:r>
              <a:rPr lang="fr-FR" b="1" dirty="0">
                <a:solidFill>
                  <a:srgbClr val="FF0000"/>
                </a:solidFill>
                <a:latin typeface="Times New Roman" panose="02020603050405020304" pitchFamily="18" charset="0"/>
              </a:rPr>
              <a:t>Asthènospermie  &lt;32%</a:t>
            </a:r>
            <a:endParaRPr lang="fr-FR" b="1" dirty="0">
              <a:solidFill>
                <a:srgbClr val="FF0000"/>
              </a:solidFill>
            </a:endParaRPr>
          </a:p>
        </p:txBody>
      </p:sp>
      <p:sp>
        <p:nvSpPr>
          <p:cNvPr id="21" name="Rectangle : coins arrondis 20">
            <a:extLst>
              <a:ext uri="{FF2B5EF4-FFF2-40B4-BE49-F238E27FC236}">
                <a16:creationId xmlns:a16="http://schemas.microsoft.com/office/drawing/2014/main" id="{C4BC569E-7F77-48D2-A284-2E772F9DFFD2}"/>
              </a:ext>
            </a:extLst>
          </p:cNvPr>
          <p:cNvSpPr/>
          <p:nvPr/>
        </p:nvSpPr>
        <p:spPr>
          <a:xfrm>
            <a:off x="7760929" y="3486622"/>
            <a:ext cx="4252152" cy="136785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rgbClr val="000000"/>
                </a:solidFill>
                <a:latin typeface="Times New Roman" panose="02020603050405020304" pitchFamily="18" charset="0"/>
                <a:cs typeface="Times New Roman" panose="02020603050405020304" pitchFamily="18" charset="0"/>
              </a:rPr>
              <a:t>Oligospermie &lt; 15M/ml</a:t>
            </a:r>
          </a:p>
          <a:p>
            <a:pPr algn="ctr"/>
            <a:r>
              <a:rPr lang="fr-FR" sz="2000" dirty="0">
                <a:solidFill>
                  <a:srgbClr val="000000"/>
                </a:solidFill>
                <a:latin typeface="Times New Roman" panose="02020603050405020304" pitchFamily="18" charset="0"/>
                <a:cs typeface="Times New Roman" panose="02020603050405020304" pitchFamily="18" charset="0"/>
              </a:rPr>
              <a:t>Azoospermie 0M/ml</a:t>
            </a:r>
          </a:p>
          <a:p>
            <a:pPr algn="ctr"/>
            <a:r>
              <a:rPr lang="fr-FR" sz="2000" dirty="0">
                <a:solidFill>
                  <a:srgbClr val="000000"/>
                </a:solidFill>
                <a:latin typeface="Times New Roman" panose="02020603050405020304" pitchFamily="18" charset="0"/>
                <a:cs typeface="Times New Roman" panose="02020603050405020304" pitchFamily="18" charset="0"/>
              </a:rPr>
              <a:t>Ceyptozoospermie : quelques SPZ</a:t>
            </a:r>
          </a:p>
        </p:txBody>
      </p:sp>
      <p:sp>
        <p:nvSpPr>
          <p:cNvPr id="22" name="Rectangle : coins arrondis 21">
            <a:extLst>
              <a:ext uri="{FF2B5EF4-FFF2-40B4-BE49-F238E27FC236}">
                <a16:creationId xmlns:a16="http://schemas.microsoft.com/office/drawing/2014/main" id="{3651A01A-BFF5-49DF-BBFD-B6D1DBD83BDF}"/>
              </a:ext>
            </a:extLst>
          </p:cNvPr>
          <p:cNvSpPr/>
          <p:nvPr/>
        </p:nvSpPr>
        <p:spPr>
          <a:xfrm>
            <a:off x="7760929" y="4968242"/>
            <a:ext cx="4252152" cy="76490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rgbClr val="000000"/>
                </a:solidFill>
                <a:latin typeface="Times New Roman" panose="02020603050405020304" pitchFamily="18" charset="0"/>
                <a:cs typeface="Times New Roman" panose="02020603050405020304" pitchFamily="18" charset="0"/>
              </a:rPr>
              <a:t>Necrozoospermie &lt; 50%</a:t>
            </a:r>
          </a:p>
        </p:txBody>
      </p:sp>
      <p:sp>
        <p:nvSpPr>
          <p:cNvPr id="23" name="Rectangle : coins arrondis 22">
            <a:extLst>
              <a:ext uri="{FF2B5EF4-FFF2-40B4-BE49-F238E27FC236}">
                <a16:creationId xmlns:a16="http://schemas.microsoft.com/office/drawing/2014/main" id="{6C76DF11-5319-4EE0-A380-109AEE37A241}"/>
              </a:ext>
            </a:extLst>
          </p:cNvPr>
          <p:cNvSpPr/>
          <p:nvPr/>
        </p:nvSpPr>
        <p:spPr>
          <a:xfrm>
            <a:off x="7760929" y="5844942"/>
            <a:ext cx="4252152" cy="76490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rgbClr val="000000"/>
                </a:solidFill>
                <a:latin typeface="Times New Roman" panose="02020603050405020304" pitchFamily="18" charset="0"/>
                <a:cs typeface="Times New Roman" panose="02020603050405020304" pitchFamily="18" charset="0"/>
              </a:rPr>
              <a:t>Leucospermie &gt; 1M/ml</a:t>
            </a:r>
          </a:p>
        </p:txBody>
      </p:sp>
      <p:sp>
        <p:nvSpPr>
          <p:cNvPr id="24" name="Rectangle : coins arrondis 23">
            <a:extLst>
              <a:ext uri="{FF2B5EF4-FFF2-40B4-BE49-F238E27FC236}">
                <a16:creationId xmlns:a16="http://schemas.microsoft.com/office/drawing/2014/main" id="{C94F5616-F72A-4A79-843C-57A523299DE3}"/>
              </a:ext>
            </a:extLst>
          </p:cNvPr>
          <p:cNvSpPr/>
          <p:nvPr/>
        </p:nvSpPr>
        <p:spPr>
          <a:xfrm>
            <a:off x="2811168" y="2697337"/>
            <a:ext cx="2244245" cy="118643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rgbClr val="000000"/>
                </a:solidFill>
                <a:latin typeface="Times New Roman" panose="02020603050405020304" pitchFamily="18" charset="0"/>
                <a:cs typeface="Times New Roman" panose="02020603050405020304" pitchFamily="18" charset="0"/>
              </a:rPr>
              <a:t>1,5 – 6 ml</a:t>
            </a:r>
          </a:p>
          <a:p>
            <a:pPr algn="ctr"/>
            <a:r>
              <a:rPr lang="fr-FR" dirty="0">
                <a:solidFill>
                  <a:srgbClr val="000000"/>
                </a:solidFill>
                <a:latin typeface="Times New Roman" panose="02020603050405020304" pitchFamily="18" charset="0"/>
                <a:cs typeface="Times New Roman" panose="02020603050405020304" pitchFamily="18" charset="0"/>
              </a:rPr>
              <a:t>Hypospermie&lt;1,5ml</a:t>
            </a:r>
          </a:p>
          <a:p>
            <a:pPr algn="ctr"/>
            <a:r>
              <a:rPr lang="fr-FR" dirty="0">
                <a:solidFill>
                  <a:srgbClr val="000000"/>
                </a:solidFill>
                <a:latin typeface="Times New Roman" panose="02020603050405020304" pitchFamily="18" charset="0"/>
                <a:cs typeface="Times New Roman" panose="02020603050405020304" pitchFamily="18" charset="0"/>
              </a:rPr>
              <a:t>Hyperspermie&gt;6ml</a:t>
            </a:r>
          </a:p>
        </p:txBody>
      </p:sp>
      <p:sp>
        <p:nvSpPr>
          <p:cNvPr id="25" name="Rectangle : coins arrondis 24">
            <a:extLst>
              <a:ext uri="{FF2B5EF4-FFF2-40B4-BE49-F238E27FC236}">
                <a16:creationId xmlns:a16="http://schemas.microsoft.com/office/drawing/2014/main" id="{183E4722-95A3-4C3E-B438-AF9B30F772DB}"/>
              </a:ext>
            </a:extLst>
          </p:cNvPr>
          <p:cNvSpPr/>
          <p:nvPr/>
        </p:nvSpPr>
        <p:spPr>
          <a:xfrm>
            <a:off x="3137636" y="5350692"/>
            <a:ext cx="1857829" cy="76490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rgbClr val="000000"/>
                </a:solidFill>
                <a:latin typeface="Times New Roman" panose="02020603050405020304" pitchFamily="18" charset="0"/>
                <a:cs typeface="Times New Roman" panose="02020603050405020304" pitchFamily="18" charset="0"/>
              </a:rPr>
              <a:t>Entre 7 et 8.2</a:t>
            </a:r>
          </a:p>
        </p:txBody>
      </p:sp>
      <p:cxnSp>
        <p:nvCxnSpPr>
          <p:cNvPr id="27" name="Connecteur droit avec flèche 26">
            <a:extLst>
              <a:ext uri="{FF2B5EF4-FFF2-40B4-BE49-F238E27FC236}">
                <a16:creationId xmlns:a16="http://schemas.microsoft.com/office/drawing/2014/main" id="{23E48B7F-C8E8-44A7-8129-62CB72B531D6}"/>
              </a:ext>
            </a:extLst>
          </p:cNvPr>
          <p:cNvCxnSpPr>
            <a:cxnSpLocks/>
          </p:cNvCxnSpPr>
          <p:nvPr/>
        </p:nvCxnSpPr>
        <p:spPr>
          <a:xfrm flipV="1">
            <a:off x="2390143" y="3254164"/>
            <a:ext cx="339238" cy="1"/>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29" name="Connecteur droit avec flèche 28">
            <a:extLst>
              <a:ext uri="{FF2B5EF4-FFF2-40B4-BE49-F238E27FC236}">
                <a16:creationId xmlns:a16="http://schemas.microsoft.com/office/drawing/2014/main" id="{CB281CCD-3612-4638-B7ED-25F89A3E47DE}"/>
              </a:ext>
            </a:extLst>
          </p:cNvPr>
          <p:cNvCxnSpPr>
            <a:cxnSpLocks/>
          </p:cNvCxnSpPr>
          <p:nvPr/>
        </p:nvCxnSpPr>
        <p:spPr>
          <a:xfrm>
            <a:off x="2415457" y="5818528"/>
            <a:ext cx="547361"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33" name="Connecteur droit avec flèche 32">
            <a:extLst>
              <a:ext uri="{FF2B5EF4-FFF2-40B4-BE49-F238E27FC236}">
                <a16:creationId xmlns:a16="http://schemas.microsoft.com/office/drawing/2014/main" id="{43F18397-FD22-493F-9332-078692DDDCA7}"/>
              </a:ext>
            </a:extLst>
          </p:cNvPr>
          <p:cNvCxnSpPr>
            <a:endCxn id="19" idx="1"/>
          </p:cNvCxnSpPr>
          <p:nvPr/>
        </p:nvCxnSpPr>
        <p:spPr>
          <a:xfrm flipV="1">
            <a:off x="6725392" y="2380768"/>
            <a:ext cx="1035537" cy="536645"/>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35" name="Connecteur droit avec flèche 34">
            <a:extLst>
              <a:ext uri="{FF2B5EF4-FFF2-40B4-BE49-F238E27FC236}">
                <a16:creationId xmlns:a16="http://schemas.microsoft.com/office/drawing/2014/main" id="{8E3CAAF6-2AF5-41BC-B6B4-778115BA61A6}"/>
              </a:ext>
            </a:extLst>
          </p:cNvPr>
          <p:cNvCxnSpPr/>
          <p:nvPr/>
        </p:nvCxnSpPr>
        <p:spPr>
          <a:xfrm>
            <a:off x="6662727" y="4034971"/>
            <a:ext cx="1098202"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37" name="Connecteur droit avec flèche 36">
            <a:extLst>
              <a:ext uri="{FF2B5EF4-FFF2-40B4-BE49-F238E27FC236}">
                <a16:creationId xmlns:a16="http://schemas.microsoft.com/office/drawing/2014/main" id="{B7B5E88A-20AD-49E6-882E-8F8EC599F21E}"/>
              </a:ext>
            </a:extLst>
          </p:cNvPr>
          <p:cNvCxnSpPr>
            <a:stCxn id="13" idx="3"/>
          </p:cNvCxnSpPr>
          <p:nvPr/>
        </p:nvCxnSpPr>
        <p:spPr>
          <a:xfrm>
            <a:off x="6725392" y="5273494"/>
            <a:ext cx="1035537"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39" name="Connecteur droit avec flèche 38">
            <a:extLst>
              <a:ext uri="{FF2B5EF4-FFF2-40B4-BE49-F238E27FC236}">
                <a16:creationId xmlns:a16="http://schemas.microsoft.com/office/drawing/2014/main" id="{E2F72B86-FE20-49A5-8B1D-180B33300B46}"/>
              </a:ext>
            </a:extLst>
          </p:cNvPr>
          <p:cNvCxnSpPr>
            <a:stCxn id="3" idx="3"/>
          </p:cNvCxnSpPr>
          <p:nvPr/>
        </p:nvCxnSpPr>
        <p:spPr>
          <a:xfrm>
            <a:off x="6830931" y="6324222"/>
            <a:ext cx="929998"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339135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fade">
                                      <p:cBhvr>
                                        <p:cTn id="24" dur="500"/>
                                        <p:tgtEl>
                                          <p:spTgt spid="27"/>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500"/>
                                        <p:tgtEl>
                                          <p:spTgt spid="24"/>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500" fill="hold"/>
                                        <p:tgtEl>
                                          <p:spTgt spid="6"/>
                                        </p:tgtEl>
                                        <p:attrNameLst>
                                          <p:attrName>ppt_x</p:attrName>
                                        </p:attrNameLst>
                                      </p:cBhvr>
                                      <p:tavLst>
                                        <p:tav tm="0">
                                          <p:val>
                                            <p:strVal val="#ppt_x"/>
                                          </p:val>
                                        </p:tav>
                                        <p:tav tm="100000">
                                          <p:val>
                                            <p:strVal val="#ppt_x"/>
                                          </p:val>
                                        </p:tav>
                                      </p:tavLst>
                                    </p:anim>
                                    <p:anim calcmode="lin" valueType="num">
                                      <p:cBhvr additive="base">
                                        <p:cTn id="3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additive="base">
                                        <p:cTn id="40" dur="500" fill="hold"/>
                                        <p:tgtEl>
                                          <p:spTgt spid="7"/>
                                        </p:tgtEl>
                                        <p:attrNameLst>
                                          <p:attrName>ppt_x</p:attrName>
                                        </p:attrNameLst>
                                      </p:cBhvr>
                                      <p:tavLst>
                                        <p:tav tm="0">
                                          <p:val>
                                            <p:strVal val="#ppt_x"/>
                                          </p:val>
                                        </p:tav>
                                        <p:tav tm="100000">
                                          <p:val>
                                            <p:strVal val="#ppt_x"/>
                                          </p:val>
                                        </p:tav>
                                      </p:tavLst>
                                    </p:anim>
                                    <p:anim calcmode="lin" valueType="num">
                                      <p:cBhvr additive="base">
                                        <p:cTn id="41"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500"/>
                                        <p:tgtEl>
                                          <p:spTgt spid="29"/>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grpId="0" nodeType="clickEffect">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cBhvr additive="base">
                                        <p:cTn id="56" dur="500" fill="hold"/>
                                        <p:tgtEl>
                                          <p:spTgt spid="11"/>
                                        </p:tgtEl>
                                        <p:attrNameLst>
                                          <p:attrName>ppt_x</p:attrName>
                                        </p:attrNameLst>
                                      </p:cBhvr>
                                      <p:tavLst>
                                        <p:tav tm="0">
                                          <p:val>
                                            <p:strVal val="#ppt_x"/>
                                          </p:val>
                                        </p:tav>
                                        <p:tav tm="100000">
                                          <p:val>
                                            <p:strVal val="#ppt_x"/>
                                          </p:val>
                                        </p:tav>
                                      </p:tavLst>
                                    </p:anim>
                                    <p:anim calcmode="lin" valueType="num">
                                      <p:cBhvr additive="base">
                                        <p:cTn id="57"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fade">
                                      <p:cBhvr>
                                        <p:cTn id="62" dur="500"/>
                                        <p:tgtEl>
                                          <p:spTgt spid="16"/>
                                        </p:tgtEl>
                                      </p:cBhvr>
                                    </p:animEffect>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5"/>
                                        </p:tgtEl>
                                        <p:attrNameLst>
                                          <p:attrName>style.visibility</p:attrName>
                                        </p:attrNameLst>
                                      </p:cBhvr>
                                      <p:to>
                                        <p:strVal val="visible"/>
                                      </p:to>
                                    </p:set>
                                    <p:anim calcmode="lin" valueType="num">
                                      <p:cBhvr additive="base">
                                        <p:cTn id="67" dur="500" fill="hold"/>
                                        <p:tgtEl>
                                          <p:spTgt spid="15"/>
                                        </p:tgtEl>
                                        <p:attrNameLst>
                                          <p:attrName>ppt_x</p:attrName>
                                        </p:attrNameLst>
                                      </p:cBhvr>
                                      <p:tavLst>
                                        <p:tav tm="0">
                                          <p:val>
                                            <p:strVal val="#ppt_x"/>
                                          </p:val>
                                        </p:tav>
                                        <p:tav tm="100000">
                                          <p:val>
                                            <p:strVal val="#ppt_x"/>
                                          </p:val>
                                        </p:tav>
                                      </p:tavLst>
                                    </p:anim>
                                    <p:anim calcmode="lin" valueType="num">
                                      <p:cBhvr additive="base">
                                        <p:cTn id="6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nodeType="clickEffect">
                                  <p:stCondLst>
                                    <p:cond delay="0"/>
                                  </p:stCondLst>
                                  <p:childTnLst>
                                    <p:set>
                                      <p:cBhvr>
                                        <p:cTn id="72" dur="1" fill="hold">
                                          <p:stCondLst>
                                            <p:cond delay="0"/>
                                          </p:stCondLst>
                                        </p:cTn>
                                        <p:tgtEl>
                                          <p:spTgt spid="33"/>
                                        </p:tgtEl>
                                        <p:attrNameLst>
                                          <p:attrName>style.visibility</p:attrName>
                                        </p:attrNameLst>
                                      </p:cBhvr>
                                      <p:to>
                                        <p:strVal val="visible"/>
                                      </p:to>
                                    </p:set>
                                    <p:animEffect transition="in" filter="fade">
                                      <p:cBhvr>
                                        <p:cTn id="73" dur="500"/>
                                        <p:tgtEl>
                                          <p:spTgt spid="33"/>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grpId="0" nodeType="clickEffect">
                                  <p:stCondLst>
                                    <p:cond delay="0"/>
                                  </p:stCondLst>
                                  <p:childTnLst>
                                    <p:set>
                                      <p:cBhvr>
                                        <p:cTn id="77" dur="1" fill="hold">
                                          <p:stCondLst>
                                            <p:cond delay="0"/>
                                          </p:stCondLst>
                                        </p:cTn>
                                        <p:tgtEl>
                                          <p:spTgt spid="19"/>
                                        </p:tgtEl>
                                        <p:attrNameLst>
                                          <p:attrName>style.visibility</p:attrName>
                                        </p:attrNameLst>
                                      </p:cBhvr>
                                      <p:to>
                                        <p:strVal val="visible"/>
                                      </p:to>
                                    </p:set>
                                    <p:animEffect transition="in" filter="fade">
                                      <p:cBhvr>
                                        <p:cTn id="78" dur="500"/>
                                        <p:tgtEl>
                                          <p:spTgt spid="19"/>
                                        </p:tgtEl>
                                      </p:cBhvr>
                                    </p:animEffect>
                                  </p:childTnLst>
                                </p:cTn>
                              </p:par>
                            </p:childTnLst>
                          </p:cTn>
                        </p:par>
                      </p:childTnLst>
                    </p:cTn>
                  </p:par>
                  <p:par>
                    <p:cTn id="79" fill="hold">
                      <p:stCondLst>
                        <p:cond delay="indefinite"/>
                      </p:stCondLst>
                      <p:childTnLst>
                        <p:par>
                          <p:cTn id="80" fill="hold">
                            <p:stCondLst>
                              <p:cond delay="0"/>
                            </p:stCondLst>
                            <p:childTnLst>
                              <p:par>
                                <p:cTn id="81" presetID="2" presetClass="entr" presetSubtype="4" fill="hold" grpId="0" nodeType="clickEffect">
                                  <p:stCondLst>
                                    <p:cond delay="0"/>
                                  </p:stCondLst>
                                  <p:childTnLst>
                                    <p:set>
                                      <p:cBhvr>
                                        <p:cTn id="82" dur="1" fill="hold">
                                          <p:stCondLst>
                                            <p:cond delay="0"/>
                                          </p:stCondLst>
                                        </p:cTn>
                                        <p:tgtEl>
                                          <p:spTgt spid="14"/>
                                        </p:tgtEl>
                                        <p:attrNameLst>
                                          <p:attrName>style.visibility</p:attrName>
                                        </p:attrNameLst>
                                      </p:cBhvr>
                                      <p:to>
                                        <p:strVal val="visible"/>
                                      </p:to>
                                    </p:set>
                                    <p:anim calcmode="lin" valueType="num">
                                      <p:cBhvr additive="base">
                                        <p:cTn id="83" dur="500" fill="hold"/>
                                        <p:tgtEl>
                                          <p:spTgt spid="14"/>
                                        </p:tgtEl>
                                        <p:attrNameLst>
                                          <p:attrName>ppt_x</p:attrName>
                                        </p:attrNameLst>
                                      </p:cBhvr>
                                      <p:tavLst>
                                        <p:tav tm="0">
                                          <p:val>
                                            <p:strVal val="#ppt_x"/>
                                          </p:val>
                                        </p:tav>
                                        <p:tav tm="100000">
                                          <p:val>
                                            <p:strVal val="#ppt_x"/>
                                          </p:val>
                                        </p:tav>
                                      </p:tavLst>
                                    </p:anim>
                                    <p:anim calcmode="lin" valueType="num">
                                      <p:cBhvr additive="base">
                                        <p:cTn id="8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nodeType="clickEffect">
                                  <p:stCondLst>
                                    <p:cond delay="0"/>
                                  </p:stCondLst>
                                  <p:childTnLst>
                                    <p:set>
                                      <p:cBhvr>
                                        <p:cTn id="88" dur="1" fill="hold">
                                          <p:stCondLst>
                                            <p:cond delay="0"/>
                                          </p:stCondLst>
                                        </p:cTn>
                                        <p:tgtEl>
                                          <p:spTgt spid="35"/>
                                        </p:tgtEl>
                                        <p:attrNameLst>
                                          <p:attrName>style.visibility</p:attrName>
                                        </p:attrNameLst>
                                      </p:cBhvr>
                                      <p:to>
                                        <p:strVal val="visible"/>
                                      </p:to>
                                    </p:set>
                                    <p:animEffect transition="in" filter="fade">
                                      <p:cBhvr>
                                        <p:cTn id="89" dur="500"/>
                                        <p:tgtEl>
                                          <p:spTgt spid="35"/>
                                        </p:tgtEl>
                                      </p:cBhvr>
                                    </p:animEffect>
                                  </p:childTnLst>
                                </p:cTn>
                              </p:par>
                            </p:childTnLst>
                          </p:cTn>
                        </p:par>
                      </p:childTnLst>
                    </p:cTn>
                  </p:par>
                  <p:par>
                    <p:cTn id="90" fill="hold">
                      <p:stCondLst>
                        <p:cond delay="indefinite"/>
                      </p:stCondLst>
                      <p:childTnLst>
                        <p:par>
                          <p:cTn id="91" fill="hold">
                            <p:stCondLst>
                              <p:cond delay="0"/>
                            </p:stCondLst>
                            <p:childTnLst>
                              <p:par>
                                <p:cTn id="92" presetID="10" presetClass="entr" presetSubtype="0" fill="hold" grpId="0" nodeType="clickEffect">
                                  <p:stCondLst>
                                    <p:cond delay="0"/>
                                  </p:stCondLst>
                                  <p:childTnLst>
                                    <p:set>
                                      <p:cBhvr>
                                        <p:cTn id="93" dur="1" fill="hold">
                                          <p:stCondLst>
                                            <p:cond delay="0"/>
                                          </p:stCondLst>
                                        </p:cTn>
                                        <p:tgtEl>
                                          <p:spTgt spid="21"/>
                                        </p:tgtEl>
                                        <p:attrNameLst>
                                          <p:attrName>style.visibility</p:attrName>
                                        </p:attrNameLst>
                                      </p:cBhvr>
                                      <p:to>
                                        <p:strVal val="visible"/>
                                      </p:to>
                                    </p:set>
                                    <p:animEffect transition="in" filter="fade">
                                      <p:cBhvr>
                                        <p:cTn id="94" dur="500"/>
                                        <p:tgtEl>
                                          <p:spTgt spid="21"/>
                                        </p:tgtEl>
                                      </p:cBhvr>
                                    </p:animEffect>
                                  </p:childTnLst>
                                </p:cTn>
                              </p:par>
                            </p:childTnLst>
                          </p:cTn>
                        </p:par>
                      </p:childTnLst>
                    </p:cTn>
                  </p:par>
                  <p:par>
                    <p:cTn id="95" fill="hold">
                      <p:stCondLst>
                        <p:cond delay="indefinite"/>
                      </p:stCondLst>
                      <p:childTnLst>
                        <p:par>
                          <p:cTn id="96" fill="hold">
                            <p:stCondLst>
                              <p:cond delay="0"/>
                            </p:stCondLst>
                            <p:childTnLst>
                              <p:par>
                                <p:cTn id="97" presetID="2" presetClass="entr" presetSubtype="4" fill="hold" grpId="0" nodeType="clickEffect">
                                  <p:stCondLst>
                                    <p:cond delay="0"/>
                                  </p:stCondLst>
                                  <p:childTnLst>
                                    <p:set>
                                      <p:cBhvr>
                                        <p:cTn id="98" dur="1" fill="hold">
                                          <p:stCondLst>
                                            <p:cond delay="0"/>
                                          </p:stCondLst>
                                        </p:cTn>
                                        <p:tgtEl>
                                          <p:spTgt spid="13"/>
                                        </p:tgtEl>
                                        <p:attrNameLst>
                                          <p:attrName>style.visibility</p:attrName>
                                        </p:attrNameLst>
                                      </p:cBhvr>
                                      <p:to>
                                        <p:strVal val="visible"/>
                                      </p:to>
                                    </p:set>
                                    <p:anim calcmode="lin" valueType="num">
                                      <p:cBhvr additive="base">
                                        <p:cTn id="99" dur="500" fill="hold"/>
                                        <p:tgtEl>
                                          <p:spTgt spid="13"/>
                                        </p:tgtEl>
                                        <p:attrNameLst>
                                          <p:attrName>ppt_x</p:attrName>
                                        </p:attrNameLst>
                                      </p:cBhvr>
                                      <p:tavLst>
                                        <p:tav tm="0">
                                          <p:val>
                                            <p:strVal val="#ppt_x"/>
                                          </p:val>
                                        </p:tav>
                                        <p:tav tm="100000">
                                          <p:val>
                                            <p:strVal val="#ppt_x"/>
                                          </p:val>
                                        </p:tav>
                                      </p:tavLst>
                                    </p:anim>
                                    <p:anim calcmode="lin" valueType="num">
                                      <p:cBhvr additive="base">
                                        <p:cTn id="10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10" presetClass="entr" presetSubtype="0" fill="hold" nodeType="clickEffect">
                                  <p:stCondLst>
                                    <p:cond delay="0"/>
                                  </p:stCondLst>
                                  <p:childTnLst>
                                    <p:set>
                                      <p:cBhvr>
                                        <p:cTn id="104" dur="1" fill="hold">
                                          <p:stCondLst>
                                            <p:cond delay="0"/>
                                          </p:stCondLst>
                                        </p:cTn>
                                        <p:tgtEl>
                                          <p:spTgt spid="37"/>
                                        </p:tgtEl>
                                        <p:attrNameLst>
                                          <p:attrName>style.visibility</p:attrName>
                                        </p:attrNameLst>
                                      </p:cBhvr>
                                      <p:to>
                                        <p:strVal val="visible"/>
                                      </p:to>
                                    </p:set>
                                    <p:animEffect transition="in" filter="fade">
                                      <p:cBhvr>
                                        <p:cTn id="105" dur="500"/>
                                        <p:tgtEl>
                                          <p:spTgt spid="37"/>
                                        </p:tgtEl>
                                      </p:cBhvr>
                                    </p:animEffect>
                                  </p:childTnLst>
                                </p:cTn>
                              </p:par>
                            </p:childTnLst>
                          </p:cTn>
                        </p:par>
                      </p:childTnLst>
                    </p:cTn>
                  </p:par>
                  <p:par>
                    <p:cTn id="106" fill="hold">
                      <p:stCondLst>
                        <p:cond delay="indefinite"/>
                      </p:stCondLst>
                      <p:childTnLst>
                        <p:par>
                          <p:cTn id="107" fill="hold">
                            <p:stCondLst>
                              <p:cond delay="0"/>
                            </p:stCondLst>
                            <p:childTnLst>
                              <p:par>
                                <p:cTn id="108" presetID="10" presetClass="entr" presetSubtype="0" fill="hold" grpId="0" nodeType="clickEffect">
                                  <p:stCondLst>
                                    <p:cond delay="0"/>
                                  </p:stCondLst>
                                  <p:childTnLst>
                                    <p:set>
                                      <p:cBhvr>
                                        <p:cTn id="109" dur="1" fill="hold">
                                          <p:stCondLst>
                                            <p:cond delay="0"/>
                                          </p:stCondLst>
                                        </p:cTn>
                                        <p:tgtEl>
                                          <p:spTgt spid="22"/>
                                        </p:tgtEl>
                                        <p:attrNameLst>
                                          <p:attrName>style.visibility</p:attrName>
                                        </p:attrNameLst>
                                      </p:cBhvr>
                                      <p:to>
                                        <p:strVal val="visible"/>
                                      </p:to>
                                    </p:set>
                                    <p:animEffect transition="in" filter="fade">
                                      <p:cBhvr>
                                        <p:cTn id="110" dur="500"/>
                                        <p:tgtEl>
                                          <p:spTgt spid="22"/>
                                        </p:tgtEl>
                                      </p:cBhvr>
                                    </p:animEffect>
                                  </p:childTnLst>
                                </p:cTn>
                              </p:par>
                            </p:childTnLst>
                          </p:cTn>
                        </p:par>
                      </p:childTnLst>
                    </p:cTn>
                  </p:par>
                  <p:par>
                    <p:cTn id="111" fill="hold">
                      <p:stCondLst>
                        <p:cond delay="indefinite"/>
                      </p:stCondLst>
                      <p:childTnLst>
                        <p:par>
                          <p:cTn id="112" fill="hold">
                            <p:stCondLst>
                              <p:cond delay="0"/>
                            </p:stCondLst>
                            <p:childTnLst>
                              <p:par>
                                <p:cTn id="113" presetID="2" presetClass="entr" presetSubtype="4" fill="hold" grpId="0" nodeType="clickEffect">
                                  <p:stCondLst>
                                    <p:cond delay="0"/>
                                  </p:stCondLst>
                                  <p:childTnLst>
                                    <p:set>
                                      <p:cBhvr>
                                        <p:cTn id="114" dur="1" fill="hold">
                                          <p:stCondLst>
                                            <p:cond delay="0"/>
                                          </p:stCondLst>
                                        </p:cTn>
                                        <p:tgtEl>
                                          <p:spTgt spid="3"/>
                                        </p:tgtEl>
                                        <p:attrNameLst>
                                          <p:attrName>style.visibility</p:attrName>
                                        </p:attrNameLst>
                                      </p:cBhvr>
                                      <p:to>
                                        <p:strVal val="visible"/>
                                      </p:to>
                                    </p:set>
                                    <p:anim calcmode="lin" valueType="num">
                                      <p:cBhvr additive="base">
                                        <p:cTn id="115" dur="500" fill="hold"/>
                                        <p:tgtEl>
                                          <p:spTgt spid="3"/>
                                        </p:tgtEl>
                                        <p:attrNameLst>
                                          <p:attrName>ppt_x</p:attrName>
                                        </p:attrNameLst>
                                      </p:cBhvr>
                                      <p:tavLst>
                                        <p:tav tm="0">
                                          <p:val>
                                            <p:strVal val="#ppt_x"/>
                                          </p:val>
                                        </p:tav>
                                        <p:tav tm="100000">
                                          <p:val>
                                            <p:strVal val="#ppt_x"/>
                                          </p:val>
                                        </p:tav>
                                      </p:tavLst>
                                    </p:anim>
                                    <p:anim calcmode="lin" valueType="num">
                                      <p:cBhvr additive="base">
                                        <p:cTn id="11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10" presetClass="entr" presetSubtype="0" fill="hold" nodeType="clickEffect">
                                  <p:stCondLst>
                                    <p:cond delay="0"/>
                                  </p:stCondLst>
                                  <p:childTnLst>
                                    <p:set>
                                      <p:cBhvr>
                                        <p:cTn id="120" dur="1" fill="hold">
                                          <p:stCondLst>
                                            <p:cond delay="0"/>
                                          </p:stCondLst>
                                        </p:cTn>
                                        <p:tgtEl>
                                          <p:spTgt spid="39"/>
                                        </p:tgtEl>
                                        <p:attrNameLst>
                                          <p:attrName>style.visibility</p:attrName>
                                        </p:attrNameLst>
                                      </p:cBhvr>
                                      <p:to>
                                        <p:strVal val="visible"/>
                                      </p:to>
                                    </p:set>
                                    <p:animEffect transition="in" filter="fade">
                                      <p:cBhvr>
                                        <p:cTn id="121" dur="500"/>
                                        <p:tgtEl>
                                          <p:spTgt spid="39"/>
                                        </p:tgtEl>
                                      </p:cBhvr>
                                    </p:animEffect>
                                  </p:childTnLst>
                                </p:cTn>
                              </p:par>
                            </p:childTnLst>
                          </p:cTn>
                        </p:par>
                      </p:childTnLst>
                    </p:cTn>
                  </p:par>
                  <p:par>
                    <p:cTn id="122" fill="hold">
                      <p:stCondLst>
                        <p:cond delay="indefinite"/>
                      </p:stCondLst>
                      <p:childTnLst>
                        <p:par>
                          <p:cTn id="123" fill="hold">
                            <p:stCondLst>
                              <p:cond delay="0"/>
                            </p:stCondLst>
                            <p:childTnLst>
                              <p:par>
                                <p:cTn id="124" presetID="10" presetClass="entr" presetSubtype="0" fill="hold" grpId="0" nodeType="clickEffect">
                                  <p:stCondLst>
                                    <p:cond delay="0"/>
                                  </p:stCondLst>
                                  <p:childTnLst>
                                    <p:set>
                                      <p:cBhvr>
                                        <p:cTn id="125" dur="1" fill="hold">
                                          <p:stCondLst>
                                            <p:cond delay="0"/>
                                          </p:stCondLst>
                                        </p:cTn>
                                        <p:tgtEl>
                                          <p:spTgt spid="23"/>
                                        </p:tgtEl>
                                        <p:attrNameLst>
                                          <p:attrName>style.visibility</p:attrName>
                                        </p:attrNameLst>
                                      </p:cBhvr>
                                      <p:to>
                                        <p:strVal val="visible"/>
                                      </p:to>
                                    </p:set>
                                    <p:animEffect transition="in" filter="fade">
                                      <p:cBhvr>
                                        <p:cTn id="12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9" grpId="0" animBg="1"/>
      <p:bldP spid="10" grpId="0" animBg="1"/>
      <p:bldP spid="11" grpId="0" animBg="1"/>
      <p:bldP spid="13" grpId="0" animBg="1"/>
      <p:bldP spid="14" grpId="0" animBg="1"/>
      <p:bldP spid="15" grpId="0" animBg="1"/>
      <p:bldP spid="16" grpId="0" animBg="1"/>
      <p:bldP spid="19" grpId="0" animBg="1"/>
      <p:bldP spid="21" grpId="0" animBg="1"/>
      <p:bldP spid="22" grpId="0" animBg="1"/>
      <p:bldP spid="23" grpId="0" animBg="1"/>
      <p:bldP spid="24" grpId="0" animBg="1"/>
      <p:bldP spid="2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PC\Pictures\quantite-morphologie-mobilit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102762"/>
            <a:ext cx="12192000" cy="70554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37137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Image 40">
            <a:extLst>
              <a:ext uri="{FF2B5EF4-FFF2-40B4-BE49-F238E27FC236}">
                <a16:creationId xmlns:a16="http://schemas.microsoft.com/office/drawing/2014/main" id="{27CA7F74-ACBC-401C-BC14-E60B8F3C22A7}"/>
              </a:ext>
            </a:extLst>
          </p:cNvPr>
          <p:cNvPicPr>
            <a:picLocks noChangeAspect="1"/>
          </p:cNvPicPr>
          <p:nvPr/>
        </p:nvPicPr>
        <p:blipFill rotWithShape="1">
          <a:blip r:embed="rId2"/>
          <a:srcRect b="25855"/>
          <a:stretch/>
        </p:blipFill>
        <p:spPr>
          <a:xfrm>
            <a:off x="5363308" y="4388265"/>
            <a:ext cx="2966093" cy="1070147"/>
          </a:xfrm>
          <a:prstGeom prst="rect">
            <a:avLst/>
          </a:prstGeom>
        </p:spPr>
      </p:pic>
      <p:sp>
        <p:nvSpPr>
          <p:cNvPr id="2" name="Titre 1">
            <a:extLst>
              <a:ext uri="{FF2B5EF4-FFF2-40B4-BE49-F238E27FC236}">
                <a16:creationId xmlns:a16="http://schemas.microsoft.com/office/drawing/2014/main" id="{950CD0F7-53CC-45CB-83E9-4729FA24BC82}"/>
              </a:ext>
            </a:extLst>
          </p:cNvPr>
          <p:cNvSpPr>
            <a:spLocks noGrp="1"/>
          </p:cNvSpPr>
          <p:nvPr>
            <p:ph type="title"/>
          </p:nvPr>
        </p:nvSpPr>
        <p:spPr>
          <a:xfrm>
            <a:off x="1101195" y="148553"/>
            <a:ext cx="9989611" cy="763600"/>
          </a:xfrm>
        </p:spPr>
        <p:txBody>
          <a:bodyPr/>
          <a:lstStyle/>
          <a:p>
            <a:r>
              <a:rPr lang="fr-FR" sz="3200" b="1" i="1" dirty="0">
                <a:solidFill>
                  <a:schemeClr val="accent4">
                    <a:lumMod val="25000"/>
                  </a:schemeClr>
                </a:solidFill>
                <a:latin typeface="Times New Roman" panose="02020603050405020304" pitchFamily="18" charset="0"/>
                <a:cs typeface="Times New Roman" panose="02020603050405020304" pitchFamily="18" charset="0"/>
              </a:rPr>
              <a:t>Les paramètres paracliniques </a:t>
            </a:r>
          </a:p>
        </p:txBody>
      </p:sp>
      <p:sp>
        <p:nvSpPr>
          <p:cNvPr id="4" name="ZoneTexte 3">
            <a:extLst>
              <a:ext uri="{FF2B5EF4-FFF2-40B4-BE49-F238E27FC236}">
                <a16:creationId xmlns:a16="http://schemas.microsoft.com/office/drawing/2014/main" id="{064C0770-A304-45C9-9030-D9E9A7A5AB46}"/>
              </a:ext>
            </a:extLst>
          </p:cNvPr>
          <p:cNvSpPr txBox="1"/>
          <p:nvPr/>
        </p:nvSpPr>
        <p:spPr>
          <a:xfrm>
            <a:off x="3396343" y="990953"/>
            <a:ext cx="4992914" cy="523220"/>
          </a:xfrm>
          <a:prstGeom prst="rect">
            <a:avLst/>
          </a:prstGeom>
          <a:noFill/>
        </p:spPr>
        <p:txBody>
          <a:bodyPr wrap="square" rtlCol="0">
            <a:spAutoFit/>
          </a:bodyPr>
          <a:lstStyle/>
          <a:p>
            <a:pPr algn="ctr"/>
            <a:r>
              <a:rPr lang="fr-FR" sz="2800" b="1" dirty="0">
                <a:solidFill>
                  <a:schemeClr val="accent2">
                    <a:lumMod val="75000"/>
                  </a:schemeClr>
                </a:solidFill>
                <a:latin typeface="Times New Roman" panose="02020603050405020304" pitchFamily="18" charset="0"/>
                <a:cs typeface="Times New Roman" panose="02020603050405020304" pitchFamily="18" charset="0"/>
              </a:rPr>
              <a:t>2/ Spermocytogramme </a:t>
            </a:r>
          </a:p>
        </p:txBody>
      </p:sp>
      <p:sp>
        <p:nvSpPr>
          <p:cNvPr id="8" name="ZoneTexte 7">
            <a:extLst>
              <a:ext uri="{FF2B5EF4-FFF2-40B4-BE49-F238E27FC236}">
                <a16:creationId xmlns:a16="http://schemas.microsoft.com/office/drawing/2014/main" id="{EB30B2A9-A2CC-45B3-AE91-97029081F1F2}"/>
              </a:ext>
            </a:extLst>
          </p:cNvPr>
          <p:cNvSpPr txBox="1"/>
          <p:nvPr/>
        </p:nvSpPr>
        <p:spPr>
          <a:xfrm>
            <a:off x="354655" y="1475400"/>
            <a:ext cx="11596914" cy="769441"/>
          </a:xfrm>
          <a:prstGeom prst="rect">
            <a:avLst/>
          </a:prstGeom>
          <a:noFill/>
        </p:spPr>
        <p:txBody>
          <a:bodyPr wrap="square">
            <a:spAutoFit/>
          </a:bodyPr>
          <a:lstStyle/>
          <a:p>
            <a:pPr marL="342900" indent="-342900">
              <a:buFont typeface="Wingdings" panose="05000000000000000000" pitchFamily="2" charset="2"/>
              <a:buChar char="Ø"/>
            </a:pPr>
            <a:r>
              <a:rPr lang="fr-FR" sz="2200" dirty="0">
                <a:solidFill>
                  <a:srgbClr val="000000"/>
                </a:solidFill>
                <a:latin typeface="Times New Roman" panose="02020603050405020304" pitchFamily="18" charset="0"/>
                <a:cs typeface="Times New Roman" panose="02020603050405020304" pitchFamily="18" charset="0"/>
              </a:rPr>
              <a:t>Le spermocytogramme est l’examen de la morphologie des spermatozoïdes après coloration sur lames. </a:t>
            </a:r>
          </a:p>
        </p:txBody>
      </p:sp>
      <p:sp>
        <p:nvSpPr>
          <p:cNvPr id="10" name="ZoneTexte 9">
            <a:extLst>
              <a:ext uri="{FF2B5EF4-FFF2-40B4-BE49-F238E27FC236}">
                <a16:creationId xmlns:a16="http://schemas.microsoft.com/office/drawing/2014/main" id="{439A6EA6-C167-427B-83EC-1163459801CE}"/>
              </a:ext>
            </a:extLst>
          </p:cNvPr>
          <p:cNvSpPr txBox="1"/>
          <p:nvPr/>
        </p:nvSpPr>
        <p:spPr>
          <a:xfrm>
            <a:off x="769257" y="2261927"/>
            <a:ext cx="11263086" cy="430887"/>
          </a:xfrm>
          <a:prstGeom prst="rect">
            <a:avLst/>
          </a:prstGeom>
          <a:noFill/>
        </p:spPr>
        <p:txBody>
          <a:bodyPr wrap="square">
            <a:spAutoFit/>
          </a:bodyPr>
          <a:lstStyle/>
          <a:p>
            <a:r>
              <a:rPr lang="fr-FR" sz="2200" dirty="0">
                <a:solidFill>
                  <a:srgbClr val="000000"/>
                </a:solidFill>
                <a:latin typeface="Times New Roman" panose="02020603050405020304" pitchFamily="18" charset="0"/>
                <a:cs typeface="Times New Roman" panose="02020603050405020304" pitchFamily="18" charset="0"/>
              </a:rPr>
              <a:t>Étalement sur lames, réalisation du frottis puis fixation a l’alcool</a:t>
            </a:r>
          </a:p>
        </p:txBody>
      </p:sp>
      <p:sp>
        <p:nvSpPr>
          <p:cNvPr id="15" name="Flèche : droite 14">
            <a:extLst>
              <a:ext uri="{FF2B5EF4-FFF2-40B4-BE49-F238E27FC236}">
                <a16:creationId xmlns:a16="http://schemas.microsoft.com/office/drawing/2014/main" id="{02E35223-1A6D-4FF4-8CA6-9021A291D5B2}"/>
              </a:ext>
            </a:extLst>
          </p:cNvPr>
          <p:cNvSpPr/>
          <p:nvPr/>
        </p:nvSpPr>
        <p:spPr>
          <a:xfrm>
            <a:off x="538919" y="2361140"/>
            <a:ext cx="230338" cy="262866"/>
          </a:xfrm>
          <a:prstGeom prst="rightArrow">
            <a:avLst/>
          </a:prstGeom>
          <a:solidFill>
            <a:schemeClr val="accent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ZoneTexte 16">
            <a:extLst>
              <a:ext uri="{FF2B5EF4-FFF2-40B4-BE49-F238E27FC236}">
                <a16:creationId xmlns:a16="http://schemas.microsoft.com/office/drawing/2014/main" id="{5F5E9306-9031-46B2-A061-63F523FCFCDB}"/>
              </a:ext>
            </a:extLst>
          </p:cNvPr>
          <p:cNvSpPr txBox="1"/>
          <p:nvPr/>
        </p:nvSpPr>
        <p:spPr>
          <a:xfrm>
            <a:off x="769257" y="2736824"/>
            <a:ext cx="6096000" cy="430887"/>
          </a:xfrm>
          <a:prstGeom prst="rect">
            <a:avLst/>
          </a:prstGeom>
          <a:noFill/>
        </p:spPr>
        <p:txBody>
          <a:bodyPr wrap="square">
            <a:spAutoFit/>
          </a:bodyPr>
          <a:lstStyle/>
          <a:p>
            <a:r>
              <a:rPr lang="fr-FR" sz="2200" dirty="0">
                <a:solidFill>
                  <a:srgbClr val="000000"/>
                </a:solidFill>
                <a:latin typeface="Times New Roman" panose="02020603050405020304" pitchFamily="18" charset="0"/>
                <a:cs typeface="Times New Roman" panose="02020603050405020304" pitchFamily="18" charset="0"/>
              </a:rPr>
              <a:t>Coloration du frottis par la méthode de Schoor </a:t>
            </a:r>
          </a:p>
        </p:txBody>
      </p:sp>
      <p:sp>
        <p:nvSpPr>
          <p:cNvPr id="18" name="Flèche : droite 17">
            <a:extLst>
              <a:ext uri="{FF2B5EF4-FFF2-40B4-BE49-F238E27FC236}">
                <a16:creationId xmlns:a16="http://schemas.microsoft.com/office/drawing/2014/main" id="{A4ECE3AD-AC4F-49C1-BEFD-9B5556556854}"/>
              </a:ext>
            </a:extLst>
          </p:cNvPr>
          <p:cNvSpPr/>
          <p:nvPr/>
        </p:nvSpPr>
        <p:spPr>
          <a:xfrm>
            <a:off x="555324" y="2846605"/>
            <a:ext cx="230338" cy="262866"/>
          </a:xfrm>
          <a:prstGeom prst="rightArrow">
            <a:avLst/>
          </a:prstGeom>
          <a:solidFill>
            <a:schemeClr val="accent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ZoneTexte 27">
            <a:extLst>
              <a:ext uri="{FF2B5EF4-FFF2-40B4-BE49-F238E27FC236}">
                <a16:creationId xmlns:a16="http://schemas.microsoft.com/office/drawing/2014/main" id="{1F55C54F-0C7F-40FA-9757-12E3D1258E18}"/>
              </a:ext>
            </a:extLst>
          </p:cNvPr>
          <p:cNvSpPr txBox="1"/>
          <p:nvPr/>
        </p:nvSpPr>
        <p:spPr>
          <a:xfrm>
            <a:off x="769257" y="3195740"/>
            <a:ext cx="10929257" cy="769441"/>
          </a:xfrm>
          <a:prstGeom prst="rect">
            <a:avLst/>
          </a:prstGeom>
          <a:noFill/>
        </p:spPr>
        <p:txBody>
          <a:bodyPr wrap="square">
            <a:spAutoFit/>
          </a:bodyPr>
          <a:lstStyle/>
          <a:p>
            <a:r>
              <a:rPr lang="fr-FR" sz="2200" b="0" i="0" u="none" strike="noStrike" baseline="0" dirty="0">
                <a:solidFill>
                  <a:srgbClr val="000000"/>
                </a:solidFill>
                <a:latin typeface="Times New Roman" panose="02020603050405020304" pitchFamily="18" charset="0"/>
              </a:rPr>
              <a:t>La lecture de la morphologie est effectuée sur 100 spermatozoïdes au grossissement à l'immersion 100x. Nous avons utilisé la classification de David. </a:t>
            </a:r>
            <a:endParaRPr lang="fr-FR" sz="2200" dirty="0"/>
          </a:p>
        </p:txBody>
      </p:sp>
      <p:sp>
        <p:nvSpPr>
          <p:cNvPr id="29" name="Flèche : droite 28">
            <a:extLst>
              <a:ext uri="{FF2B5EF4-FFF2-40B4-BE49-F238E27FC236}">
                <a16:creationId xmlns:a16="http://schemas.microsoft.com/office/drawing/2014/main" id="{DD1E6BEB-95DB-4B26-B896-8DC0BD55F145}"/>
              </a:ext>
            </a:extLst>
          </p:cNvPr>
          <p:cNvSpPr/>
          <p:nvPr/>
        </p:nvSpPr>
        <p:spPr>
          <a:xfrm>
            <a:off x="528186" y="3402758"/>
            <a:ext cx="230338" cy="262866"/>
          </a:xfrm>
          <a:prstGeom prst="rightArrow">
            <a:avLst/>
          </a:prstGeom>
          <a:solidFill>
            <a:schemeClr val="accent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ZoneTexte 30">
            <a:extLst>
              <a:ext uri="{FF2B5EF4-FFF2-40B4-BE49-F238E27FC236}">
                <a16:creationId xmlns:a16="http://schemas.microsoft.com/office/drawing/2014/main" id="{C4054145-4418-4CB2-95DE-7ABF999531DE}"/>
              </a:ext>
            </a:extLst>
          </p:cNvPr>
          <p:cNvSpPr txBox="1"/>
          <p:nvPr/>
        </p:nvSpPr>
        <p:spPr>
          <a:xfrm>
            <a:off x="367279" y="4060773"/>
            <a:ext cx="8839200" cy="769441"/>
          </a:xfrm>
          <a:prstGeom prst="rect">
            <a:avLst/>
          </a:prstGeom>
          <a:noFill/>
        </p:spPr>
        <p:txBody>
          <a:bodyPr wrap="square">
            <a:spAutoFit/>
          </a:bodyPr>
          <a:lstStyle/>
          <a:p>
            <a:pPr marL="342900" indent="-342900">
              <a:buFont typeface="Wingdings" panose="05000000000000000000" pitchFamily="2" charset="2"/>
              <a:buChar char="Ø"/>
            </a:pPr>
            <a:r>
              <a:rPr lang="fr-FR" sz="2200" b="0" i="0" u="none" strike="noStrike" baseline="0" dirty="0">
                <a:solidFill>
                  <a:srgbClr val="000000"/>
                </a:solidFill>
                <a:latin typeface="Times New Roman" panose="02020603050405020304" pitchFamily="18" charset="0"/>
              </a:rPr>
              <a:t>Les principales anomalies recensées sont les suivantes :</a:t>
            </a:r>
          </a:p>
          <a:p>
            <a:r>
              <a:rPr lang="fr-FR" sz="2200" b="0" i="0" u="none" strike="noStrike" baseline="0" dirty="0">
                <a:solidFill>
                  <a:srgbClr val="000000"/>
                </a:solidFill>
                <a:latin typeface="Times New Roman" panose="02020603050405020304" pitchFamily="18" charset="0"/>
              </a:rPr>
              <a:t> </a:t>
            </a:r>
            <a:endParaRPr lang="fr-FR" sz="2200" dirty="0"/>
          </a:p>
        </p:txBody>
      </p:sp>
      <p:sp>
        <p:nvSpPr>
          <p:cNvPr id="32" name="Flèche : droite 31">
            <a:extLst>
              <a:ext uri="{FF2B5EF4-FFF2-40B4-BE49-F238E27FC236}">
                <a16:creationId xmlns:a16="http://schemas.microsoft.com/office/drawing/2014/main" id="{B50065CB-BD03-484E-B2E9-0DDE83687FA6}"/>
              </a:ext>
            </a:extLst>
          </p:cNvPr>
          <p:cNvSpPr/>
          <p:nvPr/>
        </p:nvSpPr>
        <p:spPr>
          <a:xfrm>
            <a:off x="502009" y="4726809"/>
            <a:ext cx="230338" cy="262866"/>
          </a:xfrm>
          <a:prstGeom prst="rightArrow">
            <a:avLst/>
          </a:prstGeom>
          <a:solidFill>
            <a:schemeClr val="accent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ZoneTexte 32">
            <a:extLst>
              <a:ext uri="{FF2B5EF4-FFF2-40B4-BE49-F238E27FC236}">
                <a16:creationId xmlns:a16="http://schemas.microsoft.com/office/drawing/2014/main" id="{8E6E096F-B0BE-4DCB-9854-9E5E709B7A20}"/>
              </a:ext>
            </a:extLst>
          </p:cNvPr>
          <p:cNvSpPr txBox="1"/>
          <p:nvPr/>
        </p:nvSpPr>
        <p:spPr>
          <a:xfrm>
            <a:off x="897995" y="4642799"/>
            <a:ext cx="2498348" cy="430887"/>
          </a:xfrm>
          <a:prstGeom prst="rect">
            <a:avLst/>
          </a:prstGeom>
          <a:noFill/>
        </p:spPr>
        <p:txBody>
          <a:bodyPr wrap="square" rtlCol="0">
            <a:spAutoFit/>
          </a:bodyPr>
          <a:lstStyle/>
          <a:p>
            <a:r>
              <a:rPr lang="fr-FR" sz="2200" dirty="0">
                <a:solidFill>
                  <a:srgbClr val="000000"/>
                </a:solidFill>
                <a:latin typeface="Times New Roman" panose="02020603050405020304" pitchFamily="18" charset="0"/>
                <a:cs typeface="Times New Roman" panose="02020603050405020304" pitchFamily="18" charset="0"/>
              </a:rPr>
              <a:t>Anomalies de la tête </a:t>
            </a:r>
          </a:p>
        </p:txBody>
      </p:sp>
      <p:sp>
        <p:nvSpPr>
          <p:cNvPr id="34" name="Flèche : droite 33">
            <a:extLst>
              <a:ext uri="{FF2B5EF4-FFF2-40B4-BE49-F238E27FC236}">
                <a16:creationId xmlns:a16="http://schemas.microsoft.com/office/drawing/2014/main" id="{27E873F5-EEE0-4DD1-B8FA-278820A54E5C}"/>
              </a:ext>
            </a:extLst>
          </p:cNvPr>
          <p:cNvSpPr/>
          <p:nvPr/>
        </p:nvSpPr>
        <p:spPr>
          <a:xfrm>
            <a:off x="493486" y="5614206"/>
            <a:ext cx="230338" cy="262866"/>
          </a:xfrm>
          <a:prstGeom prst="rightArrow">
            <a:avLst/>
          </a:prstGeom>
          <a:solidFill>
            <a:schemeClr val="accent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Flèche : droite 35">
            <a:extLst>
              <a:ext uri="{FF2B5EF4-FFF2-40B4-BE49-F238E27FC236}">
                <a16:creationId xmlns:a16="http://schemas.microsoft.com/office/drawing/2014/main" id="{147F2D53-85CF-4889-86E8-BE7A794193A2}"/>
              </a:ext>
            </a:extLst>
          </p:cNvPr>
          <p:cNvSpPr/>
          <p:nvPr/>
        </p:nvSpPr>
        <p:spPr>
          <a:xfrm>
            <a:off x="493486" y="6035699"/>
            <a:ext cx="230338" cy="262866"/>
          </a:xfrm>
          <a:prstGeom prst="rightArrow">
            <a:avLst/>
          </a:prstGeom>
          <a:solidFill>
            <a:schemeClr val="accent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ZoneTexte 37">
            <a:extLst>
              <a:ext uri="{FF2B5EF4-FFF2-40B4-BE49-F238E27FC236}">
                <a16:creationId xmlns:a16="http://schemas.microsoft.com/office/drawing/2014/main" id="{CF86AD74-2C5D-4700-B6B6-75056377AE56}"/>
              </a:ext>
            </a:extLst>
          </p:cNvPr>
          <p:cNvSpPr txBox="1"/>
          <p:nvPr/>
        </p:nvSpPr>
        <p:spPr>
          <a:xfrm>
            <a:off x="838993" y="5453405"/>
            <a:ext cx="6096000" cy="430887"/>
          </a:xfrm>
          <a:prstGeom prst="rect">
            <a:avLst/>
          </a:prstGeom>
          <a:noFill/>
        </p:spPr>
        <p:txBody>
          <a:bodyPr wrap="square">
            <a:spAutoFit/>
          </a:bodyPr>
          <a:lstStyle/>
          <a:p>
            <a:r>
              <a:rPr lang="fr-FR" sz="2200" i="0" u="none" strike="noStrike" baseline="0" dirty="0">
                <a:solidFill>
                  <a:srgbClr val="000000"/>
                </a:solidFill>
                <a:latin typeface="Times New Roman" panose="02020603050405020304" pitchFamily="18" charset="0"/>
              </a:rPr>
              <a:t>Anomalies de la pièce intermédiaire </a:t>
            </a:r>
            <a:endParaRPr lang="fr-FR" sz="2200" dirty="0"/>
          </a:p>
        </p:txBody>
      </p:sp>
      <p:sp>
        <p:nvSpPr>
          <p:cNvPr id="40" name="ZoneTexte 39">
            <a:extLst>
              <a:ext uri="{FF2B5EF4-FFF2-40B4-BE49-F238E27FC236}">
                <a16:creationId xmlns:a16="http://schemas.microsoft.com/office/drawing/2014/main" id="{1ED916FE-79F2-4EEB-BED0-84CB127367B5}"/>
              </a:ext>
            </a:extLst>
          </p:cNvPr>
          <p:cNvSpPr txBox="1"/>
          <p:nvPr/>
        </p:nvSpPr>
        <p:spPr>
          <a:xfrm>
            <a:off x="897995" y="5978736"/>
            <a:ext cx="6096000" cy="430887"/>
          </a:xfrm>
          <a:prstGeom prst="rect">
            <a:avLst/>
          </a:prstGeom>
          <a:noFill/>
        </p:spPr>
        <p:txBody>
          <a:bodyPr wrap="square">
            <a:spAutoFit/>
          </a:bodyPr>
          <a:lstStyle/>
          <a:p>
            <a:r>
              <a:rPr lang="fr-FR" sz="2200" i="0" u="none" strike="noStrike" baseline="0" dirty="0">
                <a:solidFill>
                  <a:srgbClr val="000000"/>
                </a:solidFill>
                <a:latin typeface="Times New Roman" panose="02020603050405020304" pitchFamily="18" charset="0"/>
              </a:rPr>
              <a:t>Anomalies du flagelle </a:t>
            </a:r>
            <a:endParaRPr lang="fr-FR" sz="2200" dirty="0"/>
          </a:p>
        </p:txBody>
      </p:sp>
      <p:pic>
        <p:nvPicPr>
          <p:cNvPr id="42" name="Image 41">
            <a:extLst>
              <a:ext uri="{FF2B5EF4-FFF2-40B4-BE49-F238E27FC236}">
                <a16:creationId xmlns:a16="http://schemas.microsoft.com/office/drawing/2014/main" id="{4E1E57CF-25CF-4645-8A27-85EF5133D42A}"/>
              </a:ext>
            </a:extLst>
          </p:cNvPr>
          <p:cNvPicPr>
            <a:picLocks noChangeAspect="1"/>
          </p:cNvPicPr>
          <p:nvPr/>
        </p:nvPicPr>
        <p:blipFill>
          <a:blip r:embed="rId3"/>
          <a:stretch>
            <a:fillRect/>
          </a:stretch>
        </p:blipFill>
        <p:spPr>
          <a:xfrm>
            <a:off x="8036169" y="4956113"/>
            <a:ext cx="2426677" cy="1070373"/>
          </a:xfrm>
          <a:prstGeom prst="rect">
            <a:avLst/>
          </a:prstGeom>
        </p:spPr>
      </p:pic>
      <p:pic>
        <p:nvPicPr>
          <p:cNvPr id="43" name="Image 42">
            <a:extLst>
              <a:ext uri="{FF2B5EF4-FFF2-40B4-BE49-F238E27FC236}">
                <a16:creationId xmlns:a16="http://schemas.microsoft.com/office/drawing/2014/main" id="{14DED2B4-2A2F-4DE8-A715-E0DFC1F8EFAA}"/>
              </a:ext>
            </a:extLst>
          </p:cNvPr>
          <p:cNvPicPr>
            <a:picLocks noChangeAspect="1"/>
          </p:cNvPicPr>
          <p:nvPr/>
        </p:nvPicPr>
        <p:blipFill>
          <a:blip r:embed="rId4"/>
          <a:stretch>
            <a:fillRect/>
          </a:stretch>
        </p:blipFill>
        <p:spPr>
          <a:xfrm>
            <a:off x="8950569" y="5834683"/>
            <a:ext cx="3001000" cy="1062482"/>
          </a:xfrm>
          <a:prstGeom prst="rect">
            <a:avLst/>
          </a:prstGeom>
        </p:spPr>
      </p:pic>
    </p:spTree>
    <p:extLst>
      <p:ext uri="{BB962C8B-B14F-4D97-AF65-F5344CB8AC3E}">
        <p14:creationId xmlns:p14="http://schemas.microsoft.com/office/powerpoint/2010/main" val="595075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0"/>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fade">
                                      <p:cBhvr>
                                        <p:cTn id="20" dur="500"/>
                                        <p:tgtEl>
                                          <p:spTgt spid="18"/>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fade">
                                      <p:cBhvr>
                                        <p:cTn id="29" dur="500"/>
                                        <p:tgtEl>
                                          <p:spTgt spid="29"/>
                                        </p:tgtEl>
                                      </p:cBhvr>
                                    </p:animEffec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8"/>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31"/>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fade">
                                      <p:cBhvr>
                                        <p:cTn id="42" dur="500"/>
                                        <p:tgtEl>
                                          <p:spTgt spid="32"/>
                                        </p:tgtEl>
                                      </p:cBhvr>
                                    </p:animEffec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41"/>
                                        </p:tgtEl>
                                        <p:attrNameLst>
                                          <p:attrName>style.visibility</p:attrName>
                                        </p:attrNameLst>
                                      </p:cBhvr>
                                      <p:to>
                                        <p:strVal val="visible"/>
                                      </p:to>
                                    </p:set>
                                    <p:anim calcmode="lin" valueType="num">
                                      <p:cBhvr additive="base">
                                        <p:cTn id="51" dur="500" fill="hold"/>
                                        <p:tgtEl>
                                          <p:spTgt spid="41"/>
                                        </p:tgtEl>
                                        <p:attrNameLst>
                                          <p:attrName>ppt_x</p:attrName>
                                        </p:attrNameLst>
                                      </p:cBhvr>
                                      <p:tavLst>
                                        <p:tav tm="0">
                                          <p:val>
                                            <p:strVal val="#ppt_x"/>
                                          </p:val>
                                        </p:tav>
                                        <p:tav tm="100000">
                                          <p:val>
                                            <p:strVal val="#ppt_x"/>
                                          </p:val>
                                        </p:tav>
                                      </p:tavLst>
                                    </p:anim>
                                    <p:anim calcmode="lin" valueType="num">
                                      <p:cBhvr additive="base">
                                        <p:cTn id="52"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grpId="0" nodeType="clickEffect">
                                  <p:stCondLst>
                                    <p:cond delay="0"/>
                                  </p:stCondLst>
                                  <p:childTnLst>
                                    <p:set>
                                      <p:cBhvr>
                                        <p:cTn id="61" dur="1" fill="hold">
                                          <p:stCondLst>
                                            <p:cond delay="0"/>
                                          </p:stCondLst>
                                        </p:cTn>
                                        <p:tgtEl>
                                          <p:spTgt spid="38"/>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nodeType="clickEffect">
                                  <p:stCondLst>
                                    <p:cond delay="0"/>
                                  </p:stCondLst>
                                  <p:childTnLst>
                                    <p:set>
                                      <p:cBhvr>
                                        <p:cTn id="65" dur="1" fill="hold">
                                          <p:stCondLst>
                                            <p:cond delay="0"/>
                                          </p:stCondLst>
                                        </p:cTn>
                                        <p:tgtEl>
                                          <p:spTgt spid="42"/>
                                        </p:tgtEl>
                                        <p:attrNameLst>
                                          <p:attrName>style.visibility</p:attrName>
                                        </p:attrNameLst>
                                      </p:cBhvr>
                                      <p:to>
                                        <p:strVal val="visible"/>
                                      </p:to>
                                    </p:set>
                                    <p:anim calcmode="lin" valueType="num">
                                      <p:cBhvr additive="base">
                                        <p:cTn id="66" dur="500" fill="hold"/>
                                        <p:tgtEl>
                                          <p:spTgt spid="42"/>
                                        </p:tgtEl>
                                        <p:attrNameLst>
                                          <p:attrName>ppt_x</p:attrName>
                                        </p:attrNameLst>
                                      </p:cBhvr>
                                      <p:tavLst>
                                        <p:tav tm="0">
                                          <p:val>
                                            <p:strVal val="#ppt_x"/>
                                          </p:val>
                                        </p:tav>
                                        <p:tav tm="100000">
                                          <p:val>
                                            <p:strVal val="#ppt_x"/>
                                          </p:val>
                                        </p:tav>
                                      </p:tavLst>
                                    </p:anim>
                                    <p:anim calcmode="lin" valueType="num">
                                      <p:cBhvr additive="base">
                                        <p:cTn id="67"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36"/>
                                        </p:tgtEl>
                                        <p:attrNameLst>
                                          <p:attrName>style.visibility</p:attrName>
                                        </p:attrNameLst>
                                      </p:cBhvr>
                                      <p:to>
                                        <p:strVal val="visible"/>
                                      </p:to>
                                    </p:set>
                                    <p:animEffect transition="in" filter="fade">
                                      <p:cBhvr>
                                        <p:cTn id="72" dur="500"/>
                                        <p:tgtEl>
                                          <p:spTgt spid="36"/>
                                        </p:tgtEl>
                                      </p:cBhvr>
                                    </p:animEffec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40"/>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nodeType="clickEffect">
                                  <p:stCondLst>
                                    <p:cond delay="0"/>
                                  </p:stCondLst>
                                  <p:childTnLst>
                                    <p:set>
                                      <p:cBhvr>
                                        <p:cTn id="80" dur="1" fill="hold">
                                          <p:stCondLst>
                                            <p:cond delay="0"/>
                                          </p:stCondLst>
                                        </p:cTn>
                                        <p:tgtEl>
                                          <p:spTgt spid="43"/>
                                        </p:tgtEl>
                                        <p:attrNameLst>
                                          <p:attrName>style.visibility</p:attrName>
                                        </p:attrNameLst>
                                      </p:cBhvr>
                                      <p:to>
                                        <p:strVal val="visible"/>
                                      </p:to>
                                    </p:set>
                                    <p:anim calcmode="lin" valueType="num">
                                      <p:cBhvr additive="base">
                                        <p:cTn id="81" dur="500" fill="hold"/>
                                        <p:tgtEl>
                                          <p:spTgt spid="43"/>
                                        </p:tgtEl>
                                        <p:attrNameLst>
                                          <p:attrName>ppt_x</p:attrName>
                                        </p:attrNameLst>
                                      </p:cBhvr>
                                      <p:tavLst>
                                        <p:tav tm="0">
                                          <p:val>
                                            <p:strVal val="#ppt_x"/>
                                          </p:val>
                                        </p:tav>
                                        <p:tav tm="100000">
                                          <p:val>
                                            <p:strVal val="#ppt_x"/>
                                          </p:val>
                                        </p:tav>
                                      </p:tavLst>
                                    </p:anim>
                                    <p:anim calcmode="lin" valueType="num">
                                      <p:cBhvr additive="base">
                                        <p:cTn id="82"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5" grpId="0" animBg="1"/>
      <p:bldP spid="17" grpId="0"/>
      <p:bldP spid="18" grpId="0" animBg="1"/>
      <p:bldP spid="28" grpId="0"/>
      <p:bldP spid="29" grpId="0" animBg="1"/>
      <p:bldP spid="31" grpId="0"/>
      <p:bldP spid="32" grpId="0" animBg="1"/>
      <p:bldP spid="33" grpId="0"/>
      <p:bldP spid="34" grpId="0" animBg="1"/>
      <p:bldP spid="36" grpId="0" animBg="1"/>
      <p:bldP spid="38" grpId="0"/>
      <p:bldP spid="4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93" name="Google Shape;293;p34"/>
          <p:cNvSpPr txBox="1">
            <a:spLocks noGrp="1"/>
          </p:cNvSpPr>
          <p:nvPr>
            <p:ph type="title" idx="5"/>
          </p:nvPr>
        </p:nvSpPr>
        <p:spPr>
          <a:xfrm>
            <a:off x="2423474" y="276229"/>
            <a:ext cx="7102429" cy="580715"/>
          </a:xfrm>
          <a:prstGeom prst="rect">
            <a:avLst/>
          </a:prstGeom>
        </p:spPr>
        <p:txBody>
          <a:bodyPr spcFirstLastPara="1" wrap="square" lIns="92704" tIns="92704" rIns="92704" bIns="92704" anchor="t" anchorCtr="0">
            <a:noAutofit/>
          </a:bodyPr>
          <a:lstStyle/>
          <a:p>
            <a:r>
              <a:rPr lang="en" sz="3161" b="1" i="1" dirty="0">
                <a:solidFill>
                  <a:schemeClr val="tx1">
                    <a:lumMod val="50000"/>
                  </a:schemeClr>
                </a:solidFill>
                <a:latin typeface="Times New Roman" panose="02020603050405020304" pitchFamily="18" charset="0"/>
                <a:cs typeface="Times New Roman" panose="02020603050405020304" pitchFamily="18" charset="0"/>
              </a:rPr>
              <a:t>Sommaire</a:t>
            </a:r>
            <a:endParaRPr sz="3161" b="1" i="1" dirty="0">
              <a:solidFill>
                <a:schemeClr val="tx1">
                  <a:lumMod val="50000"/>
                </a:schemeClr>
              </a:solidFill>
              <a:latin typeface="Times New Roman" panose="02020603050405020304" pitchFamily="18" charset="0"/>
              <a:cs typeface="Times New Roman" panose="02020603050405020304" pitchFamily="18" charset="0"/>
            </a:endParaRPr>
          </a:p>
        </p:txBody>
      </p:sp>
      <p:sp>
        <p:nvSpPr>
          <p:cNvPr id="294" name="Google Shape;294;p34"/>
          <p:cNvSpPr txBox="1">
            <a:spLocks noGrp="1"/>
          </p:cNvSpPr>
          <p:nvPr>
            <p:ph type="subTitle" idx="1"/>
          </p:nvPr>
        </p:nvSpPr>
        <p:spPr>
          <a:xfrm>
            <a:off x="2735139" y="1318812"/>
            <a:ext cx="2037678" cy="414455"/>
          </a:xfrm>
          <a:prstGeom prst="rect">
            <a:avLst/>
          </a:prstGeom>
        </p:spPr>
        <p:txBody>
          <a:bodyPr spcFirstLastPara="1" wrap="square" lIns="92704" tIns="92704" rIns="92704" bIns="92704" anchor="t" anchorCtr="0">
            <a:noAutofit/>
          </a:bodyPr>
          <a:lstStyle/>
          <a:p>
            <a:pPr marL="0" indent="0">
              <a:spcAft>
                <a:spcPts val="1217"/>
              </a:spcAft>
            </a:pPr>
            <a:r>
              <a:rPr lang="fr-FR" sz="2200" b="1" dirty="0">
                <a:solidFill>
                  <a:schemeClr val="bg2">
                    <a:lumMod val="10000"/>
                  </a:schemeClr>
                </a:solidFill>
                <a:latin typeface="Times New Roman" panose="02020603050405020304" pitchFamily="18" charset="0"/>
                <a:cs typeface="Times New Roman" panose="02020603050405020304" pitchFamily="18" charset="0"/>
              </a:rPr>
              <a:t>1/I</a:t>
            </a:r>
            <a:r>
              <a:rPr lang="en" sz="2200" b="1" dirty="0">
                <a:solidFill>
                  <a:schemeClr val="bg2">
                    <a:lumMod val="10000"/>
                  </a:schemeClr>
                </a:solidFill>
                <a:latin typeface="Times New Roman" panose="02020603050405020304" pitchFamily="18" charset="0"/>
                <a:cs typeface="Times New Roman" panose="02020603050405020304" pitchFamily="18" charset="0"/>
              </a:rPr>
              <a:t>ntroduction</a:t>
            </a:r>
            <a:r>
              <a:rPr lang="en" sz="2200" b="1" dirty="0">
                <a:latin typeface="Times New Roman" panose="02020603050405020304" pitchFamily="18" charset="0"/>
                <a:cs typeface="Times New Roman" panose="02020603050405020304" pitchFamily="18" charset="0"/>
              </a:rPr>
              <a:t> </a:t>
            </a:r>
            <a:endParaRPr sz="2200" b="1" dirty="0">
              <a:latin typeface="Times New Roman" panose="02020603050405020304" pitchFamily="18" charset="0"/>
              <a:cs typeface="Times New Roman" panose="02020603050405020304" pitchFamily="18" charset="0"/>
            </a:endParaRPr>
          </a:p>
        </p:txBody>
      </p:sp>
      <p:sp>
        <p:nvSpPr>
          <p:cNvPr id="295" name="Google Shape;295;p34"/>
          <p:cNvSpPr txBox="1">
            <a:spLocks noGrp="1"/>
          </p:cNvSpPr>
          <p:nvPr>
            <p:ph type="subTitle" idx="6"/>
          </p:nvPr>
        </p:nvSpPr>
        <p:spPr>
          <a:xfrm>
            <a:off x="2901462" y="1835128"/>
            <a:ext cx="2356338" cy="450849"/>
          </a:xfrm>
          <a:prstGeom prst="rect">
            <a:avLst/>
          </a:prstGeom>
        </p:spPr>
        <p:txBody>
          <a:bodyPr spcFirstLastPara="1" wrap="square" lIns="92704" tIns="92704" rIns="92704" bIns="92704" anchor="t" anchorCtr="0">
            <a:noAutofit/>
          </a:bodyPr>
          <a:lstStyle/>
          <a:p>
            <a:pPr marL="0" indent="0">
              <a:spcAft>
                <a:spcPts val="1217"/>
              </a:spcAft>
            </a:pPr>
            <a:r>
              <a:rPr lang="fr-FR" sz="2200" b="1" dirty="0">
                <a:solidFill>
                  <a:schemeClr val="bg2">
                    <a:lumMod val="10000"/>
                  </a:schemeClr>
                </a:solidFill>
                <a:latin typeface="Times New Roman" panose="02020603050405020304" pitchFamily="18" charset="0"/>
                <a:cs typeface="Times New Roman" panose="02020603050405020304" pitchFamily="18" charset="0"/>
              </a:rPr>
              <a:t>2/Objectifs</a:t>
            </a:r>
            <a:endParaRPr sz="2200" b="1" dirty="0">
              <a:solidFill>
                <a:schemeClr val="bg2">
                  <a:lumMod val="10000"/>
                </a:schemeClr>
              </a:solidFill>
              <a:latin typeface="Times New Roman" panose="02020603050405020304" pitchFamily="18" charset="0"/>
              <a:cs typeface="Times New Roman" panose="02020603050405020304" pitchFamily="18" charset="0"/>
            </a:endParaRPr>
          </a:p>
        </p:txBody>
      </p:sp>
      <p:sp>
        <p:nvSpPr>
          <p:cNvPr id="298" name="Google Shape;298;p34"/>
          <p:cNvSpPr txBox="1">
            <a:spLocks noGrp="1"/>
          </p:cNvSpPr>
          <p:nvPr>
            <p:ph type="subTitle" idx="9"/>
          </p:nvPr>
        </p:nvSpPr>
        <p:spPr>
          <a:xfrm>
            <a:off x="3538148" y="2429732"/>
            <a:ext cx="2447500" cy="423140"/>
          </a:xfrm>
          <a:prstGeom prst="rect">
            <a:avLst/>
          </a:prstGeom>
        </p:spPr>
        <p:txBody>
          <a:bodyPr spcFirstLastPara="1" wrap="square" lIns="92704" tIns="92704" rIns="92704" bIns="92704" anchor="t" anchorCtr="0">
            <a:noAutofit/>
          </a:bodyPr>
          <a:lstStyle/>
          <a:p>
            <a:pPr marL="0" indent="0">
              <a:spcAft>
                <a:spcPts val="1217"/>
              </a:spcAft>
            </a:pPr>
            <a:r>
              <a:rPr lang="fr-FR" sz="2200" b="1" dirty="0">
                <a:solidFill>
                  <a:schemeClr val="bg2">
                    <a:lumMod val="10000"/>
                  </a:schemeClr>
                </a:solidFill>
                <a:latin typeface="Times New Roman" panose="02020603050405020304" pitchFamily="18" charset="0"/>
                <a:cs typeface="Times New Roman" panose="02020603050405020304" pitchFamily="18" charset="0"/>
              </a:rPr>
              <a:t>3/G</a:t>
            </a:r>
            <a:r>
              <a:rPr lang="en" sz="2200" b="1" dirty="0">
                <a:solidFill>
                  <a:schemeClr val="bg2">
                    <a:lumMod val="10000"/>
                  </a:schemeClr>
                </a:solidFill>
                <a:latin typeface="Times New Roman" panose="02020603050405020304" pitchFamily="18" charset="0"/>
                <a:cs typeface="Times New Roman" panose="02020603050405020304" pitchFamily="18" charset="0"/>
              </a:rPr>
              <a:t>énéralité </a:t>
            </a:r>
            <a:endParaRPr sz="2200" b="1" dirty="0">
              <a:solidFill>
                <a:schemeClr val="bg2">
                  <a:lumMod val="10000"/>
                </a:schemeClr>
              </a:solidFill>
              <a:latin typeface="Times New Roman" panose="02020603050405020304" pitchFamily="18" charset="0"/>
              <a:cs typeface="Times New Roman" panose="02020603050405020304" pitchFamily="18" charset="0"/>
            </a:endParaRPr>
          </a:p>
        </p:txBody>
      </p:sp>
      <p:sp>
        <p:nvSpPr>
          <p:cNvPr id="299" name="Google Shape;299;p34"/>
          <p:cNvSpPr txBox="1">
            <a:spLocks noGrp="1"/>
          </p:cNvSpPr>
          <p:nvPr>
            <p:ph type="subTitle" idx="13"/>
          </p:nvPr>
        </p:nvSpPr>
        <p:spPr>
          <a:xfrm>
            <a:off x="3867653" y="2920613"/>
            <a:ext cx="4502608" cy="772152"/>
          </a:xfrm>
          <a:prstGeom prst="rect">
            <a:avLst/>
          </a:prstGeom>
        </p:spPr>
        <p:txBody>
          <a:bodyPr spcFirstLastPara="1" wrap="square" lIns="92704" tIns="92704" rIns="92704" bIns="92704" anchor="t" anchorCtr="0">
            <a:noAutofit/>
          </a:bodyPr>
          <a:lstStyle/>
          <a:p>
            <a:pPr marL="0" indent="0">
              <a:spcAft>
                <a:spcPts val="1217"/>
              </a:spcAft>
            </a:pPr>
            <a:r>
              <a:rPr lang="fr-FR" b="1" dirty="0">
                <a:solidFill>
                  <a:schemeClr val="bg2">
                    <a:lumMod val="10000"/>
                  </a:schemeClr>
                </a:solidFill>
              </a:rPr>
              <a:t>4/  </a:t>
            </a:r>
            <a:r>
              <a:rPr lang="fr-FR" sz="2200" b="1" dirty="0">
                <a:solidFill>
                  <a:schemeClr val="bg2">
                    <a:lumMod val="10000"/>
                  </a:schemeClr>
                </a:solidFill>
                <a:latin typeface="Times New Roman" panose="02020603050405020304" pitchFamily="18" charset="0"/>
                <a:cs typeface="Times New Roman" panose="02020603050405020304" pitchFamily="18" charset="0"/>
              </a:rPr>
              <a:t>Matériels et Méthode  </a:t>
            </a:r>
            <a:endParaRPr sz="2200" b="1" dirty="0">
              <a:solidFill>
                <a:schemeClr val="bg2">
                  <a:lumMod val="10000"/>
                </a:schemeClr>
              </a:solidFill>
              <a:latin typeface="Times New Roman" panose="02020603050405020304" pitchFamily="18" charset="0"/>
              <a:cs typeface="Times New Roman" panose="02020603050405020304" pitchFamily="18" charset="0"/>
            </a:endParaRPr>
          </a:p>
        </p:txBody>
      </p:sp>
      <p:sp>
        <p:nvSpPr>
          <p:cNvPr id="13" name="ZoneTexte 12">
            <a:extLst>
              <a:ext uri="{FF2B5EF4-FFF2-40B4-BE49-F238E27FC236}">
                <a16:creationId xmlns:a16="http://schemas.microsoft.com/office/drawing/2014/main" id="{28BE9A22-2BA5-4393-898C-A7691F0F6215}"/>
              </a:ext>
            </a:extLst>
          </p:cNvPr>
          <p:cNvSpPr txBox="1"/>
          <p:nvPr/>
        </p:nvSpPr>
        <p:spPr>
          <a:xfrm>
            <a:off x="5152303" y="3597040"/>
            <a:ext cx="1840631" cy="430887"/>
          </a:xfrm>
          <a:prstGeom prst="rect">
            <a:avLst/>
          </a:prstGeom>
          <a:noFill/>
        </p:spPr>
        <p:txBody>
          <a:bodyPr wrap="square" rtlCol="0">
            <a:spAutoFit/>
          </a:bodyPr>
          <a:lstStyle/>
          <a:p>
            <a:pPr algn="ctr" defTabSz="903153">
              <a:buClr>
                <a:srgbClr val="000000"/>
              </a:buClr>
            </a:pPr>
            <a:r>
              <a:rPr lang="fr-FR" sz="2200" b="1" kern="0" dirty="0">
                <a:solidFill>
                  <a:schemeClr val="bg2">
                    <a:lumMod val="10000"/>
                  </a:schemeClr>
                </a:solidFill>
                <a:latin typeface="Times New Roman" panose="02020603050405020304" pitchFamily="18" charset="0"/>
                <a:cs typeface="Times New Roman" panose="02020603050405020304" pitchFamily="18" charset="0"/>
                <a:sym typeface="Arial"/>
              </a:rPr>
              <a:t>5/Résultats</a:t>
            </a:r>
            <a:r>
              <a:rPr lang="fr-FR" sz="2200" b="1" kern="0" dirty="0">
                <a:solidFill>
                  <a:srgbClr val="CE656E"/>
                </a:solidFill>
                <a:latin typeface="Times New Roman" panose="02020603050405020304" pitchFamily="18" charset="0"/>
                <a:cs typeface="Times New Roman" panose="02020603050405020304" pitchFamily="18" charset="0"/>
                <a:sym typeface="Arial"/>
              </a:rPr>
              <a:t>  </a:t>
            </a:r>
          </a:p>
        </p:txBody>
      </p:sp>
      <p:sp>
        <p:nvSpPr>
          <p:cNvPr id="14" name="ZoneTexte 13">
            <a:extLst>
              <a:ext uri="{FF2B5EF4-FFF2-40B4-BE49-F238E27FC236}">
                <a16:creationId xmlns:a16="http://schemas.microsoft.com/office/drawing/2014/main" id="{35B45C07-CAA7-416D-A689-6A1DBB1A552D}"/>
              </a:ext>
            </a:extLst>
          </p:cNvPr>
          <p:cNvSpPr txBox="1"/>
          <p:nvPr/>
        </p:nvSpPr>
        <p:spPr>
          <a:xfrm>
            <a:off x="5933559" y="4142175"/>
            <a:ext cx="4019333" cy="430887"/>
          </a:xfrm>
          <a:prstGeom prst="rect">
            <a:avLst/>
          </a:prstGeom>
          <a:noFill/>
        </p:spPr>
        <p:txBody>
          <a:bodyPr wrap="square" rtlCol="0">
            <a:spAutoFit/>
          </a:bodyPr>
          <a:lstStyle/>
          <a:p>
            <a:pPr algn="ctr" defTabSz="903153">
              <a:buClr>
                <a:srgbClr val="000000"/>
              </a:buClr>
            </a:pPr>
            <a:r>
              <a:rPr lang="fr-FR" sz="2200" b="1" kern="0" dirty="0">
                <a:solidFill>
                  <a:schemeClr val="bg2">
                    <a:lumMod val="10000"/>
                  </a:schemeClr>
                </a:solidFill>
                <a:latin typeface="Times New Roman" panose="02020603050405020304" pitchFamily="18" charset="0"/>
                <a:cs typeface="Times New Roman" panose="02020603050405020304" pitchFamily="18" charset="0"/>
                <a:sym typeface="Arial"/>
              </a:rPr>
              <a:t>6/Conclusion et perspective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8">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99">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4" grpId="0" build="p"/>
      <p:bldP spid="295" grpId="0" build="p"/>
      <p:bldP spid="298" grpId="0" build="p"/>
      <p:bldP spid="299" grpId="0" build="p"/>
      <p:bldP spid="13" grpId="0"/>
      <p:bldP spid="1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50CD0F7-53CC-45CB-83E9-4729FA24BC82}"/>
              </a:ext>
            </a:extLst>
          </p:cNvPr>
          <p:cNvSpPr>
            <a:spLocks noGrp="1"/>
          </p:cNvSpPr>
          <p:nvPr>
            <p:ph type="title"/>
          </p:nvPr>
        </p:nvSpPr>
        <p:spPr>
          <a:xfrm>
            <a:off x="897994" y="1804931"/>
            <a:ext cx="9989611" cy="2784653"/>
          </a:xfrm>
        </p:spPr>
        <p:txBody>
          <a:bodyPr/>
          <a:lstStyle/>
          <a:p>
            <a:pPr algn="l"/>
            <a:r>
              <a:rPr lang="fr-FR" sz="1800" dirty="0">
                <a:solidFill>
                  <a:schemeClr val="bg2">
                    <a:lumMod val="10000"/>
                  </a:schemeClr>
                </a:solidFill>
              </a:rPr>
              <a:t>  La spermoculture est la recherche complète de germes dans le sperme (</a:t>
            </a:r>
            <a:r>
              <a:rPr lang="fr-FR" sz="1800" i="1" dirty="0">
                <a:solidFill>
                  <a:schemeClr val="bg2">
                    <a:lumMod val="10000"/>
                  </a:schemeClr>
                </a:solidFill>
              </a:rPr>
              <a:t>Neisseria </a:t>
            </a:r>
            <a:r>
              <a:rPr lang="fr-FR" sz="1800" i="1" dirty="0" err="1">
                <a:solidFill>
                  <a:schemeClr val="bg2">
                    <a:lumMod val="10000"/>
                  </a:schemeClr>
                </a:solidFill>
              </a:rPr>
              <a:t>gonorrheae</a:t>
            </a:r>
            <a:r>
              <a:rPr lang="fr-FR" sz="1800" i="1" dirty="0">
                <a:solidFill>
                  <a:schemeClr val="bg2">
                    <a:lumMod val="10000"/>
                  </a:schemeClr>
                </a:solidFill>
              </a:rPr>
              <a:t>, Escherichia coli (E. Coli)).</a:t>
            </a:r>
            <a:br>
              <a:rPr lang="fr-FR" sz="1800" dirty="0">
                <a:solidFill>
                  <a:schemeClr val="bg2">
                    <a:lumMod val="10000"/>
                  </a:schemeClr>
                </a:solidFill>
              </a:rPr>
            </a:br>
            <a:r>
              <a:rPr lang="fr-FR" sz="1800" dirty="0">
                <a:solidFill>
                  <a:schemeClr val="bg2">
                    <a:lumMod val="10000"/>
                  </a:schemeClr>
                </a:solidFill>
              </a:rPr>
              <a:t>Ce sont des bactéries qui infectent le sperme et provoquent également des infections urinaires.</a:t>
            </a:r>
            <a:br>
              <a:rPr lang="fr-FR" sz="1800" dirty="0">
                <a:solidFill>
                  <a:schemeClr val="bg2">
                    <a:lumMod val="10000"/>
                  </a:schemeClr>
                </a:solidFill>
              </a:rPr>
            </a:br>
            <a:r>
              <a:rPr lang="fr-FR" sz="1800" dirty="0">
                <a:solidFill>
                  <a:schemeClr val="bg2">
                    <a:lumMod val="10000"/>
                  </a:schemeClr>
                </a:solidFill>
              </a:rPr>
              <a:t>       •On pris 3 boites de Pétri ; pour chaque boite de Pétri contienne un milieu de culture spécifique.</a:t>
            </a:r>
            <a:br>
              <a:rPr lang="fr-FR" sz="1800" dirty="0">
                <a:solidFill>
                  <a:schemeClr val="bg2">
                    <a:lumMod val="10000"/>
                  </a:schemeClr>
                </a:solidFill>
              </a:rPr>
            </a:br>
            <a:r>
              <a:rPr lang="fr-FR" sz="1800" dirty="0">
                <a:solidFill>
                  <a:schemeClr val="bg2">
                    <a:lumMod val="10000"/>
                  </a:schemeClr>
                </a:solidFill>
              </a:rPr>
              <a:t>       •pour la culture ; ensemencement d'une goutte de sperme par l’anse de platine sur différent milieux de culture appropriés gélose </a:t>
            </a:r>
            <a:r>
              <a:rPr lang="fr-FR" sz="1800" dirty="0" err="1">
                <a:solidFill>
                  <a:schemeClr val="bg2">
                    <a:lumMod val="10000"/>
                  </a:schemeClr>
                </a:solidFill>
              </a:rPr>
              <a:t>Chromagar</a:t>
            </a:r>
            <a:r>
              <a:rPr lang="fr-FR" sz="1800" dirty="0">
                <a:solidFill>
                  <a:schemeClr val="bg2">
                    <a:lumMod val="10000"/>
                  </a:schemeClr>
                </a:solidFill>
              </a:rPr>
              <a:t> ; gélose Chapman ; gélose Columbia. La lecture de la culture se fait 24 h à 48h d'incubation dans l’étuve à 37c°. </a:t>
            </a:r>
            <a:br>
              <a:rPr lang="fr-FR" sz="1800" dirty="0">
                <a:solidFill>
                  <a:schemeClr val="bg2">
                    <a:lumMod val="10000"/>
                  </a:schemeClr>
                </a:solidFill>
              </a:rPr>
            </a:br>
            <a:r>
              <a:rPr lang="fr-FR" sz="1800" dirty="0">
                <a:solidFill>
                  <a:schemeClr val="bg2">
                    <a:lumMod val="10000"/>
                  </a:schemeClr>
                </a:solidFill>
              </a:rPr>
              <a:t>    Il est positif lorsque de bactéries pathogènes sont détectées avec un nombre de colonies égal ou supérieur 10³</a:t>
            </a:r>
            <a:br>
              <a:rPr lang="fr-FR" sz="3200" dirty="0"/>
            </a:br>
            <a:r>
              <a:rPr lang="fr-FR" sz="3200" dirty="0"/>
              <a:t> </a:t>
            </a:r>
            <a:br>
              <a:rPr lang="fr-FR" sz="3200" dirty="0"/>
            </a:br>
            <a:r>
              <a:rPr lang="fr-FR" sz="3200" b="1" i="1" dirty="0">
                <a:solidFill>
                  <a:schemeClr val="accent4">
                    <a:lumMod val="25000"/>
                  </a:schemeClr>
                </a:solidFill>
                <a:latin typeface="Times New Roman" panose="02020603050405020304" pitchFamily="18" charset="0"/>
                <a:cs typeface="Times New Roman" panose="02020603050405020304" pitchFamily="18" charset="0"/>
              </a:rPr>
              <a:t> </a:t>
            </a:r>
          </a:p>
        </p:txBody>
      </p:sp>
      <p:sp>
        <p:nvSpPr>
          <p:cNvPr id="4" name="ZoneTexte 3">
            <a:extLst>
              <a:ext uri="{FF2B5EF4-FFF2-40B4-BE49-F238E27FC236}">
                <a16:creationId xmlns:a16="http://schemas.microsoft.com/office/drawing/2014/main" id="{064C0770-A304-45C9-9030-D9E9A7A5AB46}"/>
              </a:ext>
            </a:extLst>
          </p:cNvPr>
          <p:cNvSpPr txBox="1"/>
          <p:nvPr/>
        </p:nvSpPr>
        <p:spPr>
          <a:xfrm>
            <a:off x="3396343" y="340308"/>
            <a:ext cx="4992914" cy="523220"/>
          </a:xfrm>
          <a:prstGeom prst="rect">
            <a:avLst/>
          </a:prstGeom>
          <a:noFill/>
        </p:spPr>
        <p:txBody>
          <a:bodyPr wrap="square" rtlCol="0">
            <a:spAutoFit/>
          </a:bodyPr>
          <a:lstStyle/>
          <a:p>
            <a:pPr algn="ctr"/>
            <a:r>
              <a:rPr lang="fr-FR" sz="2800" b="1" dirty="0">
                <a:solidFill>
                  <a:schemeClr val="accent2">
                    <a:lumMod val="75000"/>
                  </a:schemeClr>
                </a:solidFill>
                <a:latin typeface="Times New Roman" panose="02020603050405020304" pitchFamily="18" charset="0"/>
                <a:cs typeface="Times New Roman" panose="02020603050405020304" pitchFamily="18" charset="0"/>
              </a:rPr>
              <a:t>2/ Spermoculture</a:t>
            </a:r>
          </a:p>
        </p:txBody>
      </p:sp>
      <p:pic>
        <p:nvPicPr>
          <p:cNvPr id="1025" name="Image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7462" y="4726808"/>
            <a:ext cx="6137213" cy="1678175"/>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3"/>
          <p:cNvSpPr>
            <a:spLocks noChangeArrowheads="1"/>
          </p:cNvSpPr>
          <p:nvPr/>
        </p:nvSpPr>
        <p:spPr bwMode="auto">
          <a:xfrm>
            <a:off x="210993" y="4909752"/>
            <a:ext cx="4958863"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zh-CN" b="1" i="0" u="none" strike="noStrike" cap="none" normalizeH="0" baseline="0" dirty="0">
                <a:ln>
                  <a:noFill/>
                </a:ln>
                <a:solidFill>
                  <a:schemeClr val="bg2">
                    <a:lumMod val="10000"/>
                  </a:schemeClr>
                </a:solidFill>
                <a:effectLst/>
                <a:latin typeface="Times New Roman" pitchFamily="18" charset="0"/>
                <a:ea typeface="SimSun" pitchFamily="2" charset="-122"/>
                <a:cs typeface="Times New Roman" pitchFamily="18" charset="0"/>
              </a:rPr>
              <a:t>Figure : </a:t>
            </a:r>
            <a:r>
              <a:rPr kumimoji="0" lang="fr-FR" altLang="zh-CN" b="0" i="0" u="none" strike="noStrike" cap="none" normalizeH="0" baseline="0" dirty="0">
                <a:ln>
                  <a:noFill/>
                </a:ln>
                <a:solidFill>
                  <a:schemeClr val="bg2">
                    <a:lumMod val="10000"/>
                  </a:schemeClr>
                </a:solidFill>
                <a:effectLst/>
                <a:latin typeface="Times New Roman" pitchFamily="18" charset="0"/>
                <a:ea typeface="SimSun" pitchFamily="2" charset="-122"/>
                <a:cs typeface="Times New Roman" pitchFamily="18" charset="0"/>
              </a:rPr>
              <a:t>Les</a:t>
            </a:r>
            <a:r>
              <a:rPr kumimoji="0" lang="fr-FR" altLang="zh-CN" b="1" i="0" u="none" strike="noStrike" cap="none" normalizeH="0" baseline="0" dirty="0">
                <a:ln>
                  <a:noFill/>
                </a:ln>
                <a:solidFill>
                  <a:schemeClr val="bg2">
                    <a:lumMod val="10000"/>
                  </a:schemeClr>
                </a:solidFill>
                <a:effectLst/>
                <a:latin typeface="Times New Roman" pitchFamily="18" charset="0"/>
                <a:ea typeface="SimSun" pitchFamily="2" charset="-122"/>
                <a:cs typeface="Times New Roman" pitchFamily="18" charset="0"/>
              </a:rPr>
              <a:t> </a:t>
            </a:r>
            <a:r>
              <a:rPr kumimoji="0" lang="fr-FR" altLang="zh-CN" b="0" i="0" u="none" strike="noStrike" cap="none" normalizeH="0" baseline="0" dirty="0">
                <a:ln>
                  <a:noFill/>
                </a:ln>
                <a:solidFill>
                  <a:schemeClr val="bg2">
                    <a:lumMod val="10000"/>
                  </a:schemeClr>
                </a:solidFill>
                <a:effectLst/>
                <a:latin typeface="Times New Roman" pitchFamily="18" charset="0"/>
                <a:ea typeface="SimSun" pitchFamily="2" charset="-122"/>
                <a:cs typeface="Times New Roman" pitchFamily="18" charset="0"/>
              </a:rPr>
              <a:t>Milieux de culture utilisés pour la Spermoculture : gélose Columbia, </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zh-CN" b="0" i="0" u="none" strike="noStrike" cap="none" normalizeH="0" baseline="0" dirty="0">
                <a:ln>
                  <a:noFill/>
                </a:ln>
                <a:solidFill>
                  <a:schemeClr val="bg2">
                    <a:lumMod val="10000"/>
                  </a:schemeClr>
                </a:solidFill>
                <a:effectLst/>
                <a:latin typeface="Times New Roman" pitchFamily="18" charset="0"/>
                <a:ea typeface="SimSun" pitchFamily="2" charset="-122"/>
                <a:cs typeface="Times New Roman" pitchFamily="18" charset="0"/>
              </a:rPr>
              <a:t>gélose </a:t>
            </a:r>
            <a:r>
              <a:rPr kumimoji="0" lang="fr-FR" altLang="zh-CN" b="0" i="0" u="none" strike="noStrike" cap="none" normalizeH="0" baseline="0" dirty="0" err="1">
                <a:ln>
                  <a:noFill/>
                </a:ln>
                <a:solidFill>
                  <a:schemeClr val="bg2">
                    <a:lumMod val="10000"/>
                  </a:schemeClr>
                </a:solidFill>
                <a:effectLst/>
                <a:latin typeface="Times New Roman" pitchFamily="18" charset="0"/>
                <a:ea typeface="SimSun" pitchFamily="2" charset="-122"/>
                <a:cs typeface="Times New Roman" pitchFamily="18" charset="0"/>
              </a:rPr>
              <a:t>Chromagar</a:t>
            </a:r>
            <a:r>
              <a:rPr kumimoji="0" lang="fr-FR" altLang="zh-CN" b="0" i="0" u="none" strike="noStrike" cap="none" normalizeH="0" baseline="0" dirty="0">
                <a:ln>
                  <a:noFill/>
                </a:ln>
                <a:solidFill>
                  <a:schemeClr val="bg2">
                    <a:lumMod val="10000"/>
                  </a:schemeClr>
                </a:solidFill>
                <a:effectLst/>
                <a:latin typeface="Times New Roman" pitchFamily="18" charset="0"/>
                <a:ea typeface="SimSun" pitchFamily="2" charset="-122"/>
                <a:cs typeface="Times New Roman" pitchFamily="18" charset="0"/>
              </a:rPr>
              <a:t>, gélose Chapman.</a:t>
            </a:r>
            <a:endParaRPr kumimoji="0" lang="fr-FR" altLang="zh-CN" b="0" i="0" u="none" strike="noStrike" cap="none" normalizeH="0" baseline="0" dirty="0">
              <a:ln>
                <a:noFill/>
              </a:ln>
              <a:solidFill>
                <a:schemeClr val="bg2">
                  <a:lumMod val="1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zh-CN" sz="1800" b="0" i="0" u="none" strike="noStrike" cap="none" normalizeH="0" baseline="0" dirty="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6400873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1">
            <a:extLst>
              <a:ext uri="{FF2B5EF4-FFF2-40B4-BE49-F238E27FC236}">
                <a16:creationId xmlns:a16="http://schemas.microsoft.com/office/drawing/2014/main" id="{2BB6A9F6-47B5-4650-B168-275DE53C5AE9}"/>
              </a:ext>
            </a:extLst>
          </p:cNvPr>
          <p:cNvSpPr>
            <a:spLocks noGrp="1"/>
          </p:cNvSpPr>
          <p:nvPr>
            <p:ph type="title"/>
          </p:nvPr>
        </p:nvSpPr>
        <p:spPr>
          <a:xfrm>
            <a:off x="1372944" y="17585"/>
            <a:ext cx="10290175" cy="3762375"/>
          </a:xfrm>
        </p:spPr>
        <p:txBody>
          <a:bodyPr/>
          <a:lstStyle/>
          <a:p>
            <a:r>
              <a:rPr lang="fr-FR" sz="3200" b="1" i="1" dirty="0">
                <a:latin typeface="Times New Roman" panose="02020603050405020304" pitchFamily="18" charset="0"/>
                <a:cs typeface="Times New Roman" panose="02020603050405020304" pitchFamily="18" charset="0"/>
              </a:rPr>
              <a:t>05/ Résultats et Discussion </a:t>
            </a:r>
          </a:p>
        </p:txBody>
      </p:sp>
    </p:spTree>
    <p:extLst>
      <p:ext uri="{BB962C8B-B14F-4D97-AF65-F5344CB8AC3E}">
        <p14:creationId xmlns:p14="http://schemas.microsoft.com/office/powerpoint/2010/main" val="1239468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ECA49036-7342-413E-84A7-44F3D662B7DC}"/>
              </a:ext>
            </a:extLst>
          </p:cNvPr>
          <p:cNvSpPr txBox="1"/>
          <p:nvPr/>
        </p:nvSpPr>
        <p:spPr>
          <a:xfrm>
            <a:off x="2756420" y="0"/>
            <a:ext cx="6096000" cy="1077218"/>
          </a:xfrm>
          <a:prstGeom prst="rect">
            <a:avLst/>
          </a:prstGeom>
          <a:no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wrap="square">
            <a:spAutoFit/>
          </a:bodyPr>
          <a:lstStyle/>
          <a:p>
            <a:pPr lvl="0" algn="ctr">
              <a:defRPr/>
            </a:pPr>
            <a:r>
              <a:rPr lang="fr-FR" sz="3200" dirty="0">
                <a:solidFill>
                  <a:schemeClr val="bg2">
                    <a:lumMod val="10000"/>
                  </a:schemeClr>
                </a:solidFill>
              </a:rPr>
              <a:t>Répartition des patients selon le groupe d’âge</a:t>
            </a:r>
            <a:endParaRPr kumimoji="0" lang="fr-FR" sz="3200" b="1" i="0" u="none" strike="noStrike" kern="1200" cap="none" spc="0" normalizeH="0" baseline="0" noProof="0" dirty="0">
              <a:ln>
                <a:noFill/>
              </a:ln>
              <a:solidFill>
                <a:schemeClr val="bg2">
                  <a:lumMod val="10000"/>
                </a:schemeClr>
              </a:solidFill>
              <a:effectLst/>
              <a:uLnTx/>
              <a:uFillTx/>
              <a:latin typeface="Times New Roman" panose="02020603050405020304" pitchFamily="18" charset="0"/>
              <a:cs typeface="Times New Roman" panose="02020603050405020304" pitchFamily="18" charset="0"/>
            </a:endParaRPr>
          </a:p>
        </p:txBody>
      </p:sp>
      <p:cxnSp>
        <p:nvCxnSpPr>
          <p:cNvPr id="11" name="Connecteur droit avec flèche 10">
            <a:extLst>
              <a:ext uri="{FF2B5EF4-FFF2-40B4-BE49-F238E27FC236}">
                <a16:creationId xmlns:a16="http://schemas.microsoft.com/office/drawing/2014/main" id="{F7FAFD94-5C32-4901-AFD2-8350806160C0}"/>
              </a:ext>
            </a:extLst>
          </p:cNvPr>
          <p:cNvCxnSpPr/>
          <p:nvPr/>
        </p:nvCxnSpPr>
        <p:spPr>
          <a:xfrm flipH="1">
            <a:off x="9051045" y="2598003"/>
            <a:ext cx="426720" cy="400110"/>
          </a:xfrm>
          <a:prstGeom prst="straightConnector1">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cxnSp>
        <p:nvCxnSpPr>
          <p:cNvPr id="12" name="Connecteur droit avec flèche 11">
            <a:extLst>
              <a:ext uri="{FF2B5EF4-FFF2-40B4-BE49-F238E27FC236}">
                <a16:creationId xmlns:a16="http://schemas.microsoft.com/office/drawing/2014/main" id="{BC72A439-CCAF-4F23-AADA-3CFE05DFD84D}"/>
              </a:ext>
            </a:extLst>
          </p:cNvPr>
          <p:cNvCxnSpPr/>
          <p:nvPr/>
        </p:nvCxnSpPr>
        <p:spPr>
          <a:xfrm flipH="1">
            <a:off x="3855167" y="3066869"/>
            <a:ext cx="426720" cy="400110"/>
          </a:xfrm>
          <a:prstGeom prst="straightConnector1">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cxnSp>
        <p:nvCxnSpPr>
          <p:cNvPr id="14" name="Connecteur droit avec flèche 13">
            <a:extLst>
              <a:ext uri="{FF2B5EF4-FFF2-40B4-BE49-F238E27FC236}">
                <a16:creationId xmlns:a16="http://schemas.microsoft.com/office/drawing/2014/main" id="{E66A40E1-A018-4108-814A-AE765AFFECF1}"/>
              </a:ext>
            </a:extLst>
          </p:cNvPr>
          <p:cNvCxnSpPr/>
          <p:nvPr/>
        </p:nvCxnSpPr>
        <p:spPr>
          <a:xfrm flipH="1">
            <a:off x="8852420" y="4059942"/>
            <a:ext cx="426720" cy="400110"/>
          </a:xfrm>
          <a:prstGeom prst="straightConnector1">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graphicFrame>
        <p:nvGraphicFramePr>
          <p:cNvPr id="16" name="Tableau 15"/>
          <p:cNvGraphicFramePr>
            <a:graphicFrameLocks noGrp="1"/>
          </p:cNvGraphicFramePr>
          <p:nvPr>
            <p:extLst>
              <p:ext uri="{D42A27DB-BD31-4B8C-83A1-F6EECF244321}">
                <p14:modId xmlns:p14="http://schemas.microsoft.com/office/powerpoint/2010/main" val="1248647615"/>
              </p:ext>
            </p:extLst>
          </p:nvPr>
        </p:nvGraphicFramePr>
        <p:xfrm>
          <a:off x="1828799" y="1793630"/>
          <a:ext cx="8423031" cy="3160851"/>
        </p:xfrm>
        <a:graphic>
          <a:graphicData uri="http://schemas.openxmlformats.org/drawingml/2006/table">
            <a:tbl>
              <a:tblPr>
                <a:tableStyleId>{5C22544A-7EE6-4342-B048-85BDC9FD1C3A}</a:tableStyleId>
              </a:tblPr>
              <a:tblGrid>
                <a:gridCol w="1492309">
                  <a:extLst>
                    <a:ext uri="{9D8B030D-6E8A-4147-A177-3AD203B41FA5}">
                      <a16:colId xmlns:a16="http://schemas.microsoft.com/office/drawing/2014/main" val="20000"/>
                    </a:ext>
                  </a:extLst>
                </a:gridCol>
                <a:gridCol w="2105256">
                  <a:extLst>
                    <a:ext uri="{9D8B030D-6E8A-4147-A177-3AD203B41FA5}">
                      <a16:colId xmlns:a16="http://schemas.microsoft.com/office/drawing/2014/main" val="20001"/>
                    </a:ext>
                  </a:extLst>
                </a:gridCol>
                <a:gridCol w="2412733">
                  <a:extLst>
                    <a:ext uri="{9D8B030D-6E8A-4147-A177-3AD203B41FA5}">
                      <a16:colId xmlns:a16="http://schemas.microsoft.com/office/drawing/2014/main" val="20002"/>
                    </a:ext>
                  </a:extLst>
                </a:gridCol>
                <a:gridCol w="2412733">
                  <a:extLst>
                    <a:ext uri="{9D8B030D-6E8A-4147-A177-3AD203B41FA5}">
                      <a16:colId xmlns:a16="http://schemas.microsoft.com/office/drawing/2014/main" val="20003"/>
                    </a:ext>
                  </a:extLst>
                </a:gridCol>
              </a:tblGrid>
              <a:tr h="1266093">
                <a:tc gridSpan="2">
                  <a:txBody>
                    <a:bodyPr/>
                    <a:lstStyle/>
                    <a:p>
                      <a:pPr algn="ctr">
                        <a:lnSpc>
                          <a:spcPct val="150000"/>
                        </a:lnSpc>
                        <a:spcAft>
                          <a:spcPts val="0"/>
                        </a:spcAft>
                      </a:pPr>
                      <a:r>
                        <a:rPr lang="fr-FR" sz="4000" kern="100" dirty="0">
                          <a:solidFill>
                            <a:schemeClr val="bg2">
                              <a:lumMod val="10000"/>
                            </a:schemeClr>
                          </a:solidFill>
                          <a:effectLst/>
                        </a:rPr>
                        <a:t>Tranche d’âge</a:t>
                      </a:r>
                      <a:endParaRPr lang="fr-FR" sz="4000" kern="100" dirty="0">
                        <a:solidFill>
                          <a:schemeClr val="bg2">
                            <a:lumMod val="10000"/>
                          </a:schemeClr>
                        </a:solidFill>
                        <a:effectLst/>
                        <a:latin typeface="Calibri"/>
                        <a:ea typeface="Calibri"/>
                        <a:cs typeface="Arial"/>
                      </a:endParaRPr>
                    </a:p>
                  </a:txBody>
                  <a:tcPr marL="68580" marR="68580" marT="0" marB="0"/>
                </a:tc>
                <a:tc hMerge="1">
                  <a:txBody>
                    <a:bodyPr/>
                    <a:lstStyle/>
                    <a:p>
                      <a:endParaRPr lang="fr-FR"/>
                    </a:p>
                  </a:txBody>
                  <a:tcPr/>
                </a:tc>
                <a:tc>
                  <a:txBody>
                    <a:bodyPr/>
                    <a:lstStyle/>
                    <a:p>
                      <a:pPr marL="38100" marR="38100" algn="ctr">
                        <a:lnSpc>
                          <a:spcPct val="150000"/>
                        </a:lnSpc>
                        <a:spcAft>
                          <a:spcPts val="0"/>
                        </a:spcAft>
                      </a:pPr>
                      <a:r>
                        <a:rPr lang="fr-FR" sz="3600" kern="100" dirty="0">
                          <a:solidFill>
                            <a:schemeClr val="bg2">
                              <a:lumMod val="10000"/>
                            </a:schemeClr>
                          </a:solidFill>
                          <a:effectLst/>
                        </a:rPr>
                        <a:t>Fréquence</a:t>
                      </a:r>
                      <a:endParaRPr lang="fr-FR" sz="3600" kern="100" dirty="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2800" b="0" i="0" u="none" strike="noStrike" kern="100" cap="none" dirty="0">
                          <a:solidFill>
                            <a:schemeClr val="bg2">
                              <a:lumMod val="10000"/>
                            </a:schemeClr>
                          </a:solidFill>
                          <a:effectLst/>
                          <a:latin typeface="+mn-lt"/>
                          <a:ea typeface="+mn-ea"/>
                          <a:cs typeface="+mn-cs"/>
                          <a:sym typeface="Arial"/>
                        </a:rPr>
                        <a:t>Pourcentage %</a:t>
                      </a:r>
                    </a:p>
                  </a:txBody>
                  <a:tcPr marL="68580" marR="68580" marT="0" marB="0"/>
                </a:tc>
                <a:extLst>
                  <a:ext uri="{0D108BD9-81ED-4DB2-BD59-A6C34878D82A}">
                    <a16:rowId xmlns:a16="http://schemas.microsoft.com/office/drawing/2014/main" val="10000"/>
                  </a:ext>
                </a:extLst>
              </a:tr>
              <a:tr h="426130">
                <a:tc rowSpan="5">
                  <a:txBody>
                    <a:bodyPr/>
                    <a:lstStyle/>
                    <a:p>
                      <a:pPr algn="ctr">
                        <a:lnSpc>
                          <a:spcPct val="150000"/>
                        </a:lnSpc>
                        <a:spcAft>
                          <a:spcPts val="0"/>
                        </a:spcAft>
                      </a:pPr>
                      <a:r>
                        <a:rPr lang="fr-FR" sz="1200" kern="100">
                          <a:effectLst/>
                        </a:rPr>
                        <a:t> </a:t>
                      </a:r>
                      <a:endParaRPr lang="fr-FR" sz="1100" kern="100">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800" kern="100">
                          <a:solidFill>
                            <a:schemeClr val="bg2">
                              <a:lumMod val="10000"/>
                            </a:schemeClr>
                          </a:solidFill>
                          <a:effectLst/>
                        </a:rPr>
                        <a:t>20–30</a:t>
                      </a:r>
                      <a:endParaRPr lang="fr-FR" sz="18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800" kern="100" dirty="0">
                          <a:solidFill>
                            <a:schemeClr val="bg2">
                              <a:lumMod val="10000"/>
                            </a:schemeClr>
                          </a:solidFill>
                          <a:effectLst/>
                        </a:rPr>
                        <a:t>51</a:t>
                      </a:r>
                      <a:endParaRPr lang="fr-FR" sz="1800" kern="100" dirty="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800" kern="100">
                          <a:solidFill>
                            <a:schemeClr val="bg2">
                              <a:lumMod val="10000"/>
                            </a:schemeClr>
                          </a:solidFill>
                          <a:effectLst/>
                        </a:rPr>
                        <a:t>19,3</a:t>
                      </a:r>
                      <a:endParaRPr lang="fr-FR" sz="1800" kern="100">
                        <a:solidFill>
                          <a:schemeClr val="bg2">
                            <a:lumMod val="10000"/>
                          </a:schemeClr>
                        </a:solidFill>
                        <a:effectLst/>
                        <a:latin typeface="Calibri"/>
                        <a:ea typeface="Calibri"/>
                        <a:cs typeface="Arial"/>
                      </a:endParaRPr>
                    </a:p>
                  </a:txBody>
                  <a:tcPr marL="68580" marR="68580" marT="0" marB="0"/>
                </a:tc>
                <a:extLst>
                  <a:ext uri="{0D108BD9-81ED-4DB2-BD59-A6C34878D82A}">
                    <a16:rowId xmlns:a16="http://schemas.microsoft.com/office/drawing/2014/main" val="10001"/>
                  </a:ext>
                </a:extLst>
              </a:tr>
              <a:tr h="363811">
                <a:tc vMerge="1">
                  <a:txBody>
                    <a:bodyPr/>
                    <a:lstStyle/>
                    <a:p>
                      <a:endParaRPr lang="fr-FR"/>
                    </a:p>
                  </a:txBody>
                  <a:tcPr/>
                </a:tc>
                <a:tc>
                  <a:txBody>
                    <a:bodyPr/>
                    <a:lstStyle/>
                    <a:p>
                      <a:pPr marR="38100" algn="ctr">
                        <a:lnSpc>
                          <a:spcPct val="150000"/>
                        </a:lnSpc>
                        <a:spcAft>
                          <a:spcPts val="0"/>
                        </a:spcAft>
                      </a:pPr>
                      <a:r>
                        <a:rPr lang="fr-FR" sz="1800" kern="100">
                          <a:solidFill>
                            <a:schemeClr val="bg2">
                              <a:lumMod val="10000"/>
                            </a:schemeClr>
                          </a:solidFill>
                          <a:effectLst/>
                        </a:rPr>
                        <a:t>31– 40</a:t>
                      </a:r>
                      <a:endParaRPr lang="fr-FR" sz="18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800" kern="100">
                          <a:solidFill>
                            <a:schemeClr val="bg2">
                              <a:lumMod val="10000"/>
                            </a:schemeClr>
                          </a:solidFill>
                          <a:effectLst/>
                        </a:rPr>
                        <a:t>148</a:t>
                      </a:r>
                      <a:endParaRPr lang="fr-FR" sz="18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800" kern="100">
                          <a:solidFill>
                            <a:schemeClr val="bg2">
                              <a:lumMod val="10000"/>
                            </a:schemeClr>
                          </a:solidFill>
                          <a:effectLst/>
                        </a:rPr>
                        <a:t>55,8</a:t>
                      </a:r>
                      <a:endParaRPr lang="fr-FR" sz="1800" kern="100">
                        <a:solidFill>
                          <a:schemeClr val="bg2">
                            <a:lumMod val="10000"/>
                          </a:schemeClr>
                        </a:solidFill>
                        <a:effectLst/>
                        <a:latin typeface="Calibri"/>
                        <a:ea typeface="Calibri"/>
                        <a:cs typeface="Arial"/>
                      </a:endParaRPr>
                    </a:p>
                  </a:txBody>
                  <a:tcPr marL="68580" marR="68580" marT="0" marB="0"/>
                </a:tc>
                <a:extLst>
                  <a:ext uri="{0D108BD9-81ED-4DB2-BD59-A6C34878D82A}">
                    <a16:rowId xmlns:a16="http://schemas.microsoft.com/office/drawing/2014/main" val="10002"/>
                  </a:ext>
                </a:extLst>
              </a:tr>
              <a:tr h="363811">
                <a:tc vMerge="1">
                  <a:txBody>
                    <a:bodyPr/>
                    <a:lstStyle/>
                    <a:p>
                      <a:endParaRPr lang="fr-FR"/>
                    </a:p>
                  </a:txBody>
                  <a:tcPr/>
                </a:tc>
                <a:tc>
                  <a:txBody>
                    <a:bodyPr/>
                    <a:lstStyle/>
                    <a:p>
                      <a:pPr marL="38100" marR="38100" algn="ctr">
                        <a:lnSpc>
                          <a:spcPct val="150000"/>
                        </a:lnSpc>
                        <a:spcAft>
                          <a:spcPts val="0"/>
                        </a:spcAft>
                      </a:pPr>
                      <a:r>
                        <a:rPr lang="fr-FR" sz="1800" kern="100">
                          <a:solidFill>
                            <a:schemeClr val="bg2">
                              <a:lumMod val="10000"/>
                            </a:schemeClr>
                          </a:solidFill>
                          <a:effectLst/>
                        </a:rPr>
                        <a:t>41 –50</a:t>
                      </a:r>
                      <a:endParaRPr lang="fr-FR" sz="18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800" kern="100">
                          <a:solidFill>
                            <a:schemeClr val="bg2">
                              <a:lumMod val="10000"/>
                            </a:schemeClr>
                          </a:solidFill>
                          <a:effectLst/>
                        </a:rPr>
                        <a:t>63</a:t>
                      </a:r>
                      <a:endParaRPr lang="fr-FR" sz="18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800" kern="100">
                          <a:solidFill>
                            <a:schemeClr val="bg2">
                              <a:lumMod val="10000"/>
                            </a:schemeClr>
                          </a:solidFill>
                          <a:effectLst/>
                        </a:rPr>
                        <a:t>23,8</a:t>
                      </a:r>
                      <a:endParaRPr lang="fr-FR" sz="1800" kern="100">
                        <a:solidFill>
                          <a:schemeClr val="bg2">
                            <a:lumMod val="10000"/>
                          </a:schemeClr>
                        </a:solidFill>
                        <a:effectLst/>
                        <a:latin typeface="Calibri"/>
                        <a:ea typeface="Calibri"/>
                        <a:cs typeface="Arial"/>
                      </a:endParaRPr>
                    </a:p>
                  </a:txBody>
                  <a:tcPr marL="68580" marR="68580" marT="0" marB="0"/>
                </a:tc>
                <a:extLst>
                  <a:ext uri="{0D108BD9-81ED-4DB2-BD59-A6C34878D82A}">
                    <a16:rowId xmlns:a16="http://schemas.microsoft.com/office/drawing/2014/main" val="10003"/>
                  </a:ext>
                </a:extLst>
              </a:tr>
              <a:tr h="363811">
                <a:tc vMerge="1">
                  <a:txBody>
                    <a:bodyPr/>
                    <a:lstStyle/>
                    <a:p>
                      <a:endParaRPr lang="fr-FR"/>
                    </a:p>
                  </a:txBody>
                  <a:tcPr/>
                </a:tc>
                <a:tc>
                  <a:txBody>
                    <a:bodyPr/>
                    <a:lstStyle/>
                    <a:p>
                      <a:pPr marL="38100" marR="38100" algn="ctr">
                        <a:lnSpc>
                          <a:spcPct val="150000"/>
                        </a:lnSpc>
                        <a:spcAft>
                          <a:spcPts val="0"/>
                        </a:spcAft>
                      </a:pPr>
                      <a:r>
                        <a:rPr lang="fr-FR" sz="1800" kern="100" dirty="0">
                          <a:solidFill>
                            <a:schemeClr val="bg2">
                              <a:lumMod val="10000"/>
                            </a:schemeClr>
                          </a:solidFill>
                          <a:effectLst/>
                        </a:rPr>
                        <a:t>50– 60</a:t>
                      </a:r>
                      <a:endParaRPr lang="fr-FR" sz="1800" kern="100" dirty="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800" kern="100">
                          <a:solidFill>
                            <a:schemeClr val="bg2">
                              <a:lumMod val="10000"/>
                            </a:schemeClr>
                          </a:solidFill>
                          <a:effectLst/>
                        </a:rPr>
                        <a:t>3</a:t>
                      </a:r>
                      <a:endParaRPr lang="fr-FR" sz="18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800" kern="100">
                          <a:solidFill>
                            <a:schemeClr val="bg2">
                              <a:lumMod val="10000"/>
                            </a:schemeClr>
                          </a:solidFill>
                          <a:effectLst/>
                        </a:rPr>
                        <a:t>1,1</a:t>
                      </a:r>
                      <a:endParaRPr lang="fr-FR" sz="1800" kern="100">
                        <a:solidFill>
                          <a:schemeClr val="bg2">
                            <a:lumMod val="10000"/>
                          </a:schemeClr>
                        </a:solidFill>
                        <a:effectLst/>
                        <a:latin typeface="Calibri"/>
                        <a:ea typeface="Calibri"/>
                        <a:cs typeface="Arial"/>
                      </a:endParaRPr>
                    </a:p>
                  </a:txBody>
                  <a:tcPr marL="68580" marR="68580" marT="0" marB="0"/>
                </a:tc>
                <a:extLst>
                  <a:ext uri="{0D108BD9-81ED-4DB2-BD59-A6C34878D82A}">
                    <a16:rowId xmlns:a16="http://schemas.microsoft.com/office/drawing/2014/main" val="10004"/>
                  </a:ext>
                </a:extLst>
              </a:tr>
              <a:tr h="363811">
                <a:tc vMerge="1">
                  <a:txBody>
                    <a:bodyPr/>
                    <a:lstStyle/>
                    <a:p>
                      <a:endParaRPr lang="fr-FR"/>
                    </a:p>
                  </a:txBody>
                  <a:tcPr/>
                </a:tc>
                <a:tc>
                  <a:txBody>
                    <a:bodyPr/>
                    <a:lstStyle/>
                    <a:p>
                      <a:pPr marL="38100" marR="38100" algn="ctr">
                        <a:lnSpc>
                          <a:spcPct val="150000"/>
                        </a:lnSpc>
                        <a:spcAft>
                          <a:spcPts val="0"/>
                        </a:spcAft>
                      </a:pPr>
                      <a:r>
                        <a:rPr lang="fr-FR" sz="1800" kern="100">
                          <a:solidFill>
                            <a:schemeClr val="bg2">
                              <a:lumMod val="10000"/>
                            </a:schemeClr>
                          </a:solidFill>
                          <a:effectLst/>
                        </a:rPr>
                        <a:t>Total</a:t>
                      </a:r>
                      <a:endParaRPr lang="fr-FR" sz="18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800" kern="100">
                          <a:solidFill>
                            <a:schemeClr val="bg2">
                              <a:lumMod val="10000"/>
                            </a:schemeClr>
                          </a:solidFill>
                          <a:effectLst/>
                        </a:rPr>
                        <a:t>265</a:t>
                      </a:r>
                      <a:endParaRPr lang="fr-FR" sz="18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800" kern="100" dirty="0">
                          <a:solidFill>
                            <a:schemeClr val="bg2">
                              <a:lumMod val="10000"/>
                            </a:schemeClr>
                          </a:solidFill>
                          <a:effectLst/>
                        </a:rPr>
                        <a:t>100,0</a:t>
                      </a:r>
                      <a:endParaRPr lang="fr-FR" sz="1800" kern="100" dirty="0">
                        <a:solidFill>
                          <a:schemeClr val="bg2">
                            <a:lumMod val="10000"/>
                          </a:schemeClr>
                        </a:solidFill>
                        <a:effectLst/>
                        <a:latin typeface="Calibri"/>
                        <a:ea typeface="Calibri"/>
                        <a:cs typeface="Arial"/>
                      </a:endParaRPr>
                    </a:p>
                  </a:txBody>
                  <a:tcPr marL="68580" marR="68580" marT="0" marB="0"/>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917216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C9E7C798-A1DD-4B19-8721-79E92A035AB6}"/>
              </a:ext>
            </a:extLst>
          </p:cNvPr>
          <p:cNvSpPr txBox="1"/>
          <p:nvPr/>
        </p:nvSpPr>
        <p:spPr>
          <a:xfrm>
            <a:off x="2756420" y="54986"/>
            <a:ext cx="6096000" cy="1077218"/>
          </a:xfrm>
          <a:prstGeom prst="rect">
            <a:avLst/>
          </a:prstGeom>
          <a:no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wrap="square">
            <a:spAutoFit/>
          </a:bodyPr>
          <a:lstStyle/>
          <a:p>
            <a:pPr algn="ctr"/>
            <a:r>
              <a:rPr lang="fr-FR" sz="3200" dirty="0">
                <a:solidFill>
                  <a:schemeClr val="bg2">
                    <a:lumMod val="10000"/>
                  </a:schemeClr>
                </a:solidFill>
              </a:rPr>
              <a:t>Répartition des patients selon les  groupes  d’âge</a:t>
            </a:r>
            <a:r>
              <a:rPr lang="fr-FR" sz="2400" dirty="0"/>
              <a:t>.</a:t>
            </a:r>
          </a:p>
        </p:txBody>
      </p:sp>
      <p:pic>
        <p:nvPicPr>
          <p:cNvPr id="30" name="Image 29"/>
          <p:cNvPicPr/>
          <p:nvPr/>
        </p:nvPicPr>
        <p:blipFill>
          <a:blip r:embed="rId3" cstate="print"/>
          <a:srcRect l="11432" t="5226" r="7586" b="13028"/>
          <a:stretch/>
        </p:blipFill>
        <p:spPr>
          <a:xfrm>
            <a:off x="1246264" y="1389187"/>
            <a:ext cx="8721968" cy="4413739"/>
          </a:xfrm>
          <a:prstGeom prst="rect">
            <a:avLst/>
          </a:prstGeom>
          <a:ln>
            <a:noFill/>
          </a:ln>
        </p:spPr>
      </p:pic>
      <p:sp>
        <p:nvSpPr>
          <p:cNvPr id="4" name="Zone de texte 5"/>
          <p:cNvSpPr>
            <a:spLocks/>
          </p:cNvSpPr>
          <p:nvPr/>
        </p:nvSpPr>
        <p:spPr>
          <a:xfrm>
            <a:off x="4761000" y="2690429"/>
            <a:ext cx="668230" cy="610023"/>
          </a:xfrm>
          <a:prstGeom prst="rect">
            <a:avLst/>
          </a:prstGeom>
          <a:ln>
            <a:noFill/>
          </a:ln>
        </p:spPr>
        <p:txBody>
          <a:bodyPr vert="horz" wrap="square" lIns="91440" tIns="45720" rIns="91440" bIns="45720" anchor="t">
            <a:prstTxWarp prst="textNoShape">
              <a:avLst/>
            </a:prstTxWarp>
            <a:noAutofit/>
          </a:bodyPr>
          <a:lstStyle/>
          <a:p>
            <a:pPr>
              <a:lnSpc>
                <a:spcPct val="107000"/>
              </a:lnSpc>
              <a:spcAft>
                <a:spcPts val="800"/>
              </a:spcAft>
            </a:pPr>
            <a:r>
              <a:rPr lang="fr-FR" dirty="0">
                <a:solidFill>
                  <a:srgbClr val="FFFFFF"/>
                </a:solidFill>
                <a:effectLst/>
                <a:latin typeface="Calibri"/>
                <a:ea typeface="Calibri"/>
                <a:cs typeface="Arial"/>
              </a:rPr>
              <a:t>19,3 </a:t>
            </a:r>
            <a:r>
              <a:rPr lang="fr-FR" dirty="0">
                <a:solidFill>
                  <a:srgbClr val="FFFFFF"/>
                </a:solidFill>
                <a:latin typeface="Calibri"/>
                <a:ea typeface="Calibri"/>
                <a:cs typeface="Arial"/>
              </a:rPr>
              <a:t>%</a:t>
            </a:r>
            <a:endParaRPr lang="fr-FR" dirty="0">
              <a:effectLst/>
              <a:latin typeface="Calibri"/>
              <a:ea typeface="Calibri"/>
              <a:cs typeface="Arial"/>
            </a:endParaRPr>
          </a:p>
        </p:txBody>
      </p:sp>
      <p:sp>
        <p:nvSpPr>
          <p:cNvPr id="5" name="Zone de texte 5"/>
          <p:cNvSpPr>
            <a:spLocks/>
          </p:cNvSpPr>
          <p:nvPr/>
        </p:nvSpPr>
        <p:spPr>
          <a:xfrm>
            <a:off x="3826076" y="2268415"/>
            <a:ext cx="658001" cy="663820"/>
          </a:xfrm>
          <a:prstGeom prst="rect">
            <a:avLst/>
          </a:prstGeom>
          <a:ln>
            <a:noFill/>
          </a:ln>
        </p:spPr>
        <p:txBody>
          <a:bodyPr vert="horz" wrap="square" lIns="91440" tIns="45720" rIns="91440" bIns="45720" anchor="t">
            <a:prstTxWarp prst="textNoShape">
              <a:avLst/>
            </a:prstTxWarp>
            <a:noAutofit/>
          </a:bodyPr>
          <a:lstStyle/>
          <a:p>
            <a:pPr>
              <a:lnSpc>
                <a:spcPct val="107000"/>
              </a:lnSpc>
              <a:spcAft>
                <a:spcPts val="800"/>
              </a:spcAft>
            </a:pPr>
            <a:r>
              <a:rPr lang="fr-FR" sz="2000" dirty="0">
                <a:solidFill>
                  <a:schemeClr val="tx2">
                    <a:lumMod val="10000"/>
                  </a:schemeClr>
                </a:solidFill>
                <a:effectLst/>
                <a:latin typeface="Calibri"/>
                <a:ea typeface="Calibri"/>
                <a:cs typeface="Arial"/>
              </a:rPr>
              <a:t>1.1</a:t>
            </a:r>
            <a:r>
              <a:rPr lang="fr-FR" sz="1200" dirty="0">
                <a:solidFill>
                  <a:schemeClr val="bg2">
                    <a:lumMod val="10000"/>
                  </a:schemeClr>
                </a:solidFill>
                <a:effectLst/>
                <a:latin typeface="Calibri"/>
                <a:ea typeface="Calibri"/>
                <a:cs typeface="Arial"/>
              </a:rPr>
              <a:t> </a:t>
            </a:r>
            <a:r>
              <a:rPr lang="fr-FR" sz="2000" dirty="0">
                <a:solidFill>
                  <a:srgbClr val="FFFFFF"/>
                </a:solidFill>
                <a:effectLst/>
                <a:latin typeface="Calibri"/>
                <a:ea typeface="Calibri"/>
                <a:cs typeface="Arial"/>
              </a:rPr>
              <a:t>% </a:t>
            </a:r>
            <a:endParaRPr lang="fr-FR" sz="2000" dirty="0">
              <a:effectLst/>
              <a:latin typeface="Calibri"/>
              <a:ea typeface="Calibri"/>
              <a:cs typeface="Arial"/>
            </a:endParaRPr>
          </a:p>
        </p:txBody>
      </p:sp>
      <p:sp>
        <p:nvSpPr>
          <p:cNvPr id="6" name="Zone de texte 5"/>
          <p:cNvSpPr>
            <a:spLocks/>
          </p:cNvSpPr>
          <p:nvPr/>
        </p:nvSpPr>
        <p:spPr>
          <a:xfrm>
            <a:off x="2391508" y="2995439"/>
            <a:ext cx="1389184" cy="565635"/>
          </a:xfrm>
          <a:prstGeom prst="rect">
            <a:avLst/>
          </a:prstGeom>
          <a:ln>
            <a:noFill/>
          </a:ln>
        </p:spPr>
        <p:txBody>
          <a:bodyPr vert="horz" wrap="square" lIns="91440" tIns="45720" rIns="91440" bIns="45720" anchor="t">
            <a:prstTxWarp prst="textNoShape">
              <a:avLst/>
            </a:prstTxWarp>
            <a:noAutofit/>
          </a:bodyPr>
          <a:lstStyle/>
          <a:p>
            <a:pPr>
              <a:lnSpc>
                <a:spcPct val="107000"/>
              </a:lnSpc>
              <a:spcAft>
                <a:spcPts val="800"/>
              </a:spcAft>
            </a:pPr>
            <a:r>
              <a:rPr lang="fr-FR" sz="2400" dirty="0">
                <a:solidFill>
                  <a:srgbClr val="FFFFFF"/>
                </a:solidFill>
                <a:effectLst/>
                <a:latin typeface="Calibri"/>
                <a:ea typeface="Calibri"/>
                <a:cs typeface="Arial"/>
              </a:rPr>
              <a:t> %23.8</a:t>
            </a:r>
            <a:endParaRPr lang="fr-FR" sz="2400" dirty="0">
              <a:effectLst/>
              <a:latin typeface="Calibri"/>
              <a:ea typeface="Calibri"/>
              <a:cs typeface="Arial"/>
            </a:endParaRPr>
          </a:p>
        </p:txBody>
      </p:sp>
      <p:sp>
        <p:nvSpPr>
          <p:cNvPr id="7" name="Zone de texte 5"/>
          <p:cNvSpPr>
            <a:spLocks/>
          </p:cNvSpPr>
          <p:nvPr/>
        </p:nvSpPr>
        <p:spPr>
          <a:xfrm>
            <a:off x="4042950" y="4400249"/>
            <a:ext cx="1138630" cy="400351"/>
          </a:xfrm>
          <a:prstGeom prst="rect">
            <a:avLst/>
          </a:prstGeom>
          <a:ln>
            <a:noFill/>
          </a:ln>
        </p:spPr>
        <p:txBody>
          <a:bodyPr vert="horz" wrap="square" lIns="91440" tIns="45720" rIns="91440" bIns="45720" anchor="t">
            <a:prstTxWarp prst="textNoShape">
              <a:avLst/>
            </a:prstTxWarp>
            <a:noAutofit/>
          </a:bodyPr>
          <a:lstStyle/>
          <a:p>
            <a:pPr>
              <a:lnSpc>
                <a:spcPct val="107000"/>
              </a:lnSpc>
              <a:spcAft>
                <a:spcPts val="800"/>
              </a:spcAft>
            </a:pPr>
            <a:r>
              <a:rPr lang="fr-FR" sz="2000" dirty="0">
                <a:solidFill>
                  <a:srgbClr val="FFFFFF"/>
                </a:solidFill>
                <a:latin typeface="Calibri"/>
                <a:ea typeface="Calibri"/>
                <a:cs typeface="Arial"/>
              </a:rPr>
              <a:t>55.8 %</a:t>
            </a:r>
            <a:endParaRPr lang="fr-FR" sz="2000" dirty="0">
              <a:effectLst/>
              <a:latin typeface="Calibri"/>
              <a:ea typeface="Calibri"/>
              <a:cs typeface="Arial"/>
            </a:endParaRPr>
          </a:p>
        </p:txBody>
      </p:sp>
    </p:spTree>
    <p:extLst>
      <p:ext uri="{BB962C8B-B14F-4D97-AF65-F5344CB8AC3E}">
        <p14:creationId xmlns:p14="http://schemas.microsoft.com/office/powerpoint/2010/main" val="972950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F3072E79-7BF6-441B-A902-A526851FBF4F}"/>
              </a:ext>
            </a:extLst>
          </p:cNvPr>
          <p:cNvSpPr txBox="1"/>
          <p:nvPr/>
        </p:nvSpPr>
        <p:spPr>
          <a:xfrm>
            <a:off x="2335985" y="0"/>
            <a:ext cx="8362121" cy="1077218"/>
          </a:xfrm>
          <a:prstGeom prst="rect">
            <a:avLst/>
          </a:prstGeom>
          <a:noFill/>
        </p:spPr>
        <p:txBody>
          <a:bodyPr wrap="square">
            <a:spAutoFit/>
          </a:bodyPr>
          <a:lstStyle/>
          <a:p>
            <a:pPr algn="ctr"/>
            <a:r>
              <a:rPr lang="fr-FR" sz="3200" dirty="0">
                <a:solidFill>
                  <a:schemeClr val="bg2">
                    <a:lumMod val="10000"/>
                  </a:schemeClr>
                </a:solidFill>
              </a:rPr>
              <a:t>la répartition des patients selon la numération des spermatozoïdes </a:t>
            </a:r>
          </a:p>
        </p:txBody>
      </p:sp>
      <p:graphicFrame>
        <p:nvGraphicFramePr>
          <p:cNvPr id="2" name="Tableau 1"/>
          <p:cNvGraphicFramePr>
            <a:graphicFrameLocks noGrp="1"/>
          </p:cNvGraphicFramePr>
          <p:nvPr>
            <p:extLst>
              <p:ext uri="{D42A27DB-BD31-4B8C-83A1-F6EECF244321}">
                <p14:modId xmlns:p14="http://schemas.microsoft.com/office/powerpoint/2010/main" val="2307924905"/>
              </p:ext>
            </p:extLst>
          </p:nvPr>
        </p:nvGraphicFramePr>
        <p:xfrm>
          <a:off x="1846385" y="1389185"/>
          <a:ext cx="8510952" cy="3294764"/>
        </p:xfrm>
        <a:graphic>
          <a:graphicData uri="http://schemas.openxmlformats.org/drawingml/2006/table">
            <a:tbl>
              <a:tblPr>
                <a:tableStyleId>{5C22544A-7EE6-4342-B048-85BDC9FD1C3A}</a:tableStyleId>
              </a:tblPr>
              <a:tblGrid>
                <a:gridCol w="1841821">
                  <a:extLst>
                    <a:ext uri="{9D8B030D-6E8A-4147-A177-3AD203B41FA5}">
                      <a16:colId xmlns:a16="http://schemas.microsoft.com/office/drawing/2014/main" val="20000"/>
                    </a:ext>
                  </a:extLst>
                </a:gridCol>
                <a:gridCol w="2150253">
                  <a:extLst>
                    <a:ext uri="{9D8B030D-6E8A-4147-A177-3AD203B41FA5}">
                      <a16:colId xmlns:a16="http://schemas.microsoft.com/office/drawing/2014/main" val="20001"/>
                    </a:ext>
                  </a:extLst>
                </a:gridCol>
                <a:gridCol w="2259439">
                  <a:extLst>
                    <a:ext uri="{9D8B030D-6E8A-4147-A177-3AD203B41FA5}">
                      <a16:colId xmlns:a16="http://schemas.microsoft.com/office/drawing/2014/main" val="20002"/>
                    </a:ext>
                  </a:extLst>
                </a:gridCol>
                <a:gridCol w="2259439">
                  <a:extLst>
                    <a:ext uri="{9D8B030D-6E8A-4147-A177-3AD203B41FA5}">
                      <a16:colId xmlns:a16="http://schemas.microsoft.com/office/drawing/2014/main" val="20003"/>
                    </a:ext>
                  </a:extLst>
                </a:gridCol>
              </a:tblGrid>
              <a:tr h="469466">
                <a:tc gridSpan="2">
                  <a:txBody>
                    <a:bodyPr/>
                    <a:lstStyle/>
                    <a:p>
                      <a:pPr algn="ctr">
                        <a:lnSpc>
                          <a:spcPct val="150000"/>
                        </a:lnSpc>
                        <a:spcAft>
                          <a:spcPts val="0"/>
                        </a:spcAft>
                      </a:pPr>
                      <a:r>
                        <a:rPr lang="fr-FR" sz="1600" kern="100" dirty="0">
                          <a:solidFill>
                            <a:schemeClr val="bg2">
                              <a:lumMod val="10000"/>
                            </a:schemeClr>
                          </a:solidFill>
                          <a:effectLst/>
                        </a:rPr>
                        <a:t>Nombre de spermatozoïdes/mL×10</a:t>
                      </a:r>
                      <a:r>
                        <a:rPr lang="fr-FR" sz="1600" kern="100" baseline="30000" dirty="0">
                          <a:solidFill>
                            <a:schemeClr val="bg2">
                              <a:lumMod val="10000"/>
                            </a:schemeClr>
                          </a:solidFill>
                          <a:effectLst/>
                        </a:rPr>
                        <a:t>6</a:t>
                      </a:r>
                      <a:endParaRPr lang="fr-FR" sz="1600" kern="100" dirty="0">
                        <a:solidFill>
                          <a:schemeClr val="bg2">
                            <a:lumMod val="10000"/>
                          </a:schemeClr>
                        </a:solidFill>
                        <a:effectLst/>
                        <a:latin typeface="Calibri"/>
                        <a:ea typeface="Calibri"/>
                        <a:cs typeface="Arial"/>
                      </a:endParaRPr>
                    </a:p>
                  </a:txBody>
                  <a:tcPr marL="68580" marR="68580" marT="0" marB="0"/>
                </a:tc>
                <a:tc hMerge="1">
                  <a:txBody>
                    <a:bodyPr/>
                    <a:lstStyle/>
                    <a:p>
                      <a:endParaRPr lang="fr-FR"/>
                    </a:p>
                  </a:txBody>
                  <a:tcPr/>
                </a:tc>
                <a:tc>
                  <a:txBody>
                    <a:bodyPr/>
                    <a:lstStyle/>
                    <a:p>
                      <a:pPr marL="38100" marR="38100" algn="ctr">
                        <a:lnSpc>
                          <a:spcPct val="150000"/>
                        </a:lnSpc>
                        <a:spcAft>
                          <a:spcPts val="0"/>
                        </a:spcAft>
                      </a:pPr>
                      <a:r>
                        <a:rPr lang="fr-FR" sz="1600" kern="100">
                          <a:solidFill>
                            <a:schemeClr val="bg2">
                              <a:lumMod val="10000"/>
                            </a:schemeClr>
                          </a:solidFill>
                          <a:effectLst/>
                        </a:rPr>
                        <a:t>Fréquence</a:t>
                      </a:r>
                      <a:endParaRPr lang="fr-FR" sz="16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a:solidFill>
                            <a:schemeClr val="bg2">
                              <a:lumMod val="10000"/>
                            </a:schemeClr>
                          </a:solidFill>
                          <a:effectLst/>
                        </a:rPr>
                        <a:t>Pourcentage %</a:t>
                      </a:r>
                      <a:endParaRPr lang="fr-FR" sz="1600" kern="100">
                        <a:solidFill>
                          <a:schemeClr val="bg2">
                            <a:lumMod val="10000"/>
                          </a:schemeClr>
                        </a:solidFill>
                        <a:effectLst/>
                        <a:latin typeface="Calibri"/>
                        <a:ea typeface="Calibri"/>
                        <a:cs typeface="Arial"/>
                      </a:endParaRPr>
                    </a:p>
                  </a:txBody>
                  <a:tcPr marL="68580" marR="68580" marT="0" marB="0"/>
                </a:tc>
                <a:extLst>
                  <a:ext uri="{0D108BD9-81ED-4DB2-BD59-A6C34878D82A}">
                    <a16:rowId xmlns:a16="http://schemas.microsoft.com/office/drawing/2014/main" val="10000"/>
                  </a:ext>
                </a:extLst>
              </a:tr>
              <a:tr h="628346">
                <a:tc rowSpan="4">
                  <a:txBody>
                    <a:bodyPr/>
                    <a:lstStyle/>
                    <a:p>
                      <a:pPr marL="38100" marR="38100" algn="ctr">
                        <a:lnSpc>
                          <a:spcPct val="150000"/>
                        </a:lnSpc>
                        <a:spcAft>
                          <a:spcPts val="0"/>
                        </a:spcAft>
                      </a:pPr>
                      <a:r>
                        <a:rPr lang="fr-FR" sz="1600" kern="100">
                          <a:solidFill>
                            <a:schemeClr val="bg2">
                              <a:lumMod val="10000"/>
                            </a:schemeClr>
                          </a:solidFill>
                          <a:effectLst/>
                        </a:rPr>
                        <a:t> </a:t>
                      </a:r>
                      <a:endParaRPr lang="fr-FR" sz="16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a:solidFill>
                            <a:schemeClr val="bg2">
                              <a:lumMod val="10000"/>
                            </a:schemeClr>
                          </a:solidFill>
                          <a:effectLst/>
                        </a:rPr>
                        <a:t>Azoospermie</a:t>
                      </a:r>
                      <a:endParaRPr lang="fr-FR" sz="16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a:solidFill>
                            <a:schemeClr val="bg2">
                              <a:lumMod val="10000"/>
                            </a:schemeClr>
                          </a:solidFill>
                          <a:effectLst/>
                        </a:rPr>
                        <a:t>31</a:t>
                      </a:r>
                      <a:endParaRPr lang="fr-FR" sz="16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a:solidFill>
                            <a:schemeClr val="bg2">
                              <a:lumMod val="10000"/>
                            </a:schemeClr>
                          </a:solidFill>
                          <a:effectLst/>
                        </a:rPr>
                        <a:t>11,7</a:t>
                      </a:r>
                      <a:endParaRPr lang="fr-FR" sz="1600" kern="100">
                        <a:solidFill>
                          <a:schemeClr val="bg2">
                            <a:lumMod val="10000"/>
                          </a:schemeClr>
                        </a:solidFill>
                        <a:effectLst/>
                        <a:latin typeface="Calibri"/>
                        <a:ea typeface="Calibri"/>
                        <a:cs typeface="Arial"/>
                      </a:endParaRPr>
                    </a:p>
                  </a:txBody>
                  <a:tcPr marL="68580" marR="68580" marT="0" marB="0"/>
                </a:tc>
                <a:extLst>
                  <a:ext uri="{0D108BD9-81ED-4DB2-BD59-A6C34878D82A}">
                    <a16:rowId xmlns:a16="http://schemas.microsoft.com/office/drawing/2014/main" val="10001"/>
                  </a:ext>
                </a:extLst>
              </a:tr>
              <a:tr h="731963">
                <a:tc vMerge="1">
                  <a:txBody>
                    <a:bodyPr/>
                    <a:lstStyle/>
                    <a:p>
                      <a:endParaRPr lang="fr-FR"/>
                    </a:p>
                  </a:txBody>
                  <a:tcPr/>
                </a:tc>
                <a:tc>
                  <a:txBody>
                    <a:bodyPr/>
                    <a:lstStyle/>
                    <a:p>
                      <a:pPr marL="38100" marR="38100" algn="ctr">
                        <a:lnSpc>
                          <a:spcPct val="150000"/>
                        </a:lnSpc>
                        <a:spcAft>
                          <a:spcPts val="0"/>
                        </a:spcAft>
                      </a:pPr>
                      <a:r>
                        <a:rPr lang="fr-FR" sz="1600" kern="100" dirty="0">
                          <a:solidFill>
                            <a:schemeClr val="bg2">
                              <a:lumMod val="10000"/>
                            </a:schemeClr>
                          </a:solidFill>
                          <a:effectLst/>
                        </a:rPr>
                        <a:t>Oligospermie</a:t>
                      </a:r>
                      <a:endParaRPr lang="fr-FR" sz="1600" kern="100" dirty="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a:solidFill>
                            <a:schemeClr val="bg2">
                              <a:lumMod val="10000"/>
                            </a:schemeClr>
                          </a:solidFill>
                          <a:effectLst/>
                        </a:rPr>
                        <a:t>51</a:t>
                      </a:r>
                      <a:endParaRPr lang="fr-FR" sz="16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a:solidFill>
                            <a:schemeClr val="bg2">
                              <a:lumMod val="10000"/>
                            </a:schemeClr>
                          </a:solidFill>
                          <a:effectLst/>
                        </a:rPr>
                        <a:t>19,2</a:t>
                      </a:r>
                      <a:endParaRPr lang="fr-FR" sz="1600" kern="100">
                        <a:solidFill>
                          <a:schemeClr val="bg2">
                            <a:lumMod val="10000"/>
                          </a:schemeClr>
                        </a:solidFill>
                        <a:effectLst/>
                        <a:latin typeface="Calibri"/>
                        <a:ea typeface="Calibri"/>
                        <a:cs typeface="Arial"/>
                      </a:endParaRPr>
                    </a:p>
                  </a:txBody>
                  <a:tcPr marL="68580" marR="68580" marT="0" marB="0"/>
                </a:tc>
                <a:extLst>
                  <a:ext uri="{0D108BD9-81ED-4DB2-BD59-A6C34878D82A}">
                    <a16:rowId xmlns:a16="http://schemas.microsoft.com/office/drawing/2014/main" val="10002"/>
                  </a:ext>
                </a:extLst>
              </a:tr>
              <a:tr h="995523">
                <a:tc vMerge="1">
                  <a:txBody>
                    <a:bodyPr/>
                    <a:lstStyle/>
                    <a:p>
                      <a:endParaRPr lang="fr-FR"/>
                    </a:p>
                  </a:txBody>
                  <a:tcPr/>
                </a:tc>
                <a:tc>
                  <a:txBody>
                    <a:bodyPr/>
                    <a:lstStyle/>
                    <a:p>
                      <a:pPr marL="38100" marR="38100" algn="ctr">
                        <a:lnSpc>
                          <a:spcPct val="150000"/>
                        </a:lnSpc>
                        <a:spcAft>
                          <a:spcPts val="0"/>
                        </a:spcAft>
                      </a:pPr>
                      <a:r>
                        <a:rPr lang="fr-FR" sz="1600" kern="100">
                          <a:solidFill>
                            <a:schemeClr val="bg2">
                              <a:lumMod val="10000"/>
                            </a:schemeClr>
                          </a:solidFill>
                          <a:effectLst/>
                        </a:rPr>
                        <a:t>Numération normale</a:t>
                      </a:r>
                      <a:endParaRPr lang="fr-FR" sz="16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a:solidFill>
                            <a:schemeClr val="bg2">
                              <a:lumMod val="10000"/>
                            </a:schemeClr>
                          </a:solidFill>
                          <a:effectLst/>
                        </a:rPr>
                        <a:t>183</a:t>
                      </a:r>
                      <a:endParaRPr lang="fr-FR" sz="16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a:solidFill>
                            <a:schemeClr val="bg2">
                              <a:lumMod val="10000"/>
                            </a:schemeClr>
                          </a:solidFill>
                          <a:effectLst/>
                        </a:rPr>
                        <a:t>69,1</a:t>
                      </a:r>
                      <a:endParaRPr lang="fr-FR" sz="1600" kern="100">
                        <a:solidFill>
                          <a:schemeClr val="bg2">
                            <a:lumMod val="10000"/>
                          </a:schemeClr>
                        </a:solidFill>
                        <a:effectLst/>
                        <a:latin typeface="Calibri"/>
                        <a:ea typeface="Calibri"/>
                        <a:cs typeface="Arial"/>
                      </a:endParaRPr>
                    </a:p>
                  </a:txBody>
                  <a:tcPr marL="68580" marR="68580" marT="0" marB="0"/>
                </a:tc>
                <a:extLst>
                  <a:ext uri="{0D108BD9-81ED-4DB2-BD59-A6C34878D82A}">
                    <a16:rowId xmlns:a16="http://schemas.microsoft.com/office/drawing/2014/main" val="10003"/>
                  </a:ext>
                </a:extLst>
              </a:tr>
              <a:tr h="469466">
                <a:tc vMerge="1">
                  <a:txBody>
                    <a:bodyPr/>
                    <a:lstStyle/>
                    <a:p>
                      <a:endParaRPr lang="fr-FR"/>
                    </a:p>
                  </a:txBody>
                  <a:tcPr/>
                </a:tc>
                <a:tc>
                  <a:txBody>
                    <a:bodyPr/>
                    <a:lstStyle/>
                    <a:p>
                      <a:pPr marL="38100" marR="38100" algn="ctr">
                        <a:lnSpc>
                          <a:spcPct val="150000"/>
                        </a:lnSpc>
                        <a:spcAft>
                          <a:spcPts val="0"/>
                        </a:spcAft>
                      </a:pPr>
                      <a:r>
                        <a:rPr lang="fr-FR" sz="1600" kern="100">
                          <a:solidFill>
                            <a:schemeClr val="bg2">
                              <a:lumMod val="10000"/>
                            </a:schemeClr>
                          </a:solidFill>
                          <a:effectLst/>
                        </a:rPr>
                        <a:t>Total</a:t>
                      </a:r>
                      <a:endParaRPr lang="fr-FR" sz="16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a:solidFill>
                            <a:schemeClr val="bg2">
                              <a:lumMod val="10000"/>
                            </a:schemeClr>
                          </a:solidFill>
                          <a:effectLst/>
                        </a:rPr>
                        <a:t>265</a:t>
                      </a:r>
                      <a:endParaRPr lang="fr-FR" sz="16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dirty="0">
                          <a:solidFill>
                            <a:schemeClr val="bg2">
                              <a:lumMod val="10000"/>
                            </a:schemeClr>
                          </a:solidFill>
                          <a:effectLst/>
                        </a:rPr>
                        <a:t>100,0</a:t>
                      </a:r>
                      <a:endParaRPr lang="fr-FR" sz="1600" kern="100" dirty="0">
                        <a:solidFill>
                          <a:schemeClr val="bg2">
                            <a:lumMod val="10000"/>
                          </a:schemeClr>
                        </a:solidFill>
                        <a:effectLst/>
                        <a:latin typeface="Calibri"/>
                        <a:ea typeface="Calibri"/>
                        <a:cs typeface="Arial"/>
                      </a:endParaRPr>
                    </a:p>
                  </a:txBody>
                  <a:tcPr marL="68580" marR="68580" marT="0" marB="0"/>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17098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D9376F-CDEE-4334-802F-B2DB356AE86A}"/>
              </a:ext>
            </a:extLst>
          </p:cNvPr>
          <p:cNvSpPr>
            <a:spLocks noGrp="1"/>
          </p:cNvSpPr>
          <p:nvPr>
            <p:ph type="title"/>
          </p:nvPr>
        </p:nvSpPr>
        <p:spPr>
          <a:xfrm>
            <a:off x="3147647" y="129541"/>
            <a:ext cx="5978768" cy="1505827"/>
          </a:xfrm>
        </p:spPr>
        <p:txBody>
          <a:bodyPr/>
          <a:lstStyle/>
          <a:p>
            <a:r>
              <a:rPr lang="fr-FR" sz="3200" dirty="0">
                <a:solidFill>
                  <a:schemeClr val="bg2">
                    <a:lumMod val="10000"/>
                  </a:schemeClr>
                </a:solidFill>
              </a:rPr>
              <a:t>la répartition des patients selon la numération des spermatozoïdes </a:t>
            </a:r>
            <a:endParaRPr lang="fr-FR" sz="3200" b="1" i="1" dirty="0">
              <a:solidFill>
                <a:schemeClr val="bg2">
                  <a:lumMod val="10000"/>
                </a:schemeClr>
              </a:solidFill>
              <a:latin typeface="Times New Roman" panose="02020603050405020304" pitchFamily="18" charset="0"/>
              <a:cs typeface="Times New Roman" panose="02020603050405020304" pitchFamily="18" charset="0"/>
            </a:endParaRPr>
          </a:p>
        </p:txBody>
      </p:sp>
      <p:pic>
        <p:nvPicPr>
          <p:cNvPr id="5" name="Image 4"/>
          <p:cNvPicPr/>
          <p:nvPr/>
        </p:nvPicPr>
        <p:blipFill>
          <a:blip r:embed="rId3" cstate="print"/>
          <a:srcRect l="8227" t="14953" r="7586" b="16155"/>
          <a:stretch/>
        </p:blipFill>
        <p:spPr>
          <a:xfrm>
            <a:off x="2039815" y="1793875"/>
            <a:ext cx="8897816" cy="3938710"/>
          </a:xfrm>
          <a:prstGeom prst="rect">
            <a:avLst/>
          </a:prstGeom>
          <a:ln>
            <a:noFill/>
          </a:ln>
        </p:spPr>
      </p:pic>
      <p:sp>
        <p:nvSpPr>
          <p:cNvPr id="4" name="Zone de texte 20"/>
          <p:cNvSpPr>
            <a:spLocks/>
          </p:cNvSpPr>
          <p:nvPr/>
        </p:nvSpPr>
        <p:spPr>
          <a:xfrm>
            <a:off x="3700935" y="3569490"/>
            <a:ext cx="1097280" cy="492760"/>
          </a:xfrm>
          <a:prstGeom prst="rect">
            <a:avLst/>
          </a:prstGeom>
          <a:ln>
            <a:noFill/>
          </a:ln>
        </p:spPr>
        <p:txBody>
          <a:bodyPr vert="horz" wrap="square" lIns="91440" tIns="45720" rIns="91440" bIns="45720" anchor="t">
            <a:prstTxWarp prst="textNoShape">
              <a:avLst/>
            </a:prstTxWarp>
            <a:noAutofit/>
          </a:bodyPr>
          <a:lstStyle/>
          <a:p>
            <a:pPr>
              <a:lnSpc>
                <a:spcPct val="107000"/>
              </a:lnSpc>
              <a:spcAft>
                <a:spcPts val="800"/>
              </a:spcAft>
            </a:pPr>
            <a:r>
              <a:rPr lang="fr-FR" sz="3600" dirty="0">
                <a:solidFill>
                  <a:srgbClr val="FFFFFF"/>
                </a:solidFill>
                <a:latin typeface="Times New Roman"/>
                <a:ea typeface="Calibri"/>
                <a:cs typeface="Arial"/>
              </a:rPr>
              <a:t>69.1</a:t>
            </a:r>
            <a:r>
              <a:rPr lang="fr-FR" sz="3600" dirty="0">
                <a:solidFill>
                  <a:srgbClr val="FFFFFF"/>
                </a:solidFill>
                <a:effectLst/>
                <a:latin typeface="Times New Roman"/>
                <a:ea typeface="Calibri"/>
                <a:cs typeface="Arial"/>
              </a:rPr>
              <a:t>%</a:t>
            </a:r>
            <a:endParaRPr lang="fr-FR" sz="3600" dirty="0">
              <a:effectLst/>
              <a:latin typeface="Calibri"/>
              <a:ea typeface="Calibri"/>
              <a:cs typeface="Arial"/>
            </a:endParaRPr>
          </a:p>
        </p:txBody>
      </p:sp>
      <p:sp>
        <p:nvSpPr>
          <p:cNvPr id="6" name="Zone de texte 20"/>
          <p:cNvSpPr>
            <a:spLocks/>
          </p:cNvSpPr>
          <p:nvPr/>
        </p:nvSpPr>
        <p:spPr>
          <a:xfrm>
            <a:off x="6227310" y="2819381"/>
            <a:ext cx="1097280" cy="1242870"/>
          </a:xfrm>
          <a:prstGeom prst="rect">
            <a:avLst/>
          </a:prstGeom>
          <a:ln>
            <a:noFill/>
          </a:ln>
        </p:spPr>
        <p:txBody>
          <a:bodyPr vert="horz" wrap="square" lIns="91440" tIns="45720" rIns="91440" bIns="45720" anchor="t">
            <a:prstTxWarp prst="textNoShape">
              <a:avLst/>
            </a:prstTxWarp>
            <a:noAutofit/>
          </a:bodyPr>
          <a:lstStyle/>
          <a:p>
            <a:pPr>
              <a:lnSpc>
                <a:spcPct val="107000"/>
              </a:lnSpc>
              <a:spcAft>
                <a:spcPts val="800"/>
              </a:spcAft>
            </a:pPr>
            <a:r>
              <a:rPr lang="fr-FR" sz="3600" dirty="0">
                <a:solidFill>
                  <a:srgbClr val="FFFFFF"/>
                </a:solidFill>
                <a:latin typeface="Times New Roman"/>
                <a:ea typeface="Calibri"/>
                <a:cs typeface="Arial"/>
              </a:rPr>
              <a:t>19.2</a:t>
            </a:r>
            <a:r>
              <a:rPr lang="fr-FR" sz="3600" dirty="0">
                <a:solidFill>
                  <a:srgbClr val="FFFFFF"/>
                </a:solidFill>
                <a:effectLst/>
                <a:latin typeface="Times New Roman"/>
                <a:ea typeface="Calibri"/>
                <a:cs typeface="Arial"/>
              </a:rPr>
              <a:t>%</a:t>
            </a:r>
            <a:endParaRPr lang="fr-FR" sz="3600" dirty="0">
              <a:effectLst/>
              <a:latin typeface="Calibri"/>
              <a:ea typeface="Calibri"/>
              <a:cs typeface="Arial"/>
            </a:endParaRPr>
          </a:p>
        </p:txBody>
      </p:sp>
      <p:sp>
        <p:nvSpPr>
          <p:cNvPr id="7" name="Zone de texte 20"/>
          <p:cNvSpPr>
            <a:spLocks/>
          </p:cNvSpPr>
          <p:nvPr/>
        </p:nvSpPr>
        <p:spPr>
          <a:xfrm>
            <a:off x="5131175" y="2356338"/>
            <a:ext cx="1097280" cy="914400"/>
          </a:xfrm>
          <a:prstGeom prst="rect">
            <a:avLst/>
          </a:prstGeom>
          <a:ln>
            <a:noFill/>
          </a:ln>
        </p:spPr>
        <p:txBody>
          <a:bodyPr vert="horz" wrap="square" lIns="91440" tIns="45720" rIns="91440" bIns="45720" anchor="t">
            <a:prstTxWarp prst="textNoShape">
              <a:avLst/>
            </a:prstTxWarp>
            <a:noAutofit/>
          </a:bodyPr>
          <a:lstStyle/>
          <a:p>
            <a:pPr>
              <a:lnSpc>
                <a:spcPct val="107000"/>
              </a:lnSpc>
              <a:spcAft>
                <a:spcPts val="800"/>
              </a:spcAft>
            </a:pPr>
            <a:r>
              <a:rPr lang="fr-FR" sz="3600" dirty="0">
                <a:solidFill>
                  <a:srgbClr val="FFFFFF"/>
                </a:solidFill>
                <a:latin typeface="Times New Roman"/>
                <a:ea typeface="Calibri"/>
                <a:cs typeface="Arial"/>
              </a:rPr>
              <a:t>11.7</a:t>
            </a:r>
            <a:r>
              <a:rPr lang="fr-FR" sz="3600" dirty="0">
                <a:solidFill>
                  <a:srgbClr val="FFFFFF"/>
                </a:solidFill>
                <a:effectLst/>
                <a:latin typeface="Times New Roman"/>
                <a:ea typeface="Calibri"/>
                <a:cs typeface="Arial"/>
              </a:rPr>
              <a:t>%</a:t>
            </a:r>
            <a:endParaRPr lang="fr-FR" sz="3600" dirty="0">
              <a:effectLst/>
              <a:latin typeface="Calibri"/>
              <a:ea typeface="Calibri"/>
              <a:cs typeface="Arial"/>
            </a:endParaRPr>
          </a:p>
        </p:txBody>
      </p:sp>
    </p:spTree>
    <p:extLst>
      <p:ext uri="{BB962C8B-B14F-4D97-AF65-F5344CB8AC3E}">
        <p14:creationId xmlns:p14="http://schemas.microsoft.com/office/powerpoint/2010/main" val="11376885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B54D73F-0F31-4222-A300-25BF724296C3}"/>
              </a:ext>
            </a:extLst>
          </p:cNvPr>
          <p:cNvSpPr>
            <a:spLocks noGrp="1"/>
          </p:cNvSpPr>
          <p:nvPr>
            <p:ph type="title"/>
          </p:nvPr>
        </p:nvSpPr>
        <p:spPr>
          <a:xfrm>
            <a:off x="0" y="861088"/>
            <a:ext cx="11887199" cy="700315"/>
          </a:xfrm>
        </p:spPr>
        <p:txBody>
          <a:bodyPr/>
          <a:lstStyle/>
          <a:p>
            <a:r>
              <a:rPr lang="ar-DZ" sz="3200" dirty="0" err="1">
                <a:solidFill>
                  <a:schemeClr val="bg2">
                    <a:lumMod val="10000"/>
                  </a:schemeClr>
                </a:solidFill>
              </a:rPr>
              <a:t>Répartition</a:t>
            </a:r>
            <a:r>
              <a:rPr lang="ar-DZ" sz="3200" dirty="0">
                <a:solidFill>
                  <a:schemeClr val="bg2">
                    <a:lumMod val="10000"/>
                  </a:schemeClr>
                </a:solidFill>
              </a:rPr>
              <a:t> </a:t>
            </a:r>
            <a:r>
              <a:rPr lang="ar-DZ" sz="3200" dirty="0" err="1">
                <a:solidFill>
                  <a:schemeClr val="bg2">
                    <a:lumMod val="10000"/>
                  </a:schemeClr>
                </a:solidFill>
              </a:rPr>
              <a:t>des</a:t>
            </a:r>
            <a:r>
              <a:rPr lang="ar-DZ" sz="3200" dirty="0">
                <a:solidFill>
                  <a:schemeClr val="bg2">
                    <a:lumMod val="10000"/>
                  </a:schemeClr>
                </a:solidFill>
              </a:rPr>
              <a:t> </a:t>
            </a:r>
            <a:r>
              <a:rPr lang="ar-DZ" sz="3200" dirty="0" err="1">
                <a:solidFill>
                  <a:schemeClr val="bg2">
                    <a:lumMod val="10000"/>
                  </a:schemeClr>
                </a:solidFill>
              </a:rPr>
              <a:t>cas</a:t>
            </a:r>
            <a:r>
              <a:rPr lang="ar-DZ" sz="3200" dirty="0">
                <a:solidFill>
                  <a:schemeClr val="bg2">
                    <a:lumMod val="10000"/>
                  </a:schemeClr>
                </a:solidFill>
              </a:rPr>
              <a:t> </a:t>
            </a:r>
            <a:r>
              <a:rPr lang="ar-DZ" sz="3200" dirty="0" err="1">
                <a:solidFill>
                  <a:schemeClr val="bg2">
                    <a:lumMod val="10000"/>
                  </a:schemeClr>
                </a:solidFill>
              </a:rPr>
              <a:t>selon</a:t>
            </a:r>
            <a:r>
              <a:rPr lang="ar-DZ" sz="3200" dirty="0">
                <a:solidFill>
                  <a:schemeClr val="bg2">
                    <a:lumMod val="10000"/>
                  </a:schemeClr>
                </a:solidFill>
              </a:rPr>
              <a:t>  </a:t>
            </a:r>
            <a:r>
              <a:rPr lang="fr-FR" sz="3200" dirty="0">
                <a:solidFill>
                  <a:schemeClr val="bg2">
                    <a:lumMod val="10000"/>
                  </a:schemeClr>
                </a:solidFill>
              </a:rPr>
              <a:t>la mobilité des spermatozoïdes </a:t>
            </a:r>
            <a:endParaRPr lang="fr-FR" sz="3200" b="1" i="1" dirty="0">
              <a:solidFill>
                <a:schemeClr val="bg2">
                  <a:lumMod val="10000"/>
                </a:schemeClr>
              </a:solidFill>
              <a:latin typeface="Times New Roman" panose="02020603050405020304" pitchFamily="18" charset="0"/>
              <a:cs typeface="Times New Roman" panose="02020603050405020304" pitchFamily="18" charset="0"/>
            </a:endParaRPr>
          </a:p>
        </p:txBody>
      </p:sp>
      <p:graphicFrame>
        <p:nvGraphicFramePr>
          <p:cNvPr id="3" name="Tableau 2"/>
          <p:cNvGraphicFramePr>
            <a:graphicFrameLocks noGrp="1"/>
          </p:cNvGraphicFramePr>
          <p:nvPr>
            <p:extLst>
              <p:ext uri="{D42A27DB-BD31-4B8C-83A1-F6EECF244321}">
                <p14:modId xmlns:p14="http://schemas.microsoft.com/office/powerpoint/2010/main" val="2184961043"/>
              </p:ext>
            </p:extLst>
          </p:nvPr>
        </p:nvGraphicFramePr>
        <p:xfrm>
          <a:off x="2110154" y="2292191"/>
          <a:ext cx="7737232" cy="3035947"/>
        </p:xfrm>
        <a:graphic>
          <a:graphicData uri="http://schemas.openxmlformats.org/drawingml/2006/table">
            <a:tbl>
              <a:tblPr>
                <a:tableStyleId>{5C22544A-7EE6-4342-B048-85BDC9FD1C3A}</a:tableStyleId>
              </a:tblPr>
              <a:tblGrid>
                <a:gridCol w="1628902">
                  <a:extLst>
                    <a:ext uri="{9D8B030D-6E8A-4147-A177-3AD203B41FA5}">
                      <a16:colId xmlns:a16="http://schemas.microsoft.com/office/drawing/2014/main" val="20000"/>
                    </a:ext>
                  </a:extLst>
                </a:gridCol>
                <a:gridCol w="1833363">
                  <a:extLst>
                    <a:ext uri="{9D8B030D-6E8A-4147-A177-3AD203B41FA5}">
                      <a16:colId xmlns:a16="http://schemas.microsoft.com/office/drawing/2014/main" val="20001"/>
                    </a:ext>
                  </a:extLst>
                </a:gridCol>
                <a:gridCol w="2280766">
                  <a:extLst>
                    <a:ext uri="{9D8B030D-6E8A-4147-A177-3AD203B41FA5}">
                      <a16:colId xmlns:a16="http://schemas.microsoft.com/office/drawing/2014/main" val="20002"/>
                    </a:ext>
                  </a:extLst>
                </a:gridCol>
                <a:gridCol w="1994201">
                  <a:extLst>
                    <a:ext uri="{9D8B030D-6E8A-4147-A177-3AD203B41FA5}">
                      <a16:colId xmlns:a16="http://schemas.microsoft.com/office/drawing/2014/main" val="20003"/>
                    </a:ext>
                  </a:extLst>
                </a:gridCol>
              </a:tblGrid>
              <a:tr h="614795">
                <a:tc gridSpan="2">
                  <a:txBody>
                    <a:bodyPr/>
                    <a:lstStyle/>
                    <a:p>
                      <a:pPr algn="ctr">
                        <a:lnSpc>
                          <a:spcPct val="150000"/>
                        </a:lnSpc>
                        <a:spcAft>
                          <a:spcPts val="0"/>
                        </a:spcAft>
                      </a:pPr>
                      <a:r>
                        <a:rPr lang="fr-FR" sz="1600" kern="100" dirty="0">
                          <a:solidFill>
                            <a:schemeClr val="bg2">
                              <a:lumMod val="10000"/>
                            </a:schemeClr>
                          </a:solidFill>
                          <a:effectLst/>
                        </a:rPr>
                        <a:t>La mobilité progressive (</a:t>
                      </a:r>
                      <a:r>
                        <a:rPr lang="fr-FR" sz="1600" kern="100" dirty="0" err="1">
                          <a:solidFill>
                            <a:schemeClr val="bg2">
                              <a:lumMod val="10000"/>
                            </a:schemeClr>
                          </a:solidFill>
                          <a:effectLst/>
                        </a:rPr>
                        <a:t>a+b</a:t>
                      </a:r>
                      <a:r>
                        <a:rPr lang="fr-FR" sz="1600" kern="100" dirty="0">
                          <a:solidFill>
                            <a:schemeClr val="bg2">
                              <a:lumMod val="10000"/>
                            </a:schemeClr>
                          </a:solidFill>
                          <a:effectLst/>
                        </a:rPr>
                        <a:t>) %</a:t>
                      </a:r>
                      <a:endParaRPr lang="fr-FR" sz="1600" kern="100" dirty="0">
                        <a:solidFill>
                          <a:schemeClr val="bg2">
                            <a:lumMod val="10000"/>
                          </a:schemeClr>
                        </a:solidFill>
                        <a:effectLst/>
                        <a:latin typeface="Calibri"/>
                        <a:ea typeface="Calibri"/>
                        <a:cs typeface="Arial"/>
                      </a:endParaRPr>
                    </a:p>
                  </a:txBody>
                  <a:tcPr marL="68580" marR="68580" marT="0" marB="0"/>
                </a:tc>
                <a:tc hMerge="1">
                  <a:txBody>
                    <a:bodyPr/>
                    <a:lstStyle/>
                    <a:p>
                      <a:endParaRPr lang="fr-FR"/>
                    </a:p>
                  </a:txBody>
                  <a:tcPr/>
                </a:tc>
                <a:tc>
                  <a:txBody>
                    <a:bodyPr/>
                    <a:lstStyle/>
                    <a:p>
                      <a:pPr marL="38100" marR="38100" algn="ctr">
                        <a:lnSpc>
                          <a:spcPct val="150000"/>
                        </a:lnSpc>
                        <a:spcAft>
                          <a:spcPts val="0"/>
                        </a:spcAft>
                      </a:pPr>
                      <a:r>
                        <a:rPr lang="fr-FR" sz="1600" kern="100">
                          <a:solidFill>
                            <a:schemeClr val="bg2">
                              <a:lumMod val="10000"/>
                            </a:schemeClr>
                          </a:solidFill>
                          <a:effectLst/>
                        </a:rPr>
                        <a:t>Fréquence</a:t>
                      </a:r>
                      <a:endParaRPr lang="fr-FR" sz="16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a:solidFill>
                            <a:schemeClr val="bg2">
                              <a:lumMod val="10000"/>
                            </a:schemeClr>
                          </a:solidFill>
                          <a:effectLst/>
                        </a:rPr>
                        <a:t>Pourcentage %</a:t>
                      </a:r>
                      <a:endParaRPr lang="fr-FR" sz="1600" kern="100">
                        <a:solidFill>
                          <a:schemeClr val="bg2">
                            <a:lumMod val="10000"/>
                          </a:schemeClr>
                        </a:solidFill>
                        <a:effectLst/>
                        <a:latin typeface="Calibri"/>
                        <a:ea typeface="Calibri"/>
                        <a:cs typeface="Arial"/>
                      </a:endParaRPr>
                    </a:p>
                  </a:txBody>
                  <a:tcPr marL="68580" marR="68580" marT="0" marB="0"/>
                </a:tc>
                <a:extLst>
                  <a:ext uri="{0D108BD9-81ED-4DB2-BD59-A6C34878D82A}">
                    <a16:rowId xmlns:a16="http://schemas.microsoft.com/office/drawing/2014/main" val="10000"/>
                  </a:ext>
                </a:extLst>
              </a:tr>
              <a:tr h="502520">
                <a:tc rowSpan="4">
                  <a:txBody>
                    <a:bodyPr/>
                    <a:lstStyle/>
                    <a:p>
                      <a:pPr marL="38100" marR="38100" algn="ctr">
                        <a:lnSpc>
                          <a:spcPct val="150000"/>
                        </a:lnSpc>
                        <a:spcAft>
                          <a:spcPts val="0"/>
                        </a:spcAft>
                      </a:pPr>
                      <a:r>
                        <a:rPr lang="fr-FR" sz="1100" kern="100">
                          <a:effectLst/>
                        </a:rPr>
                        <a:t> </a:t>
                      </a:r>
                      <a:endParaRPr lang="fr-FR" sz="1100" kern="100">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dirty="0">
                          <a:solidFill>
                            <a:schemeClr val="bg2">
                              <a:lumMod val="10000"/>
                            </a:schemeClr>
                          </a:solidFill>
                          <a:effectLst/>
                        </a:rPr>
                        <a:t>00</a:t>
                      </a:r>
                      <a:endParaRPr lang="fr-FR" sz="1600" kern="100" dirty="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a:solidFill>
                            <a:schemeClr val="bg2">
                              <a:lumMod val="10000"/>
                            </a:schemeClr>
                          </a:solidFill>
                          <a:effectLst/>
                        </a:rPr>
                        <a:t>32</a:t>
                      </a:r>
                      <a:endParaRPr lang="fr-FR" sz="16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a:solidFill>
                            <a:schemeClr val="bg2">
                              <a:lumMod val="10000"/>
                            </a:schemeClr>
                          </a:solidFill>
                          <a:effectLst/>
                        </a:rPr>
                        <a:t>12,1</a:t>
                      </a:r>
                      <a:endParaRPr lang="fr-FR" sz="1600" kern="100">
                        <a:solidFill>
                          <a:schemeClr val="bg2">
                            <a:lumMod val="10000"/>
                          </a:schemeClr>
                        </a:solidFill>
                        <a:effectLst/>
                        <a:latin typeface="Calibri"/>
                        <a:ea typeface="Calibri"/>
                        <a:cs typeface="Arial"/>
                      </a:endParaRPr>
                    </a:p>
                  </a:txBody>
                  <a:tcPr marL="68580" marR="68580" marT="0" marB="0"/>
                </a:tc>
                <a:extLst>
                  <a:ext uri="{0D108BD9-81ED-4DB2-BD59-A6C34878D82A}">
                    <a16:rowId xmlns:a16="http://schemas.microsoft.com/office/drawing/2014/main" val="10001"/>
                  </a:ext>
                </a:extLst>
              </a:tr>
              <a:tr h="724354">
                <a:tc vMerge="1">
                  <a:txBody>
                    <a:bodyPr/>
                    <a:lstStyle/>
                    <a:p>
                      <a:endParaRPr lang="fr-FR"/>
                    </a:p>
                  </a:txBody>
                  <a:tcPr/>
                </a:tc>
                <a:tc>
                  <a:txBody>
                    <a:bodyPr/>
                    <a:lstStyle/>
                    <a:p>
                      <a:pPr marL="38100" marR="38100" algn="ctr">
                        <a:lnSpc>
                          <a:spcPct val="150000"/>
                        </a:lnSpc>
                        <a:spcAft>
                          <a:spcPts val="0"/>
                        </a:spcAft>
                      </a:pPr>
                      <a:r>
                        <a:rPr lang="fr-FR" sz="1600" kern="100">
                          <a:solidFill>
                            <a:schemeClr val="bg2">
                              <a:lumMod val="10000"/>
                            </a:schemeClr>
                          </a:solidFill>
                          <a:effectLst/>
                        </a:rPr>
                        <a:t>&lt; 32 </a:t>
                      </a:r>
                    </a:p>
                    <a:p>
                      <a:pPr marL="38100" marR="38100" algn="ctr">
                        <a:lnSpc>
                          <a:spcPct val="150000"/>
                        </a:lnSpc>
                        <a:spcAft>
                          <a:spcPts val="0"/>
                        </a:spcAft>
                      </a:pPr>
                      <a:r>
                        <a:rPr lang="fr-FR" sz="1600" kern="100">
                          <a:solidFill>
                            <a:schemeClr val="bg2">
                              <a:lumMod val="10000"/>
                            </a:schemeClr>
                          </a:solidFill>
                          <a:effectLst/>
                        </a:rPr>
                        <a:t>Asthenospermie </a:t>
                      </a:r>
                      <a:endParaRPr lang="fr-FR" sz="16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a:solidFill>
                            <a:schemeClr val="bg2">
                              <a:lumMod val="10000"/>
                            </a:schemeClr>
                          </a:solidFill>
                          <a:effectLst/>
                        </a:rPr>
                        <a:t>172</a:t>
                      </a:r>
                      <a:endParaRPr lang="fr-FR" sz="16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a:solidFill>
                            <a:schemeClr val="bg2">
                              <a:lumMod val="10000"/>
                            </a:schemeClr>
                          </a:solidFill>
                          <a:effectLst/>
                        </a:rPr>
                        <a:t>64,9</a:t>
                      </a:r>
                      <a:endParaRPr lang="fr-FR" sz="1600" kern="100">
                        <a:solidFill>
                          <a:schemeClr val="bg2">
                            <a:lumMod val="10000"/>
                          </a:schemeClr>
                        </a:solidFill>
                        <a:effectLst/>
                        <a:latin typeface="Calibri"/>
                        <a:ea typeface="Calibri"/>
                        <a:cs typeface="Arial"/>
                      </a:endParaRPr>
                    </a:p>
                  </a:txBody>
                  <a:tcPr marL="68580" marR="68580" marT="0" marB="0"/>
                </a:tc>
                <a:extLst>
                  <a:ext uri="{0D108BD9-81ED-4DB2-BD59-A6C34878D82A}">
                    <a16:rowId xmlns:a16="http://schemas.microsoft.com/office/drawing/2014/main" val="10002"/>
                  </a:ext>
                </a:extLst>
              </a:tr>
              <a:tr h="717110">
                <a:tc vMerge="1">
                  <a:txBody>
                    <a:bodyPr/>
                    <a:lstStyle/>
                    <a:p>
                      <a:endParaRPr lang="fr-FR"/>
                    </a:p>
                  </a:txBody>
                  <a:tcPr/>
                </a:tc>
                <a:tc>
                  <a:txBody>
                    <a:bodyPr/>
                    <a:lstStyle/>
                    <a:p>
                      <a:pPr marR="38100" algn="ctr">
                        <a:lnSpc>
                          <a:spcPct val="150000"/>
                        </a:lnSpc>
                        <a:spcAft>
                          <a:spcPts val="0"/>
                        </a:spcAft>
                      </a:pPr>
                      <a:r>
                        <a:rPr lang="fr-FR" sz="1600" kern="100" dirty="0">
                          <a:solidFill>
                            <a:schemeClr val="bg2">
                              <a:lumMod val="10000"/>
                            </a:schemeClr>
                          </a:solidFill>
                          <a:effectLst/>
                        </a:rPr>
                        <a:t>&gt;32</a:t>
                      </a:r>
                    </a:p>
                    <a:p>
                      <a:pPr marR="38100" algn="ctr">
                        <a:lnSpc>
                          <a:spcPct val="150000"/>
                        </a:lnSpc>
                        <a:spcAft>
                          <a:spcPts val="0"/>
                        </a:spcAft>
                      </a:pPr>
                      <a:r>
                        <a:rPr lang="fr-FR" sz="1600" kern="100" dirty="0">
                          <a:solidFill>
                            <a:schemeClr val="bg2">
                              <a:lumMod val="10000"/>
                            </a:schemeClr>
                          </a:solidFill>
                          <a:effectLst/>
                        </a:rPr>
                        <a:t>Mobilité normale </a:t>
                      </a:r>
                      <a:endParaRPr lang="fr-FR" sz="1600" kern="100" dirty="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a:solidFill>
                            <a:schemeClr val="bg2">
                              <a:lumMod val="10000"/>
                            </a:schemeClr>
                          </a:solidFill>
                          <a:effectLst/>
                        </a:rPr>
                        <a:t>61</a:t>
                      </a:r>
                      <a:endParaRPr lang="fr-FR" sz="16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a:solidFill>
                            <a:schemeClr val="bg2">
                              <a:lumMod val="10000"/>
                            </a:schemeClr>
                          </a:solidFill>
                          <a:effectLst/>
                        </a:rPr>
                        <a:t>23,0</a:t>
                      </a:r>
                      <a:endParaRPr lang="fr-FR" sz="1600" kern="100">
                        <a:solidFill>
                          <a:schemeClr val="bg2">
                            <a:lumMod val="10000"/>
                          </a:schemeClr>
                        </a:solidFill>
                        <a:effectLst/>
                        <a:latin typeface="Calibri"/>
                        <a:ea typeface="Calibri"/>
                        <a:cs typeface="Arial"/>
                      </a:endParaRPr>
                    </a:p>
                  </a:txBody>
                  <a:tcPr marL="68580" marR="68580" marT="0" marB="0"/>
                </a:tc>
                <a:extLst>
                  <a:ext uri="{0D108BD9-81ED-4DB2-BD59-A6C34878D82A}">
                    <a16:rowId xmlns:a16="http://schemas.microsoft.com/office/drawing/2014/main" val="10003"/>
                  </a:ext>
                </a:extLst>
              </a:tr>
              <a:tr h="477168">
                <a:tc vMerge="1">
                  <a:txBody>
                    <a:bodyPr/>
                    <a:lstStyle/>
                    <a:p>
                      <a:endParaRPr lang="fr-FR"/>
                    </a:p>
                  </a:txBody>
                  <a:tcPr/>
                </a:tc>
                <a:tc>
                  <a:txBody>
                    <a:bodyPr/>
                    <a:lstStyle/>
                    <a:p>
                      <a:pPr marL="38100" marR="38100" algn="ctr">
                        <a:lnSpc>
                          <a:spcPct val="150000"/>
                        </a:lnSpc>
                        <a:spcAft>
                          <a:spcPts val="0"/>
                        </a:spcAft>
                      </a:pPr>
                      <a:r>
                        <a:rPr lang="fr-FR" sz="1600" kern="100">
                          <a:solidFill>
                            <a:schemeClr val="bg2">
                              <a:lumMod val="10000"/>
                            </a:schemeClr>
                          </a:solidFill>
                          <a:effectLst/>
                        </a:rPr>
                        <a:t>Total</a:t>
                      </a:r>
                      <a:endParaRPr lang="fr-FR" sz="16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a:solidFill>
                            <a:schemeClr val="bg2">
                              <a:lumMod val="10000"/>
                            </a:schemeClr>
                          </a:solidFill>
                          <a:effectLst/>
                        </a:rPr>
                        <a:t>265</a:t>
                      </a:r>
                      <a:endParaRPr lang="fr-FR" sz="16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dirty="0">
                          <a:solidFill>
                            <a:schemeClr val="bg2">
                              <a:lumMod val="10000"/>
                            </a:schemeClr>
                          </a:solidFill>
                          <a:effectLst/>
                        </a:rPr>
                        <a:t>100,0</a:t>
                      </a:r>
                      <a:endParaRPr lang="fr-FR" sz="1600" kern="100" dirty="0">
                        <a:solidFill>
                          <a:schemeClr val="bg2">
                            <a:lumMod val="10000"/>
                          </a:schemeClr>
                        </a:solidFill>
                        <a:effectLst/>
                        <a:latin typeface="Calibri"/>
                        <a:ea typeface="Calibri"/>
                        <a:cs typeface="Arial"/>
                      </a:endParaRPr>
                    </a:p>
                  </a:txBody>
                  <a:tcPr marL="68580" marR="68580" marT="0" marB="0"/>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676660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324D145D-65E7-48B0-A5E7-95981402F8EC}"/>
              </a:ext>
            </a:extLst>
          </p:cNvPr>
          <p:cNvSpPr>
            <a:spLocks noGrp="1"/>
          </p:cNvSpPr>
          <p:nvPr>
            <p:ph type="title"/>
          </p:nvPr>
        </p:nvSpPr>
        <p:spPr>
          <a:xfrm>
            <a:off x="3130062" y="92764"/>
            <a:ext cx="6133207" cy="997481"/>
          </a:xfrm>
        </p:spPr>
        <p:txBody>
          <a:bodyPr/>
          <a:lstStyle/>
          <a:p>
            <a:r>
              <a:rPr lang="ar-DZ" dirty="0" err="1">
                <a:solidFill>
                  <a:schemeClr val="bg2">
                    <a:lumMod val="10000"/>
                  </a:schemeClr>
                </a:solidFill>
              </a:rPr>
              <a:t>Répartition</a:t>
            </a:r>
            <a:r>
              <a:rPr lang="ar-DZ" dirty="0">
                <a:solidFill>
                  <a:schemeClr val="bg2">
                    <a:lumMod val="10000"/>
                  </a:schemeClr>
                </a:solidFill>
              </a:rPr>
              <a:t> </a:t>
            </a:r>
            <a:r>
              <a:rPr lang="ar-DZ" dirty="0" err="1">
                <a:solidFill>
                  <a:schemeClr val="bg2">
                    <a:lumMod val="10000"/>
                  </a:schemeClr>
                </a:solidFill>
              </a:rPr>
              <a:t>des</a:t>
            </a:r>
            <a:r>
              <a:rPr lang="ar-DZ" dirty="0">
                <a:solidFill>
                  <a:schemeClr val="bg2">
                    <a:lumMod val="10000"/>
                  </a:schemeClr>
                </a:solidFill>
              </a:rPr>
              <a:t> </a:t>
            </a:r>
            <a:r>
              <a:rPr lang="ar-DZ" dirty="0" err="1">
                <a:solidFill>
                  <a:schemeClr val="bg2">
                    <a:lumMod val="10000"/>
                  </a:schemeClr>
                </a:solidFill>
              </a:rPr>
              <a:t>cas</a:t>
            </a:r>
            <a:r>
              <a:rPr lang="ar-DZ" dirty="0">
                <a:solidFill>
                  <a:schemeClr val="bg2">
                    <a:lumMod val="10000"/>
                  </a:schemeClr>
                </a:solidFill>
              </a:rPr>
              <a:t> </a:t>
            </a:r>
            <a:r>
              <a:rPr lang="ar-DZ" dirty="0" err="1">
                <a:solidFill>
                  <a:schemeClr val="bg2">
                    <a:lumMod val="10000"/>
                  </a:schemeClr>
                </a:solidFill>
              </a:rPr>
              <a:t>selon</a:t>
            </a:r>
            <a:r>
              <a:rPr lang="ar-DZ" dirty="0">
                <a:solidFill>
                  <a:schemeClr val="bg2">
                    <a:lumMod val="10000"/>
                  </a:schemeClr>
                </a:solidFill>
              </a:rPr>
              <a:t> </a:t>
            </a:r>
            <a:r>
              <a:rPr lang="fr-FR" dirty="0">
                <a:solidFill>
                  <a:schemeClr val="bg2">
                    <a:lumMod val="10000"/>
                  </a:schemeClr>
                </a:solidFill>
              </a:rPr>
              <a:t> la mobilité des spermatozoïdes </a:t>
            </a:r>
            <a:endParaRPr lang="fr-FR" dirty="0">
              <a:solidFill>
                <a:schemeClr val="bg2">
                  <a:lumMod val="10000"/>
                </a:schemeClr>
              </a:solidFill>
              <a:latin typeface="Times New Roman" panose="02020603050405020304" pitchFamily="18" charset="0"/>
              <a:cs typeface="Times New Roman" panose="02020603050405020304" pitchFamily="18" charset="0"/>
            </a:endParaRPr>
          </a:p>
        </p:txBody>
      </p:sp>
      <p:sp>
        <p:nvSpPr>
          <p:cNvPr id="2" name="ZoneTexte 1">
            <a:extLst>
              <a:ext uri="{FF2B5EF4-FFF2-40B4-BE49-F238E27FC236}">
                <a16:creationId xmlns:a16="http://schemas.microsoft.com/office/drawing/2014/main" id="{4388405E-1A43-4716-A80B-F201F77836C4}"/>
              </a:ext>
            </a:extLst>
          </p:cNvPr>
          <p:cNvSpPr txBox="1"/>
          <p:nvPr/>
        </p:nvSpPr>
        <p:spPr>
          <a:xfrm>
            <a:off x="10827328" y="6092740"/>
            <a:ext cx="540328" cy="369332"/>
          </a:xfrm>
          <a:prstGeom prst="rect">
            <a:avLst/>
          </a:prstGeom>
          <a:noFill/>
        </p:spPr>
        <p:txBody>
          <a:bodyPr wrap="square" rtlCol="0">
            <a:spAutoFit/>
          </a:bodyPr>
          <a:lstStyle/>
          <a:p>
            <a:r>
              <a:rPr lang="fr-FR" dirty="0">
                <a:solidFill>
                  <a:srgbClr val="000000"/>
                </a:solidFill>
              </a:rPr>
              <a:t>1</a:t>
            </a:r>
          </a:p>
        </p:txBody>
      </p:sp>
      <p:pic>
        <p:nvPicPr>
          <p:cNvPr id="10" name="Image 9"/>
          <p:cNvPicPr/>
          <p:nvPr/>
        </p:nvPicPr>
        <p:blipFill>
          <a:blip r:embed="rId3" cstate="print"/>
          <a:srcRect l="7021" t="8772" r="4647" b="9395"/>
          <a:stretch/>
        </p:blipFill>
        <p:spPr>
          <a:xfrm>
            <a:off x="1371600" y="1800224"/>
            <a:ext cx="9725891" cy="4292515"/>
          </a:xfrm>
          <a:prstGeom prst="rect">
            <a:avLst/>
          </a:prstGeom>
          <a:ln>
            <a:noFill/>
          </a:ln>
        </p:spPr>
      </p:pic>
    </p:spTree>
    <p:extLst>
      <p:ext uri="{BB962C8B-B14F-4D97-AF65-F5344CB8AC3E}">
        <p14:creationId xmlns:p14="http://schemas.microsoft.com/office/powerpoint/2010/main" val="379675470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4">
            <a:extLst>
              <a:ext uri="{FF2B5EF4-FFF2-40B4-BE49-F238E27FC236}">
                <a16:creationId xmlns:a16="http://schemas.microsoft.com/office/drawing/2014/main" id="{52D56D5F-3E99-4DEB-9814-68D9018C806C}"/>
              </a:ext>
            </a:extLst>
          </p:cNvPr>
          <p:cNvSpPr>
            <a:spLocks noGrp="1"/>
          </p:cNvSpPr>
          <p:nvPr>
            <p:ph type="title"/>
          </p:nvPr>
        </p:nvSpPr>
        <p:spPr>
          <a:xfrm>
            <a:off x="1109939" y="182908"/>
            <a:ext cx="10290175" cy="763588"/>
          </a:xfrm>
        </p:spPr>
        <p:txBody>
          <a:bodyPr/>
          <a:lstStyle/>
          <a:p>
            <a:r>
              <a:rPr lang="ar-DZ" sz="3200" dirty="0" err="1">
                <a:solidFill>
                  <a:schemeClr val="bg2">
                    <a:lumMod val="10000"/>
                  </a:schemeClr>
                </a:solidFill>
              </a:rPr>
              <a:t>Répartition</a:t>
            </a:r>
            <a:r>
              <a:rPr lang="ar-DZ" sz="3200" dirty="0">
                <a:solidFill>
                  <a:schemeClr val="bg2">
                    <a:lumMod val="10000"/>
                  </a:schemeClr>
                </a:solidFill>
              </a:rPr>
              <a:t> </a:t>
            </a:r>
            <a:r>
              <a:rPr lang="ar-DZ" sz="3200" dirty="0" err="1">
                <a:solidFill>
                  <a:schemeClr val="bg2">
                    <a:lumMod val="10000"/>
                  </a:schemeClr>
                </a:solidFill>
              </a:rPr>
              <a:t>des</a:t>
            </a:r>
            <a:r>
              <a:rPr lang="ar-DZ" sz="3200" dirty="0">
                <a:solidFill>
                  <a:schemeClr val="bg2">
                    <a:lumMod val="10000"/>
                  </a:schemeClr>
                </a:solidFill>
              </a:rPr>
              <a:t> </a:t>
            </a:r>
            <a:r>
              <a:rPr lang="ar-DZ" sz="3200" dirty="0" err="1">
                <a:solidFill>
                  <a:schemeClr val="bg2">
                    <a:lumMod val="10000"/>
                  </a:schemeClr>
                </a:solidFill>
              </a:rPr>
              <a:t>cas</a:t>
            </a:r>
            <a:r>
              <a:rPr lang="ar-DZ" sz="3200" dirty="0">
                <a:solidFill>
                  <a:schemeClr val="bg2">
                    <a:lumMod val="10000"/>
                  </a:schemeClr>
                </a:solidFill>
              </a:rPr>
              <a:t> </a:t>
            </a:r>
            <a:r>
              <a:rPr lang="ar-DZ" sz="3200" dirty="0" err="1">
                <a:solidFill>
                  <a:schemeClr val="bg2">
                    <a:lumMod val="10000"/>
                  </a:schemeClr>
                </a:solidFill>
              </a:rPr>
              <a:t>sel</a:t>
            </a:r>
            <a:r>
              <a:rPr lang="fr-FR" sz="3200" dirty="0">
                <a:solidFill>
                  <a:schemeClr val="bg2">
                    <a:lumMod val="10000"/>
                  </a:schemeClr>
                </a:solidFill>
              </a:rPr>
              <a:t>on la vitalité des spermatozoïdes</a:t>
            </a:r>
            <a:r>
              <a:rPr lang="fr-FR" dirty="0"/>
              <a:t>.</a:t>
            </a:r>
          </a:p>
        </p:txBody>
      </p:sp>
      <p:graphicFrame>
        <p:nvGraphicFramePr>
          <p:cNvPr id="5" name="Tableau 4"/>
          <p:cNvGraphicFramePr>
            <a:graphicFrameLocks noGrp="1"/>
          </p:cNvGraphicFramePr>
          <p:nvPr>
            <p:extLst>
              <p:ext uri="{D42A27DB-BD31-4B8C-83A1-F6EECF244321}">
                <p14:modId xmlns:p14="http://schemas.microsoft.com/office/powerpoint/2010/main" val="166202563"/>
              </p:ext>
            </p:extLst>
          </p:nvPr>
        </p:nvGraphicFramePr>
        <p:xfrm>
          <a:off x="2180491" y="2004646"/>
          <a:ext cx="8036171" cy="4105430"/>
        </p:xfrm>
        <a:graphic>
          <a:graphicData uri="http://schemas.openxmlformats.org/drawingml/2006/table">
            <a:tbl>
              <a:tblPr>
                <a:tableStyleId>{5C22544A-7EE6-4342-B048-85BDC9FD1C3A}</a:tableStyleId>
              </a:tblPr>
              <a:tblGrid>
                <a:gridCol w="1221875">
                  <a:extLst>
                    <a:ext uri="{9D8B030D-6E8A-4147-A177-3AD203B41FA5}">
                      <a16:colId xmlns:a16="http://schemas.microsoft.com/office/drawing/2014/main" val="20000"/>
                    </a:ext>
                  </a:extLst>
                </a:gridCol>
                <a:gridCol w="2238468">
                  <a:extLst>
                    <a:ext uri="{9D8B030D-6E8A-4147-A177-3AD203B41FA5}">
                      <a16:colId xmlns:a16="http://schemas.microsoft.com/office/drawing/2014/main" val="20001"/>
                    </a:ext>
                  </a:extLst>
                </a:gridCol>
                <a:gridCol w="2238468">
                  <a:extLst>
                    <a:ext uri="{9D8B030D-6E8A-4147-A177-3AD203B41FA5}">
                      <a16:colId xmlns:a16="http://schemas.microsoft.com/office/drawing/2014/main" val="20002"/>
                    </a:ext>
                  </a:extLst>
                </a:gridCol>
                <a:gridCol w="2337360">
                  <a:extLst>
                    <a:ext uri="{9D8B030D-6E8A-4147-A177-3AD203B41FA5}">
                      <a16:colId xmlns:a16="http://schemas.microsoft.com/office/drawing/2014/main" val="20003"/>
                    </a:ext>
                  </a:extLst>
                </a:gridCol>
              </a:tblGrid>
              <a:tr h="1644403">
                <a:tc gridSpan="2">
                  <a:txBody>
                    <a:bodyPr/>
                    <a:lstStyle/>
                    <a:p>
                      <a:pPr algn="ctr">
                        <a:lnSpc>
                          <a:spcPct val="150000"/>
                        </a:lnSpc>
                        <a:spcAft>
                          <a:spcPts val="0"/>
                        </a:spcAft>
                      </a:pPr>
                      <a:r>
                        <a:rPr lang="fr-FR" sz="1800" kern="100" dirty="0">
                          <a:solidFill>
                            <a:schemeClr val="bg2">
                              <a:lumMod val="10000"/>
                            </a:schemeClr>
                          </a:solidFill>
                          <a:effectLst/>
                        </a:rPr>
                        <a:t>La vitalité %</a:t>
                      </a:r>
                      <a:endParaRPr lang="fr-FR" sz="1800" kern="100" dirty="0">
                        <a:solidFill>
                          <a:schemeClr val="bg2">
                            <a:lumMod val="10000"/>
                          </a:schemeClr>
                        </a:solidFill>
                        <a:effectLst/>
                        <a:latin typeface="Calibri"/>
                        <a:ea typeface="Calibri"/>
                        <a:cs typeface="Arial"/>
                      </a:endParaRPr>
                    </a:p>
                  </a:txBody>
                  <a:tcPr marL="68580" marR="68580" marT="0" marB="0"/>
                </a:tc>
                <a:tc hMerge="1">
                  <a:txBody>
                    <a:bodyPr/>
                    <a:lstStyle/>
                    <a:p>
                      <a:endParaRPr lang="fr-FR"/>
                    </a:p>
                  </a:txBody>
                  <a:tcPr/>
                </a:tc>
                <a:tc>
                  <a:txBody>
                    <a:bodyPr/>
                    <a:lstStyle/>
                    <a:p>
                      <a:pPr marL="38100" marR="38100" algn="ctr">
                        <a:lnSpc>
                          <a:spcPct val="150000"/>
                        </a:lnSpc>
                        <a:spcAft>
                          <a:spcPts val="0"/>
                        </a:spcAft>
                      </a:pPr>
                      <a:r>
                        <a:rPr lang="fr-FR" sz="1800" kern="100">
                          <a:solidFill>
                            <a:schemeClr val="bg2">
                              <a:lumMod val="10000"/>
                            </a:schemeClr>
                          </a:solidFill>
                          <a:effectLst/>
                        </a:rPr>
                        <a:t>Fréquence</a:t>
                      </a:r>
                      <a:endParaRPr lang="fr-FR" sz="18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800" kern="100">
                          <a:solidFill>
                            <a:schemeClr val="bg2">
                              <a:lumMod val="10000"/>
                            </a:schemeClr>
                          </a:solidFill>
                          <a:effectLst/>
                        </a:rPr>
                        <a:t>Pourcentage %</a:t>
                      </a:r>
                      <a:endParaRPr lang="fr-FR" sz="1800" kern="100">
                        <a:solidFill>
                          <a:schemeClr val="bg2">
                            <a:lumMod val="10000"/>
                          </a:schemeClr>
                        </a:solidFill>
                        <a:effectLst/>
                        <a:latin typeface="Calibri"/>
                        <a:ea typeface="Calibri"/>
                        <a:cs typeface="Arial"/>
                      </a:endParaRPr>
                    </a:p>
                  </a:txBody>
                  <a:tcPr marL="68580" marR="68580" marT="0" marB="0"/>
                </a:tc>
                <a:extLst>
                  <a:ext uri="{0D108BD9-81ED-4DB2-BD59-A6C34878D82A}">
                    <a16:rowId xmlns:a16="http://schemas.microsoft.com/office/drawing/2014/main" val="10000"/>
                  </a:ext>
                </a:extLst>
              </a:tr>
              <a:tr h="462075">
                <a:tc rowSpan="4">
                  <a:txBody>
                    <a:bodyPr/>
                    <a:lstStyle/>
                    <a:p>
                      <a:pPr marL="38100" marR="38100" algn="ctr">
                        <a:lnSpc>
                          <a:spcPct val="150000"/>
                        </a:lnSpc>
                        <a:spcAft>
                          <a:spcPts val="0"/>
                        </a:spcAft>
                      </a:pPr>
                      <a:r>
                        <a:rPr lang="fr-FR" sz="1800" kern="100">
                          <a:solidFill>
                            <a:schemeClr val="bg2">
                              <a:lumMod val="10000"/>
                            </a:schemeClr>
                          </a:solidFill>
                          <a:effectLst/>
                        </a:rPr>
                        <a:t> </a:t>
                      </a:r>
                      <a:endParaRPr lang="fr-FR" sz="18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800" kern="100">
                          <a:solidFill>
                            <a:schemeClr val="bg2">
                              <a:lumMod val="10000"/>
                            </a:schemeClr>
                          </a:solidFill>
                          <a:effectLst/>
                        </a:rPr>
                        <a:t>00</a:t>
                      </a:r>
                      <a:endParaRPr lang="fr-FR" sz="18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800" kern="100">
                          <a:solidFill>
                            <a:schemeClr val="bg2">
                              <a:lumMod val="10000"/>
                            </a:schemeClr>
                          </a:solidFill>
                          <a:effectLst/>
                        </a:rPr>
                        <a:t>31</a:t>
                      </a:r>
                      <a:endParaRPr lang="fr-FR" sz="18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800" kern="100">
                          <a:solidFill>
                            <a:schemeClr val="bg2">
                              <a:lumMod val="10000"/>
                            </a:schemeClr>
                          </a:solidFill>
                          <a:effectLst/>
                        </a:rPr>
                        <a:t>11,7</a:t>
                      </a:r>
                      <a:endParaRPr lang="fr-FR" sz="1800" kern="100">
                        <a:solidFill>
                          <a:schemeClr val="bg2">
                            <a:lumMod val="10000"/>
                          </a:schemeClr>
                        </a:solidFill>
                        <a:effectLst/>
                        <a:latin typeface="Calibri"/>
                        <a:ea typeface="Calibri"/>
                        <a:cs typeface="Arial"/>
                      </a:endParaRPr>
                    </a:p>
                  </a:txBody>
                  <a:tcPr marL="68580" marR="68580" marT="0" marB="0"/>
                </a:tc>
                <a:extLst>
                  <a:ext uri="{0D108BD9-81ED-4DB2-BD59-A6C34878D82A}">
                    <a16:rowId xmlns:a16="http://schemas.microsoft.com/office/drawing/2014/main" val="10001"/>
                  </a:ext>
                </a:extLst>
              </a:tr>
              <a:tr h="677815">
                <a:tc vMerge="1">
                  <a:txBody>
                    <a:bodyPr/>
                    <a:lstStyle/>
                    <a:p>
                      <a:endParaRPr lang="fr-FR"/>
                    </a:p>
                  </a:txBody>
                  <a:tcPr/>
                </a:tc>
                <a:tc>
                  <a:txBody>
                    <a:bodyPr/>
                    <a:lstStyle/>
                    <a:p>
                      <a:pPr marR="38100" algn="ctr">
                        <a:lnSpc>
                          <a:spcPct val="150000"/>
                        </a:lnSpc>
                        <a:spcAft>
                          <a:spcPts val="0"/>
                        </a:spcAft>
                      </a:pPr>
                      <a:r>
                        <a:rPr lang="fr-FR" sz="1800" kern="100">
                          <a:solidFill>
                            <a:schemeClr val="bg2">
                              <a:lumMod val="10000"/>
                            </a:schemeClr>
                          </a:solidFill>
                          <a:effectLst/>
                        </a:rPr>
                        <a:t>&lt; 58</a:t>
                      </a:r>
                    </a:p>
                    <a:p>
                      <a:pPr marR="38100" algn="ctr">
                        <a:lnSpc>
                          <a:spcPct val="150000"/>
                        </a:lnSpc>
                        <a:spcAft>
                          <a:spcPts val="0"/>
                        </a:spcAft>
                      </a:pPr>
                      <a:r>
                        <a:rPr lang="fr-FR" sz="1800" kern="100">
                          <a:solidFill>
                            <a:schemeClr val="bg2">
                              <a:lumMod val="10000"/>
                            </a:schemeClr>
                          </a:solidFill>
                          <a:effectLst/>
                        </a:rPr>
                        <a:t>Nécrospermie</a:t>
                      </a:r>
                      <a:endParaRPr lang="fr-FR" sz="18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800" kern="100">
                          <a:solidFill>
                            <a:schemeClr val="bg2">
                              <a:lumMod val="10000"/>
                            </a:schemeClr>
                          </a:solidFill>
                          <a:effectLst/>
                        </a:rPr>
                        <a:t>216</a:t>
                      </a:r>
                      <a:endParaRPr lang="fr-FR" sz="18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800" kern="100">
                          <a:solidFill>
                            <a:schemeClr val="bg2">
                              <a:lumMod val="10000"/>
                            </a:schemeClr>
                          </a:solidFill>
                          <a:effectLst/>
                        </a:rPr>
                        <a:t>81,5</a:t>
                      </a:r>
                      <a:endParaRPr lang="fr-FR" sz="1800" kern="100">
                        <a:solidFill>
                          <a:schemeClr val="bg2">
                            <a:lumMod val="10000"/>
                          </a:schemeClr>
                        </a:solidFill>
                        <a:effectLst/>
                        <a:latin typeface="Calibri"/>
                        <a:ea typeface="Calibri"/>
                        <a:cs typeface="Arial"/>
                      </a:endParaRPr>
                    </a:p>
                  </a:txBody>
                  <a:tcPr marL="68580" marR="68580" marT="0" marB="0"/>
                </a:tc>
                <a:extLst>
                  <a:ext uri="{0D108BD9-81ED-4DB2-BD59-A6C34878D82A}">
                    <a16:rowId xmlns:a16="http://schemas.microsoft.com/office/drawing/2014/main" val="10002"/>
                  </a:ext>
                </a:extLst>
              </a:tr>
              <a:tr h="677815">
                <a:tc vMerge="1">
                  <a:txBody>
                    <a:bodyPr/>
                    <a:lstStyle/>
                    <a:p>
                      <a:endParaRPr lang="fr-FR"/>
                    </a:p>
                  </a:txBody>
                  <a:tcPr/>
                </a:tc>
                <a:tc>
                  <a:txBody>
                    <a:bodyPr/>
                    <a:lstStyle/>
                    <a:p>
                      <a:pPr marR="38100" algn="ctr">
                        <a:lnSpc>
                          <a:spcPct val="150000"/>
                        </a:lnSpc>
                        <a:spcAft>
                          <a:spcPts val="0"/>
                        </a:spcAft>
                      </a:pPr>
                      <a:r>
                        <a:rPr lang="fr-FR" sz="1800" kern="100">
                          <a:solidFill>
                            <a:schemeClr val="bg2">
                              <a:lumMod val="10000"/>
                            </a:schemeClr>
                          </a:solidFill>
                          <a:effectLst/>
                        </a:rPr>
                        <a:t>&gt;58</a:t>
                      </a:r>
                    </a:p>
                    <a:p>
                      <a:pPr marR="38100" algn="ctr">
                        <a:lnSpc>
                          <a:spcPct val="150000"/>
                        </a:lnSpc>
                        <a:spcAft>
                          <a:spcPts val="0"/>
                        </a:spcAft>
                      </a:pPr>
                      <a:r>
                        <a:rPr lang="fr-FR" sz="1800" kern="100">
                          <a:solidFill>
                            <a:schemeClr val="bg2">
                              <a:lumMod val="10000"/>
                            </a:schemeClr>
                          </a:solidFill>
                          <a:effectLst/>
                        </a:rPr>
                        <a:t>Non nécrospermie</a:t>
                      </a:r>
                      <a:endParaRPr lang="fr-FR" sz="18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800" kern="100">
                          <a:solidFill>
                            <a:schemeClr val="bg2">
                              <a:lumMod val="10000"/>
                            </a:schemeClr>
                          </a:solidFill>
                          <a:effectLst/>
                        </a:rPr>
                        <a:t>18</a:t>
                      </a:r>
                      <a:endParaRPr lang="fr-FR" sz="18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800" kern="100">
                          <a:solidFill>
                            <a:schemeClr val="bg2">
                              <a:lumMod val="10000"/>
                            </a:schemeClr>
                          </a:solidFill>
                          <a:effectLst/>
                        </a:rPr>
                        <a:t>6,8</a:t>
                      </a:r>
                      <a:endParaRPr lang="fr-FR" sz="1800" kern="100">
                        <a:solidFill>
                          <a:schemeClr val="bg2">
                            <a:lumMod val="10000"/>
                          </a:schemeClr>
                        </a:solidFill>
                        <a:effectLst/>
                        <a:latin typeface="Calibri"/>
                        <a:ea typeface="Calibri"/>
                        <a:cs typeface="Arial"/>
                      </a:endParaRPr>
                    </a:p>
                  </a:txBody>
                  <a:tcPr marL="68580" marR="68580" marT="0" marB="0"/>
                </a:tc>
                <a:extLst>
                  <a:ext uri="{0D108BD9-81ED-4DB2-BD59-A6C34878D82A}">
                    <a16:rowId xmlns:a16="http://schemas.microsoft.com/office/drawing/2014/main" val="10003"/>
                  </a:ext>
                </a:extLst>
              </a:tr>
              <a:tr h="441678">
                <a:tc vMerge="1">
                  <a:txBody>
                    <a:bodyPr/>
                    <a:lstStyle/>
                    <a:p>
                      <a:endParaRPr lang="fr-FR"/>
                    </a:p>
                  </a:txBody>
                  <a:tcPr/>
                </a:tc>
                <a:tc>
                  <a:txBody>
                    <a:bodyPr/>
                    <a:lstStyle/>
                    <a:p>
                      <a:pPr marL="38100" marR="38100" algn="ctr">
                        <a:lnSpc>
                          <a:spcPct val="150000"/>
                        </a:lnSpc>
                        <a:spcAft>
                          <a:spcPts val="0"/>
                        </a:spcAft>
                      </a:pPr>
                      <a:r>
                        <a:rPr lang="fr-FR" sz="1800" kern="100">
                          <a:solidFill>
                            <a:schemeClr val="bg2">
                              <a:lumMod val="10000"/>
                            </a:schemeClr>
                          </a:solidFill>
                          <a:effectLst/>
                        </a:rPr>
                        <a:t>Total</a:t>
                      </a:r>
                      <a:endParaRPr lang="fr-FR" sz="18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800" kern="100">
                          <a:solidFill>
                            <a:schemeClr val="bg2">
                              <a:lumMod val="10000"/>
                            </a:schemeClr>
                          </a:solidFill>
                          <a:effectLst/>
                        </a:rPr>
                        <a:t>265</a:t>
                      </a:r>
                      <a:endParaRPr lang="fr-FR" sz="18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800" kern="100" dirty="0">
                          <a:solidFill>
                            <a:schemeClr val="bg2">
                              <a:lumMod val="10000"/>
                            </a:schemeClr>
                          </a:solidFill>
                          <a:effectLst/>
                        </a:rPr>
                        <a:t>100,0</a:t>
                      </a:r>
                      <a:endParaRPr lang="fr-FR" sz="1800" kern="100" dirty="0">
                        <a:solidFill>
                          <a:schemeClr val="bg2">
                            <a:lumMod val="10000"/>
                          </a:schemeClr>
                        </a:solidFill>
                        <a:effectLst/>
                        <a:latin typeface="Calibri"/>
                        <a:ea typeface="Calibri"/>
                        <a:cs typeface="Arial"/>
                      </a:endParaRPr>
                    </a:p>
                  </a:txBody>
                  <a:tcPr marL="68580" marR="68580" marT="0" marB="0"/>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7794950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8E3EF0-45F2-49B4-8B5A-1FBF466E05AB}"/>
              </a:ext>
            </a:extLst>
          </p:cNvPr>
          <p:cNvSpPr>
            <a:spLocks noGrp="1"/>
          </p:cNvSpPr>
          <p:nvPr>
            <p:ph type="title"/>
          </p:nvPr>
        </p:nvSpPr>
        <p:spPr>
          <a:xfrm>
            <a:off x="3233530" y="156046"/>
            <a:ext cx="5724940" cy="1145215"/>
          </a:xfrm>
        </p:spPr>
        <p:txBody>
          <a:bodyPr/>
          <a:lstStyle/>
          <a:p>
            <a:r>
              <a:rPr lang="ar-DZ" dirty="0" err="1">
                <a:solidFill>
                  <a:schemeClr val="bg2">
                    <a:lumMod val="10000"/>
                  </a:schemeClr>
                </a:solidFill>
              </a:rPr>
              <a:t>Répartition</a:t>
            </a:r>
            <a:r>
              <a:rPr lang="ar-DZ" dirty="0">
                <a:solidFill>
                  <a:schemeClr val="bg2">
                    <a:lumMod val="10000"/>
                  </a:schemeClr>
                </a:solidFill>
              </a:rPr>
              <a:t> </a:t>
            </a:r>
            <a:r>
              <a:rPr lang="ar-DZ" dirty="0" err="1">
                <a:solidFill>
                  <a:schemeClr val="bg2">
                    <a:lumMod val="10000"/>
                  </a:schemeClr>
                </a:solidFill>
              </a:rPr>
              <a:t>des</a:t>
            </a:r>
            <a:r>
              <a:rPr lang="ar-DZ" dirty="0">
                <a:solidFill>
                  <a:schemeClr val="bg2">
                    <a:lumMod val="10000"/>
                  </a:schemeClr>
                </a:solidFill>
              </a:rPr>
              <a:t> </a:t>
            </a:r>
            <a:r>
              <a:rPr lang="ar-DZ" dirty="0" err="1">
                <a:solidFill>
                  <a:schemeClr val="bg2">
                    <a:lumMod val="10000"/>
                  </a:schemeClr>
                </a:solidFill>
              </a:rPr>
              <a:t>cas</a:t>
            </a:r>
            <a:r>
              <a:rPr lang="ar-DZ" dirty="0">
                <a:solidFill>
                  <a:schemeClr val="bg2">
                    <a:lumMod val="10000"/>
                  </a:schemeClr>
                </a:solidFill>
              </a:rPr>
              <a:t> </a:t>
            </a:r>
            <a:r>
              <a:rPr lang="ar-DZ" dirty="0" err="1">
                <a:solidFill>
                  <a:schemeClr val="bg2">
                    <a:lumMod val="10000"/>
                  </a:schemeClr>
                </a:solidFill>
              </a:rPr>
              <a:t>selon</a:t>
            </a:r>
            <a:r>
              <a:rPr lang="ar-DZ" dirty="0">
                <a:solidFill>
                  <a:schemeClr val="bg2">
                    <a:lumMod val="10000"/>
                  </a:schemeClr>
                </a:solidFill>
              </a:rPr>
              <a:t> </a:t>
            </a:r>
            <a:r>
              <a:rPr lang="fr-FR" dirty="0">
                <a:solidFill>
                  <a:schemeClr val="bg2">
                    <a:lumMod val="10000"/>
                  </a:schemeClr>
                </a:solidFill>
              </a:rPr>
              <a:t>la vitalité des spermatozoïdes</a:t>
            </a:r>
          </a:p>
        </p:txBody>
      </p:sp>
      <p:pic>
        <p:nvPicPr>
          <p:cNvPr id="8" name="Image 7"/>
          <p:cNvPicPr/>
          <p:nvPr/>
        </p:nvPicPr>
        <p:blipFill>
          <a:blip r:embed="rId3" cstate="print"/>
          <a:srcRect l="4817" t="10312" r="4064" b="9838"/>
          <a:stretch/>
        </p:blipFill>
        <p:spPr>
          <a:xfrm>
            <a:off x="1565030" y="1521142"/>
            <a:ext cx="8774723" cy="4563135"/>
          </a:xfrm>
          <a:prstGeom prst="rect">
            <a:avLst/>
          </a:prstGeom>
          <a:ln>
            <a:noFill/>
          </a:ln>
        </p:spPr>
      </p:pic>
    </p:spTree>
    <p:extLst>
      <p:ext uri="{BB962C8B-B14F-4D97-AF65-F5344CB8AC3E}">
        <p14:creationId xmlns:p14="http://schemas.microsoft.com/office/powerpoint/2010/main" val="15288029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1">
            <a:extLst>
              <a:ext uri="{FF2B5EF4-FFF2-40B4-BE49-F238E27FC236}">
                <a16:creationId xmlns:a16="http://schemas.microsoft.com/office/drawing/2014/main" id="{1ACB2092-849A-463F-BBA0-266ABE9DF61E}"/>
              </a:ext>
            </a:extLst>
          </p:cNvPr>
          <p:cNvSpPr>
            <a:spLocks noGrp="1"/>
          </p:cNvSpPr>
          <p:nvPr>
            <p:ph type="title"/>
          </p:nvPr>
        </p:nvSpPr>
        <p:spPr>
          <a:xfrm>
            <a:off x="2168055" y="2127786"/>
            <a:ext cx="7820007" cy="808891"/>
          </a:xfrm>
        </p:spPr>
        <p:txBody>
          <a:bodyPr/>
          <a:lstStyle/>
          <a:p>
            <a:pPr algn="ctr"/>
            <a:r>
              <a:rPr lang="fr-FR" sz="6000" b="1" i="1" dirty="0">
                <a:solidFill>
                  <a:srgbClr val="B9E8F2">
                    <a:lumMod val="25000"/>
                  </a:srgbClr>
                </a:solidFill>
                <a:latin typeface="Times New Roman" panose="02020603050405020304" pitchFamily="18" charset="0"/>
                <a:cs typeface="Times New Roman" panose="02020603050405020304" pitchFamily="18" charset="0"/>
              </a:rPr>
              <a:t>I</a:t>
            </a:r>
            <a:r>
              <a:rPr lang="en" sz="6000" b="1" i="1" dirty="0">
                <a:solidFill>
                  <a:srgbClr val="B9E8F2">
                    <a:lumMod val="25000"/>
                  </a:srgbClr>
                </a:solidFill>
                <a:latin typeface="Times New Roman" panose="02020603050405020304" pitchFamily="18" charset="0"/>
                <a:cs typeface="Times New Roman" panose="02020603050405020304" pitchFamily="18" charset="0"/>
              </a:rPr>
              <a:t>ntroduction </a:t>
            </a:r>
            <a:endParaRPr lang="fr-FR" sz="6000" b="1" i="1" dirty="0"/>
          </a:p>
        </p:txBody>
      </p:sp>
    </p:spTree>
    <p:extLst>
      <p:ext uri="{BB962C8B-B14F-4D97-AF65-F5344CB8AC3E}">
        <p14:creationId xmlns:p14="http://schemas.microsoft.com/office/powerpoint/2010/main" val="39277878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1">
            <a:extLst>
              <a:ext uri="{FF2B5EF4-FFF2-40B4-BE49-F238E27FC236}">
                <a16:creationId xmlns:a16="http://schemas.microsoft.com/office/drawing/2014/main" id="{67FBF2E5-ACF3-47A0-935F-E3886DEE393F}"/>
              </a:ext>
            </a:extLst>
          </p:cNvPr>
          <p:cNvSpPr>
            <a:spLocks noGrp="1"/>
          </p:cNvSpPr>
          <p:nvPr>
            <p:ph type="title"/>
          </p:nvPr>
        </p:nvSpPr>
        <p:spPr>
          <a:xfrm>
            <a:off x="2866292" y="155574"/>
            <a:ext cx="6400800" cy="1163271"/>
          </a:xfrm>
        </p:spPr>
        <p:txBody>
          <a:bodyPr/>
          <a:lstStyle/>
          <a:p>
            <a:r>
              <a:rPr lang="ar-DZ" dirty="0"/>
              <a:t>-</a:t>
            </a:r>
            <a:r>
              <a:rPr lang="ar-DZ" dirty="0" err="1">
                <a:solidFill>
                  <a:schemeClr val="bg2">
                    <a:lumMod val="10000"/>
                  </a:schemeClr>
                </a:solidFill>
              </a:rPr>
              <a:t>Répartition</a:t>
            </a:r>
            <a:r>
              <a:rPr lang="ar-DZ" dirty="0">
                <a:solidFill>
                  <a:schemeClr val="bg2">
                    <a:lumMod val="10000"/>
                  </a:schemeClr>
                </a:solidFill>
              </a:rPr>
              <a:t> </a:t>
            </a:r>
            <a:r>
              <a:rPr lang="ar-DZ" dirty="0" err="1">
                <a:solidFill>
                  <a:schemeClr val="bg2">
                    <a:lumMod val="10000"/>
                  </a:schemeClr>
                </a:solidFill>
              </a:rPr>
              <a:t>des</a:t>
            </a:r>
            <a:r>
              <a:rPr lang="ar-DZ" dirty="0">
                <a:solidFill>
                  <a:schemeClr val="bg2">
                    <a:lumMod val="10000"/>
                  </a:schemeClr>
                </a:solidFill>
              </a:rPr>
              <a:t> </a:t>
            </a:r>
            <a:r>
              <a:rPr lang="ar-DZ" dirty="0" err="1">
                <a:solidFill>
                  <a:schemeClr val="bg2">
                    <a:lumMod val="10000"/>
                  </a:schemeClr>
                </a:solidFill>
              </a:rPr>
              <a:t>cas</a:t>
            </a:r>
            <a:r>
              <a:rPr lang="ar-DZ" dirty="0">
                <a:solidFill>
                  <a:schemeClr val="bg2">
                    <a:lumMod val="10000"/>
                  </a:schemeClr>
                </a:solidFill>
              </a:rPr>
              <a:t> </a:t>
            </a:r>
            <a:r>
              <a:rPr lang="ar-DZ" dirty="0" err="1">
                <a:solidFill>
                  <a:schemeClr val="bg2">
                    <a:lumMod val="10000"/>
                  </a:schemeClr>
                </a:solidFill>
              </a:rPr>
              <a:t>selon</a:t>
            </a:r>
            <a:r>
              <a:rPr lang="ar-DZ" dirty="0">
                <a:solidFill>
                  <a:schemeClr val="bg2">
                    <a:lumMod val="10000"/>
                  </a:schemeClr>
                </a:solidFill>
              </a:rPr>
              <a:t> </a:t>
            </a:r>
            <a:r>
              <a:rPr lang="fr-FR" dirty="0">
                <a:solidFill>
                  <a:schemeClr val="bg2">
                    <a:lumMod val="10000"/>
                  </a:schemeClr>
                </a:solidFill>
              </a:rPr>
              <a:t>la morphologie des spermatozoïdes</a:t>
            </a:r>
          </a:p>
        </p:txBody>
      </p:sp>
      <p:graphicFrame>
        <p:nvGraphicFramePr>
          <p:cNvPr id="2" name="Tableau 1"/>
          <p:cNvGraphicFramePr>
            <a:graphicFrameLocks noGrp="1"/>
          </p:cNvGraphicFramePr>
          <p:nvPr>
            <p:extLst>
              <p:ext uri="{D42A27DB-BD31-4B8C-83A1-F6EECF244321}">
                <p14:modId xmlns:p14="http://schemas.microsoft.com/office/powerpoint/2010/main" val="1401663370"/>
              </p:ext>
            </p:extLst>
          </p:nvPr>
        </p:nvGraphicFramePr>
        <p:xfrm>
          <a:off x="2004647" y="1635368"/>
          <a:ext cx="8247184" cy="3780694"/>
        </p:xfrm>
        <a:graphic>
          <a:graphicData uri="http://schemas.openxmlformats.org/drawingml/2006/table">
            <a:tbl>
              <a:tblPr>
                <a:tableStyleId>{5C22544A-7EE6-4342-B048-85BDC9FD1C3A}</a:tableStyleId>
              </a:tblPr>
              <a:tblGrid>
                <a:gridCol w="1112843">
                  <a:extLst>
                    <a:ext uri="{9D8B030D-6E8A-4147-A177-3AD203B41FA5}">
                      <a16:colId xmlns:a16="http://schemas.microsoft.com/office/drawing/2014/main" val="20000"/>
                    </a:ext>
                  </a:extLst>
                </a:gridCol>
                <a:gridCol w="1572352">
                  <a:extLst>
                    <a:ext uri="{9D8B030D-6E8A-4147-A177-3AD203B41FA5}">
                      <a16:colId xmlns:a16="http://schemas.microsoft.com/office/drawing/2014/main" val="20001"/>
                    </a:ext>
                  </a:extLst>
                </a:gridCol>
                <a:gridCol w="1824146">
                  <a:extLst>
                    <a:ext uri="{9D8B030D-6E8A-4147-A177-3AD203B41FA5}">
                      <a16:colId xmlns:a16="http://schemas.microsoft.com/office/drawing/2014/main" val="20002"/>
                    </a:ext>
                  </a:extLst>
                </a:gridCol>
                <a:gridCol w="3737843">
                  <a:extLst>
                    <a:ext uri="{9D8B030D-6E8A-4147-A177-3AD203B41FA5}">
                      <a16:colId xmlns:a16="http://schemas.microsoft.com/office/drawing/2014/main" val="20003"/>
                    </a:ext>
                  </a:extLst>
                </a:gridCol>
              </a:tblGrid>
              <a:tr h="658649">
                <a:tc gridSpan="2">
                  <a:txBody>
                    <a:bodyPr/>
                    <a:lstStyle/>
                    <a:p>
                      <a:pPr algn="ctr">
                        <a:lnSpc>
                          <a:spcPct val="150000"/>
                        </a:lnSpc>
                        <a:spcAft>
                          <a:spcPts val="0"/>
                        </a:spcAft>
                      </a:pPr>
                      <a:r>
                        <a:rPr lang="fr-FR" sz="1600" kern="100" dirty="0">
                          <a:solidFill>
                            <a:schemeClr val="bg2">
                              <a:lumMod val="10000"/>
                            </a:schemeClr>
                          </a:solidFill>
                          <a:effectLst/>
                        </a:rPr>
                        <a:t>La morphologie %</a:t>
                      </a:r>
                      <a:endParaRPr lang="fr-FR" sz="1600" kern="100" dirty="0">
                        <a:solidFill>
                          <a:schemeClr val="bg2">
                            <a:lumMod val="10000"/>
                          </a:schemeClr>
                        </a:solidFill>
                        <a:effectLst/>
                        <a:latin typeface="Calibri"/>
                        <a:ea typeface="Calibri"/>
                        <a:cs typeface="Arial"/>
                      </a:endParaRPr>
                    </a:p>
                  </a:txBody>
                  <a:tcPr marL="68580" marR="68580" marT="0" marB="0"/>
                </a:tc>
                <a:tc hMerge="1">
                  <a:txBody>
                    <a:bodyPr/>
                    <a:lstStyle/>
                    <a:p>
                      <a:endParaRPr lang="fr-FR"/>
                    </a:p>
                  </a:txBody>
                  <a:tcPr/>
                </a:tc>
                <a:tc>
                  <a:txBody>
                    <a:bodyPr/>
                    <a:lstStyle/>
                    <a:p>
                      <a:pPr marL="38100" marR="0" algn="ctr" rtl="0">
                        <a:lnSpc>
                          <a:spcPct val="150000"/>
                        </a:lnSpc>
                        <a:spcBef>
                          <a:spcPts val="0"/>
                        </a:spcBef>
                        <a:spcAft>
                          <a:spcPts val="0"/>
                        </a:spcAft>
                        <a:buClr>
                          <a:srgbClr val="000000"/>
                        </a:buClr>
                        <a:buFont typeface="Arial"/>
                      </a:pPr>
                      <a:r>
                        <a:rPr lang="fr-FR" sz="1600" b="0" i="0" u="none" strike="noStrike" kern="100" cap="none" dirty="0">
                          <a:solidFill>
                            <a:schemeClr val="bg2">
                              <a:lumMod val="10000"/>
                            </a:schemeClr>
                          </a:solidFill>
                          <a:effectLst/>
                          <a:latin typeface="+mn-lt"/>
                          <a:ea typeface="+mn-ea"/>
                          <a:cs typeface="+mn-cs"/>
                          <a:sym typeface="Arial"/>
                        </a:rPr>
                        <a:t>Fréquence</a:t>
                      </a:r>
                    </a:p>
                  </a:txBody>
                  <a:tcPr marL="68580" marR="68580" marT="0" marB="0"/>
                </a:tc>
                <a:tc>
                  <a:txBody>
                    <a:bodyPr/>
                    <a:lstStyle/>
                    <a:p>
                      <a:pPr marL="38100" marR="0" algn="ctr" rtl="0">
                        <a:lnSpc>
                          <a:spcPct val="150000"/>
                        </a:lnSpc>
                        <a:spcBef>
                          <a:spcPts val="0"/>
                        </a:spcBef>
                        <a:spcAft>
                          <a:spcPts val="0"/>
                        </a:spcAft>
                        <a:buClr>
                          <a:srgbClr val="000000"/>
                        </a:buClr>
                        <a:buFont typeface="Arial"/>
                      </a:pPr>
                      <a:r>
                        <a:rPr lang="fr-FR" sz="1600" b="0" i="0" u="none" strike="noStrike" kern="100" cap="none" dirty="0">
                          <a:solidFill>
                            <a:schemeClr val="bg2">
                              <a:lumMod val="10000"/>
                            </a:schemeClr>
                          </a:solidFill>
                          <a:effectLst/>
                          <a:latin typeface="+mn-lt"/>
                          <a:ea typeface="+mn-ea"/>
                          <a:cs typeface="+mn-cs"/>
                          <a:sym typeface="Arial"/>
                        </a:rPr>
                        <a:t>Pourcentage %</a:t>
                      </a:r>
                    </a:p>
                  </a:txBody>
                  <a:tcPr marL="68580" marR="68580" marT="0" marB="0"/>
                </a:tc>
                <a:extLst>
                  <a:ext uri="{0D108BD9-81ED-4DB2-BD59-A6C34878D82A}">
                    <a16:rowId xmlns:a16="http://schemas.microsoft.com/office/drawing/2014/main" val="10000"/>
                  </a:ext>
                </a:extLst>
              </a:tr>
              <a:tr h="1485527">
                <a:tc rowSpan="3">
                  <a:txBody>
                    <a:bodyPr/>
                    <a:lstStyle/>
                    <a:p>
                      <a:pPr marL="38100" marR="38100" algn="ctr">
                        <a:lnSpc>
                          <a:spcPct val="150000"/>
                        </a:lnSpc>
                        <a:spcAft>
                          <a:spcPts val="0"/>
                        </a:spcAft>
                      </a:pPr>
                      <a:r>
                        <a:rPr lang="fr-FR" sz="1200" kern="100">
                          <a:effectLst/>
                        </a:rPr>
                        <a:t> </a:t>
                      </a:r>
                      <a:endParaRPr lang="fr-FR" sz="1100" kern="100">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a:solidFill>
                            <a:schemeClr val="bg2">
                              <a:lumMod val="10000"/>
                            </a:schemeClr>
                          </a:solidFill>
                          <a:effectLst/>
                        </a:rPr>
                        <a:t>&gt;4</a:t>
                      </a:r>
                    </a:p>
                    <a:p>
                      <a:pPr marL="38100" marR="38100" algn="ctr">
                        <a:lnSpc>
                          <a:spcPct val="150000"/>
                        </a:lnSpc>
                        <a:spcAft>
                          <a:spcPts val="0"/>
                        </a:spcAft>
                      </a:pPr>
                      <a:r>
                        <a:rPr lang="fr-FR" sz="1600" kern="100">
                          <a:solidFill>
                            <a:schemeClr val="bg2">
                              <a:lumMod val="10000"/>
                            </a:schemeClr>
                          </a:solidFill>
                          <a:effectLst/>
                        </a:rPr>
                        <a:t>Non teratospermie </a:t>
                      </a:r>
                      <a:endParaRPr lang="fr-FR" sz="16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800" kern="100">
                          <a:solidFill>
                            <a:schemeClr val="bg2">
                              <a:lumMod val="10000"/>
                            </a:schemeClr>
                          </a:solidFill>
                          <a:effectLst/>
                        </a:rPr>
                        <a:t>247</a:t>
                      </a:r>
                      <a:endParaRPr lang="fr-FR" sz="18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800" kern="100">
                          <a:solidFill>
                            <a:schemeClr val="bg2">
                              <a:lumMod val="10000"/>
                            </a:schemeClr>
                          </a:solidFill>
                          <a:effectLst/>
                        </a:rPr>
                        <a:t>93,2</a:t>
                      </a:r>
                      <a:endParaRPr lang="fr-FR" sz="1800" kern="100">
                        <a:solidFill>
                          <a:schemeClr val="bg2">
                            <a:lumMod val="10000"/>
                          </a:schemeClr>
                        </a:solidFill>
                        <a:effectLst/>
                        <a:latin typeface="Calibri"/>
                        <a:ea typeface="Calibri"/>
                        <a:cs typeface="Arial"/>
                      </a:endParaRPr>
                    </a:p>
                  </a:txBody>
                  <a:tcPr marL="68580" marR="68580" marT="0" marB="0"/>
                </a:tc>
                <a:extLst>
                  <a:ext uri="{0D108BD9-81ED-4DB2-BD59-A6C34878D82A}">
                    <a16:rowId xmlns:a16="http://schemas.microsoft.com/office/drawing/2014/main" val="10001"/>
                  </a:ext>
                </a:extLst>
              </a:tr>
              <a:tr h="971924">
                <a:tc vMerge="1">
                  <a:txBody>
                    <a:bodyPr/>
                    <a:lstStyle/>
                    <a:p>
                      <a:endParaRPr lang="fr-FR"/>
                    </a:p>
                  </a:txBody>
                  <a:tcPr/>
                </a:tc>
                <a:tc>
                  <a:txBody>
                    <a:bodyPr/>
                    <a:lstStyle/>
                    <a:p>
                      <a:pPr marL="38100" marR="38100" algn="ctr">
                        <a:lnSpc>
                          <a:spcPct val="150000"/>
                        </a:lnSpc>
                        <a:spcAft>
                          <a:spcPts val="0"/>
                        </a:spcAft>
                      </a:pPr>
                      <a:r>
                        <a:rPr lang="fr-FR" sz="1600" kern="100">
                          <a:solidFill>
                            <a:schemeClr val="bg2">
                              <a:lumMod val="10000"/>
                            </a:schemeClr>
                          </a:solidFill>
                          <a:effectLst/>
                        </a:rPr>
                        <a:t>&lt;4</a:t>
                      </a:r>
                    </a:p>
                    <a:p>
                      <a:pPr marL="38100" marR="38100" algn="ctr">
                        <a:lnSpc>
                          <a:spcPct val="150000"/>
                        </a:lnSpc>
                        <a:spcAft>
                          <a:spcPts val="0"/>
                        </a:spcAft>
                      </a:pPr>
                      <a:r>
                        <a:rPr lang="fr-FR" sz="1600" kern="100">
                          <a:solidFill>
                            <a:schemeClr val="bg2">
                              <a:lumMod val="10000"/>
                            </a:schemeClr>
                          </a:solidFill>
                          <a:effectLst/>
                        </a:rPr>
                        <a:t>Teratospermie </a:t>
                      </a:r>
                      <a:endParaRPr lang="fr-FR" sz="16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800" kern="100">
                          <a:solidFill>
                            <a:schemeClr val="bg2">
                              <a:lumMod val="10000"/>
                            </a:schemeClr>
                          </a:solidFill>
                          <a:effectLst/>
                        </a:rPr>
                        <a:t>18</a:t>
                      </a:r>
                      <a:endParaRPr lang="fr-FR" sz="18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800" kern="100" dirty="0">
                          <a:solidFill>
                            <a:schemeClr val="bg2">
                              <a:lumMod val="10000"/>
                            </a:schemeClr>
                          </a:solidFill>
                          <a:effectLst/>
                        </a:rPr>
                        <a:t>6,8</a:t>
                      </a:r>
                      <a:endParaRPr lang="fr-FR" sz="1800" kern="100" dirty="0">
                        <a:solidFill>
                          <a:schemeClr val="bg2">
                            <a:lumMod val="10000"/>
                          </a:schemeClr>
                        </a:solidFill>
                        <a:effectLst/>
                        <a:latin typeface="Calibri"/>
                        <a:ea typeface="Calibri"/>
                        <a:cs typeface="Arial"/>
                      </a:endParaRPr>
                    </a:p>
                  </a:txBody>
                  <a:tcPr marL="68580" marR="68580" marT="0" marB="0"/>
                </a:tc>
                <a:extLst>
                  <a:ext uri="{0D108BD9-81ED-4DB2-BD59-A6C34878D82A}">
                    <a16:rowId xmlns:a16="http://schemas.microsoft.com/office/drawing/2014/main" val="10002"/>
                  </a:ext>
                </a:extLst>
              </a:tr>
              <a:tr h="664594">
                <a:tc vMerge="1">
                  <a:txBody>
                    <a:bodyPr/>
                    <a:lstStyle/>
                    <a:p>
                      <a:endParaRPr lang="fr-FR"/>
                    </a:p>
                  </a:txBody>
                  <a:tcPr/>
                </a:tc>
                <a:tc>
                  <a:txBody>
                    <a:bodyPr/>
                    <a:lstStyle/>
                    <a:p>
                      <a:pPr marL="38100" marR="38100" algn="ctr">
                        <a:lnSpc>
                          <a:spcPct val="150000"/>
                        </a:lnSpc>
                        <a:spcAft>
                          <a:spcPts val="0"/>
                        </a:spcAft>
                      </a:pPr>
                      <a:r>
                        <a:rPr lang="fr-FR" sz="1600" kern="100" dirty="0">
                          <a:solidFill>
                            <a:schemeClr val="bg2">
                              <a:lumMod val="10000"/>
                            </a:schemeClr>
                          </a:solidFill>
                          <a:effectLst/>
                        </a:rPr>
                        <a:t>Total</a:t>
                      </a:r>
                      <a:endParaRPr lang="fr-FR" sz="1600" kern="100" dirty="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800" kern="100" dirty="0">
                          <a:solidFill>
                            <a:schemeClr val="bg2">
                              <a:lumMod val="10000"/>
                            </a:schemeClr>
                          </a:solidFill>
                          <a:effectLst/>
                        </a:rPr>
                        <a:t>265</a:t>
                      </a:r>
                      <a:endParaRPr lang="fr-FR" sz="1800" kern="100" dirty="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800" kern="100" dirty="0">
                          <a:solidFill>
                            <a:schemeClr val="bg2">
                              <a:lumMod val="10000"/>
                            </a:schemeClr>
                          </a:solidFill>
                          <a:effectLst/>
                        </a:rPr>
                        <a:t>100,0</a:t>
                      </a:r>
                      <a:endParaRPr lang="fr-FR" sz="1800" kern="100" dirty="0">
                        <a:solidFill>
                          <a:schemeClr val="bg2">
                            <a:lumMod val="10000"/>
                          </a:schemeClr>
                        </a:solidFill>
                        <a:effectLst/>
                        <a:latin typeface="Calibri"/>
                        <a:ea typeface="Calibri"/>
                        <a:cs typeface="Arial"/>
                      </a:endParaRPr>
                    </a:p>
                  </a:txBody>
                  <a:tcPr marL="68580" marR="68580" marT="0" marB="0"/>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53378212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1">
            <a:extLst>
              <a:ext uri="{FF2B5EF4-FFF2-40B4-BE49-F238E27FC236}">
                <a16:creationId xmlns:a16="http://schemas.microsoft.com/office/drawing/2014/main" id="{B6A0BB08-A455-4D32-8155-E9982BE1D817}"/>
              </a:ext>
            </a:extLst>
          </p:cNvPr>
          <p:cNvSpPr>
            <a:spLocks noGrp="1"/>
          </p:cNvSpPr>
          <p:nvPr>
            <p:ph type="title"/>
          </p:nvPr>
        </p:nvSpPr>
        <p:spPr>
          <a:xfrm>
            <a:off x="3207026" y="182907"/>
            <a:ext cx="5777948" cy="1223861"/>
          </a:xfrm>
        </p:spPr>
        <p:txBody>
          <a:bodyPr/>
          <a:lstStyle/>
          <a:p>
            <a:r>
              <a:rPr lang="ar-DZ" dirty="0"/>
              <a:t>-</a:t>
            </a:r>
            <a:r>
              <a:rPr lang="ar-DZ" dirty="0" err="1">
                <a:solidFill>
                  <a:schemeClr val="tx2">
                    <a:lumMod val="10000"/>
                  </a:schemeClr>
                </a:solidFill>
              </a:rPr>
              <a:t>Répartition</a:t>
            </a:r>
            <a:r>
              <a:rPr lang="ar-DZ" dirty="0">
                <a:solidFill>
                  <a:schemeClr val="tx2">
                    <a:lumMod val="10000"/>
                  </a:schemeClr>
                </a:solidFill>
              </a:rPr>
              <a:t> </a:t>
            </a:r>
            <a:r>
              <a:rPr lang="ar-DZ" dirty="0" err="1">
                <a:solidFill>
                  <a:schemeClr val="tx2">
                    <a:lumMod val="10000"/>
                  </a:schemeClr>
                </a:solidFill>
              </a:rPr>
              <a:t>des</a:t>
            </a:r>
            <a:r>
              <a:rPr lang="ar-DZ" dirty="0">
                <a:solidFill>
                  <a:schemeClr val="tx2">
                    <a:lumMod val="10000"/>
                  </a:schemeClr>
                </a:solidFill>
              </a:rPr>
              <a:t> </a:t>
            </a:r>
            <a:r>
              <a:rPr lang="ar-DZ" dirty="0" err="1">
                <a:solidFill>
                  <a:schemeClr val="tx2">
                    <a:lumMod val="10000"/>
                  </a:schemeClr>
                </a:solidFill>
              </a:rPr>
              <a:t>cas</a:t>
            </a:r>
            <a:r>
              <a:rPr lang="ar-DZ" dirty="0">
                <a:solidFill>
                  <a:schemeClr val="tx2">
                    <a:lumMod val="10000"/>
                  </a:schemeClr>
                </a:solidFill>
              </a:rPr>
              <a:t> </a:t>
            </a:r>
            <a:r>
              <a:rPr lang="ar-DZ" dirty="0" err="1">
                <a:solidFill>
                  <a:schemeClr val="tx2">
                    <a:lumMod val="10000"/>
                  </a:schemeClr>
                </a:solidFill>
              </a:rPr>
              <a:t>selon</a:t>
            </a:r>
            <a:r>
              <a:rPr lang="ar-DZ" dirty="0">
                <a:solidFill>
                  <a:schemeClr val="tx2">
                    <a:lumMod val="10000"/>
                  </a:schemeClr>
                </a:solidFill>
              </a:rPr>
              <a:t> </a:t>
            </a:r>
            <a:r>
              <a:rPr lang="fr-FR" dirty="0">
                <a:solidFill>
                  <a:schemeClr val="tx2">
                    <a:lumMod val="10000"/>
                  </a:schemeClr>
                </a:solidFill>
              </a:rPr>
              <a:t>la morphologie des spermatozoïdes </a:t>
            </a:r>
          </a:p>
        </p:txBody>
      </p:sp>
      <p:pic>
        <p:nvPicPr>
          <p:cNvPr id="8" name="Image 7"/>
          <p:cNvPicPr/>
          <p:nvPr/>
        </p:nvPicPr>
        <p:blipFill>
          <a:blip r:embed="rId3" cstate="print"/>
          <a:srcRect/>
          <a:stretch/>
        </p:blipFill>
        <p:spPr>
          <a:xfrm>
            <a:off x="1916723" y="1627505"/>
            <a:ext cx="8686800" cy="4280926"/>
          </a:xfrm>
          <a:prstGeom prst="rect">
            <a:avLst/>
          </a:prstGeom>
        </p:spPr>
      </p:pic>
    </p:spTree>
    <p:extLst>
      <p:ext uri="{BB962C8B-B14F-4D97-AF65-F5344CB8AC3E}">
        <p14:creationId xmlns:p14="http://schemas.microsoft.com/office/powerpoint/2010/main" val="28550879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1">
            <a:extLst>
              <a:ext uri="{FF2B5EF4-FFF2-40B4-BE49-F238E27FC236}">
                <a16:creationId xmlns:a16="http://schemas.microsoft.com/office/drawing/2014/main" id="{B6A0BB08-A455-4D32-8155-E9982BE1D817}"/>
              </a:ext>
            </a:extLst>
          </p:cNvPr>
          <p:cNvSpPr>
            <a:spLocks noGrp="1"/>
          </p:cNvSpPr>
          <p:nvPr>
            <p:ph type="title"/>
          </p:nvPr>
        </p:nvSpPr>
        <p:spPr>
          <a:xfrm>
            <a:off x="3207026" y="182907"/>
            <a:ext cx="5777948" cy="1223861"/>
          </a:xfrm>
        </p:spPr>
        <p:txBody>
          <a:bodyPr/>
          <a:lstStyle/>
          <a:p>
            <a:r>
              <a:rPr lang="ar-DZ" dirty="0"/>
              <a:t>-</a:t>
            </a:r>
            <a:r>
              <a:rPr lang="ar-DZ" dirty="0" err="1">
                <a:solidFill>
                  <a:schemeClr val="tx2">
                    <a:lumMod val="10000"/>
                  </a:schemeClr>
                </a:solidFill>
              </a:rPr>
              <a:t>Répartition</a:t>
            </a:r>
            <a:r>
              <a:rPr lang="ar-DZ" dirty="0">
                <a:solidFill>
                  <a:schemeClr val="tx2">
                    <a:lumMod val="10000"/>
                  </a:schemeClr>
                </a:solidFill>
              </a:rPr>
              <a:t> </a:t>
            </a:r>
            <a:r>
              <a:rPr lang="ar-DZ" dirty="0" err="1">
                <a:solidFill>
                  <a:schemeClr val="tx2">
                    <a:lumMod val="10000"/>
                  </a:schemeClr>
                </a:solidFill>
              </a:rPr>
              <a:t>des</a:t>
            </a:r>
            <a:r>
              <a:rPr lang="ar-DZ" dirty="0">
                <a:solidFill>
                  <a:schemeClr val="tx2">
                    <a:lumMod val="10000"/>
                  </a:schemeClr>
                </a:solidFill>
              </a:rPr>
              <a:t> </a:t>
            </a:r>
            <a:r>
              <a:rPr lang="ar-DZ" dirty="0" err="1">
                <a:solidFill>
                  <a:schemeClr val="tx2">
                    <a:lumMod val="10000"/>
                  </a:schemeClr>
                </a:solidFill>
              </a:rPr>
              <a:t>cas</a:t>
            </a:r>
            <a:r>
              <a:rPr lang="ar-DZ" dirty="0">
                <a:solidFill>
                  <a:schemeClr val="tx2">
                    <a:lumMod val="10000"/>
                  </a:schemeClr>
                </a:solidFill>
              </a:rPr>
              <a:t> </a:t>
            </a:r>
            <a:r>
              <a:rPr lang="ar-DZ" dirty="0" err="1">
                <a:solidFill>
                  <a:schemeClr val="tx2">
                    <a:lumMod val="10000"/>
                  </a:schemeClr>
                </a:solidFill>
              </a:rPr>
              <a:t>selon</a:t>
            </a:r>
            <a:r>
              <a:rPr lang="ar-DZ" dirty="0">
                <a:solidFill>
                  <a:schemeClr val="tx2">
                    <a:lumMod val="10000"/>
                  </a:schemeClr>
                </a:solidFill>
              </a:rPr>
              <a:t> </a:t>
            </a:r>
            <a:r>
              <a:rPr lang="fr-FR" dirty="0">
                <a:solidFill>
                  <a:schemeClr val="tx2">
                    <a:lumMod val="10000"/>
                  </a:schemeClr>
                </a:solidFill>
              </a:rPr>
              <a:t>la spermoculture </a:t>
            </a:r>
          </a:p>
        </p:txBody>
      </p:sp>
      <p:pic>
        <p:nvPicPr>
          <p:cNvPr id="5" name="Image 4"/>
          <p:cNvPicPr/>
          <p:nvPr/>
        </p:nvPicPr>
        <p:blipFill>
          <a:blip r:embed="rId3" cstate="print"/>
          <a:srcRect l="10169" t="18722" r="13571" b="14577"/>
          <a:stretch/>
        </p:blipFill>
        <p:spPr>
          <a:xfrm>
            <a:off x="1107831" y="1740278"/>
            <a:ext cx="8229600" cy="3889815"/>
          </a:xfrm>
          <a:prstGeom prst="rect">
            <a:avLst/>
          </a:prstGeom>
          <a:ln>
            <a:noFill/>
          </a:ln>
        </p:spPr>
      </p:pic>
      <p:sp>
        <p:nvSpPr>
          <p:cNvPr id="6" name="Zone de texte 20"/>
          <p:cNvSpPr>
            <a:spLocks/>
          </p:cNvSpPr>
          <p:nvPr/>
        </p:nvSpPr>
        <p:spPr>
          <a:xfrm>
            <a:off x="3501634" y="4354950"/>
            <a:ext cx="1650657" cy="492760"/>
          </a:xfrm>
          <a:prstGeom prst="rect">
            <a:avLst/>
          </a:prstGeom>
          <a:ln>
            <a:noFill/>
          </a:ln>
        </p:spPr>
        <p:txBody>
          <a:bodyPr vert="horz" wrap="square" lIns="91440" tIns="45720" rIns="91440" bIns="45720" anchor="t">
            <a:prstTxWarp prst="textNoShape">
              <a:avLst/>
            </a:prstTxWarp>
            <a:noAutofit/>
          </a:bodyPr>
          <a:lstStyle/>
          <a:p>
            <a:pPr>
              <a:lnSpc>
                <a:spcPct val="107000"/>
              </a:lnSpc>
              <a:spcAft>
                <a:spcPts val="800"/>
              </a:spcAft>
            </a:pPr>
            <a:r>
              <a:rPr lang="fr-FR" sz="3600" dirty="0">
                <a:solidFill>
                  <a:schemeClr val="bg2">
                    <a:lumMod val="10000"/>
                  </a:schemeClr>
                </a:solidFill>
                <a:latin typeface="Times New Roman"/>
                <a:ea typeface="Calibri"/>
                <a:cs typeface="Arial"/>
              </a:rPr>
              <a:t>84.9</a:t>
            </a:r>
            <a:r>
              <a:rPr lang="fr-FR" sz="3600" dirty="0">
                <a:solidFill>
                  <a:schemeClr val="bg2">
                    <a:lumMod val="10000"/>
                  </a:schemeClr>
                </a:solidFill>
                <a:effectLst/>
                <a:latin typeface="Times New Roman"/>
                <a:ea typeface="Calibri"/>
                <a:cs typeface="Arial"/>
              </a:rPr>
              <a:t>%</a:t>
            </a:r>
            <a:endParaRPr lang="fr-FR" sz="3600" dirty="0">
              <a:solidFill>
                <a:schemeClr val="bg2">
                  <a:lumMod val="10000"/>
                </a:schemeClr>
              </a:solidFill>
              <a:effectLst/>
              <a:latin typeface="Calibri"/>
              <a:ea typeface="Calibri"/>
              <a:cs typeface="Arial"/>
            </a:endParaRPr>
          </a:p>
        </p:txBody>
      </p:sp>
      <p:sp>
        <p:nvSpPr>
          <p:cNvPr id="7" name="Zone de texte 20"/>
          <p:cNvSpPr>
            <a:spLocks/>
          </p:cNvSpPr>
          <p:nvPr/>
        </p:nvSpPr>
        <p:spPr>
          <a:xfrm>
            <a:off x="2968220" y="2497015"/>
            <a:ext cx="1097280" cy="674255"/>
          </a:xfrm>
          <a:prstGeom prst="rect">
            <a:avLst/>
          </a:prstGeom>
          <a:ln>
            <a:noFill/>
          </a:ln>
        </p:spPr>
        <p:txBody>
          <a:bodyPr vert="horz" wrap="square" lIns="91440" tIns="45720" rIns="91440" bIns="45720" anchor="t">
            <a:prstTxWarp prst="textNoShape">
              <a:avLst/>
            </a:prstTxWarp>
            <a:noAutofit/>
          </a:bodyPr>
          <a:lstStyle/>
          <a:p>
            <a:pPr>
              <a:lnSpc>
                <a:spcPct val="107000"/>
              </a:lnSpc>
              <a:spcAft>
                <a:spcPts val="800"/>
              </a:spcAft>
            </a:pPr>
            <a:r>
              <a:rPr lang="fr-FR" sz="2800" dirty="0">
                <a:solidFill>
                  <a:schemeClr val="bg2">
                    <a:lumMod val="10000"/>
                  </a:schemeClr>
                </a:solidFill>
                <a:latin typeface="Times New Roman"/>
                <a:ea typeface="Calibri"/>
                <a:cs typeface="Arial"/>
              </a:rPr>
              <a:t>15.1</a:t>
            </a:r>
            <a:r>
              <a:rPr lang="fr-FR" sz="3600" dirty="0">
                <a:solidFill>
                  <a:srgbClr val="FFFFFF"/>
                </a:solidFill>
                <a:effectLst/>
                <a:latin typeface="Times New Roman"/>
                <a:ea typeface="Calibri"/>
                <a:cs typeface="Arial"/>
              </a:rPr>
              <a:t>%</a:t>
            </a:r>
            <a:endParaRPr lang="fr-FR" sz="3600" dirty="0">
              <a:effectLst/>
              <a:latin typeface="Calibri"/>
              <a:ea typeface="Calibri"/>
              <a:cs typeface="Arial"/>
            </a:endParaRPr>
          </a:p>
        </p:txBody>
      </p:sp>
    </p:spTree>
    <p:extLst>
      <p:ext uri="{BB962C8B-B14F-4D97-AF65-F5344CB8AC3E}">
        <p14:creationId xmlns:p14="http://schemas.microsoft.com/office/powerpoint/2010/main" val="21981019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B54D73F-0F31-4222-A300-25BF724296C3}"/>
              </a:ext>
            </a:extLst>
          </p:cNvPr>
          <p:cNvSpPr>
            <a:spLocks noGrp="1"/>
          </p:cNvSpPr>
          <p:nvPr>
            <p:ph type="title"/>
          </p:nvPr>
        </p:nvSpPr>
        <p:spPr>
          <a:xfrm>
            <a:off x="451339" y="245626"/>
            <a:ext cx="11887199" cy="700315"/>
          </a:xfrm>
        </p:spPr>
        <p:txBody>
          <a:bodyPr/>
          <a:lstStyle/>
          <a:p>
            <a:r>
              <a:rPr lang="ar-DZ" sz="3200" dirty="0">
                <a:solidFill>
                  <a:schemeClr val="bg2">
                    <a:lumMod val="10000"/>
                  </a:schemeClr>
                </a:solidFill>
              </a:rPr>
              <a:t>Divers </a:t>
            </a:r>
            <a:r>
              <a:rPr lang="fr-FR" sz="3200" dirty="0">
                <a:solidFill>
                  <a:schemeClr val="bg2">
                    <a:lumMod val="10000"/>
                  </a:schemeClr>
                </a:solidFill>
              </a:rPr>
              <a:t>micro</a:t>
            </a:r>
            <a:r>
              <a:rPr lang="ar-DZ" sz="3200" dirty="0">
                <a:solidFill>
                  <a:schemeClr val="bg2">
                    <a:lumMod val="10000"/>
                  </a:schemeClr>
                </a:solidFill>
              </a:rPr>
              <a:t>organismes isolés et leur fréquence</a:t>
            </a:r>
            <a:endParaRPr lang="fr-FR" sz="3200" b="1" i="1" dirty="0">
              <a:solidFill>
                <a:schemeClr val="bg2">
                  <a:lumMod val="10000"/>
                </a:schemeClr>
              </a:solidFill>
              <a:latin typeface="Times New Roman" panose="02020603050405020304" pitchFamily="18" charset="0"/>
              <a:cs typeface="Times New Roman" panose="02020603050405020304" pitchFamily="18" charset="0"/>
            </a:endParaRPr>
          </a:p>
        </p:txBody>
      </p:sp>
      <p:pic>
        <p:nvPicPr>
          <p:cNvPr id="5" name="Image 4"/>
          <p:cNvPicPr/>
          <p:nvPr/>
        </p:nvPicPr>
        <p:blipFill>
          <a:blip r:embed="rId3" cstate="print"/>
          <a:srcRect l="11241" t="17719" r="7402" b="11901"/>
          <a:stretch/>
        </p:blipFill>
        <p:spPr>
          <a:xfrm>
            <a:off x="949614" y="2180527"/>
            <a:ext cx="9864969" cy="3851029"/>
          </a:xfrm>
          <a:prstGeom prst="rect">
            <a:avLst/>
          </a:prstGeom>
          <a:ln>
            <a:noFill/>
          </a:ln>
        </p:spPr>
      </p:pic>
      <p:sp>
        <p:nvSpPr>
          <p:cNvPr id="7" name="Zone de texte 20"/>
          <p:cNvSpPr>
            <a:spLocks/>
          </p:cNvSpPr>
          <p:nvPr/>
        </p:nvSpPr>
        <p:spPr>
          <a:xfrm>
            <a:off x="3700935" y="4519080"/>
            <a:ext cx="1097280" cy="492760"/>
          </a:xfrm>
          <a:prstGeom prst="rect">
            <a:avLst/>
          </a:prstGeom>
          <a:ln>
            <a:noFill/>
          </a:ln>
        </p:spPr>
        <p:txBody>
          <a:bodyPr vert="horz" wrap="square" lIns="91440" tIns="45720" rIns="91440" bIns="45720" anchor="t">
            <a:prstTxWarp prst="textNoShape">
              <a:avLst/>
            </a:prstTxWarp>
            <a:noAutofit/>
          </a:bodyPr>
          <a:lstStyle/>
          <a:p>
            <a:pPr>
              <a:lnSpc>
                <a:spcPct val="107000"/>
              </a:lnSpc>
              <a:spcAft>
                <a:spcPts val="800"/>
              </a:spcAft>
            </a:pPr>
            <a:r>
              <a:rPr lang="fr-FR" sz="3600" dirty="0">
                <a:solidFill>
                  <a:srgbClr val="FFFFFF"/>
                </a:solidFill>
                <a:effectLst/>
                <a:latin typeface="Times New Roman"/>
                <a:ea typeface="Calibri"/>
                <a:cs typeface="Arial"/>
              </a:rPr>
              <a:t>90%</a:t>
            </a:r>
            <a:endParaRPr lang="fr-FR" sz="3600" dirty="0">
              <a:effectLst/>
              <a:latin typeface="Calibri"/>
              <a:ea typeface="Calibri"/>
              <a:cs typeface="Arial"/>
            </a:endParaRPr>
          </a:p>
        </p:txBody>
      </p:sp>
      <p:sp>
        <p:nvSpPr>
          <p:cNvPr id="8" name="Zone de texte 20"/>
          <p:cNvSpPr>
            <a:spLocks/>
          </p:cNvSpPr>
          <p:nvPr/>
        </p:nvSpPr>
        <p:spPr>
          <a:xfrm>
            <a:off x="4222620" y="2701960"/>
            <a:ext cx="1097280" cy="492760"/>
          </a:xfrm>
          <a:prstGeom prst="rect">
            <a:avLst/>
          </a:prstGeom>
          <a:ln>
            <a:noFill/>
          </a:ln>
        </p:spPr>
        <p:txBody>
          <a:bodyPr vert="horz" wrap="square" lIns="91440" tIns="45720" rIns="91440" bIns="45720" anchor="t">
            <a:prstTxWarp prst="textNoShape">
              <a:avLst/>
            </a:prstTxWarp>
            <a:noAutofit/>
          </a:bodyPr>
          <a:lstStyle/>
          <a:p>
            <a:pPr>
              <a:lnSpc>
                <a:spcPct val="107000"/>
              </a:lnSpc>
              <a:spcAft>
                <a:spcPts val="800"/>
              </a:spcAft>
            </a:pPr>
            <a:r>
              <a:rPr lang="fr-FR" sz="3600" dirty="0">
                <a:solidFill>
                  <a:srgbClr val="FFFFFF"/>
                </a:solidFill>
                <a:latin typeface="Times New Roman"/>
                <a:ea typeface="Calibri"/>
                <a:cs typeface="Arial"/>
              </a:rPr>
              <a:t>1</a:t>
            </a:r>
            <a:r>
              <a:rPr lang="fr-FR" sz="3600" dirty="0">
                <a:solidFill>
                  <a:srgbClr val="FFFFFF"/>
                </a:solidFill>
                <a:effectLst/>
                <a:latin typeface="Times New Roman"/>
                <a:ea typeface="Calibri"/>
                <a:cs typeface="Arial"/>
              </a:rPr>
              <a:t>0%</a:t>
            </a:r>
            <a:endParaRPr lang="fr-FR" sz="3600" dirty="0">
              <a:effectLst/>
              <a:latin typeface="Calibri"/>
              <a:ea typeface="Calibri"/>
              <a:cs typeface="Arial"/>
            </a:endParaRPr>
          </a:p>
        </p:txBody>
      </p:sp>
    </p:spTree>
    <p:extLst>
      <p:ext uri="{BB962C8B-B14F-4D97-AF65-F5344CB8AC3E}">
        <p14:creationId xmlns:p14="http://schemas.microsoft.com/office/powerpoint/2010/main" val="2626725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 coins arrondis 2">
            <a:extLst>
              <a:ext uri="{FF2B5EF4-FFF2-40B4-BE49-F238E27FC236}">
                <a16:creationId xmlns:a16="http://schemas.microsoft.com/office/drawing/2014/main" id="{C788C8FA-1ABA-4465-A0DD-3323F4B3CE40}"/>
              </a:ext>
            </a:extLst>
          </p:cNvPr>
          <p:cNvSpPr/>
          <p:nvPr/>
        </p:nvSpPr>
        <p:spPr>
          <a:xfrm>
            <a:off x="3235569" y="5480"/>
            <a:ext cx="5890846" cy="961674"/>
          </a:xfrm>
          <a:prstGeom prst="roundRect">
            <a:avLst/>
          </a:prstGeom>
          <a:noFill/>
          <a:ln>
            <a:solidFill>
              <a:schemeClr val="accent5">
                <a:lumMod val="75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bg2">
                    <a:lumMod val="25000"/>
                  </a:schemeClr>
                </a:solidFill>
              </a:rPr>
              <a:t>Répartition des patients selon les anomalies spermatiques</a:t>
            </a:r>
            <a:endParaRPr lang="fr-FR" sz="2200" b="1" dirty="0">
              <a:solidFill>
                <a:schemeClr val="bg2">
                  <a:lumMod val="25000"/>
                </a:schemeClr>
              </a:solidFill>
              <a:latin typeface="Times New Roman" panose="02020603050405020304" pitchFamily="18" charset="0"/>
              <a:cs typeface="Times New Roman" panose="02020603050405020304" pitchFamily="18" charset="0"/>
            </a:endParaRPr>
          </a:p>
        </p:txBody>
      </p:sp>
      <p:pic>
        <p:nvPicPr>
          <p:cNvPr id="12" name="Image 11"/>
          <p:cNvPicPr/>
          <p:nvPr/>
        </p:nvPicPr>
        <p:blipFill>
          <a:blip r:embed="rId3" cstate="print"/>
          <a:srcRect t="3738"/>
          <a:stretch/>
        </p:blipFill>
        <p:spPr>
          <a:xfrm>
            <a:off x="2127738" y="1539557"/>
            <a:ext cx="8053754" cy="3778885"/>
          </a:xfrm>
          <a:prstGeom prst="rect">
            <a:avLst/>
          </a:prstGeom>
          <a:ln>
            <a:noFill/>
          </a:ln>
        </p:spPr>
      </p:pic>
    </p:spTree>
    <p:extLst>
      <p:ext uri="{BB962C8B-B14F-4D97-AF65-F5344CB8AC3E}">
        <p14:creationId xmlns:p14="http://schemas.microsoft.com/office/powerpoint/2010/main" val="378685993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2FD29906-ECE4-4059-B4A8-9913579100F7}"/>
              </a:ext>
            </a:extLst>
          </p:cNvPr>
          <p:cNvSpPr txBox="1"/>
          <p:nvPr/>
        </p:nvSpPr>
        <p:spPr>
          <a:xfrm>
            <a:off x="1582615" y="451137"/>
            <a:ext cx="8669216" cy="982833"/>
          </a:xfrm>
          <a:prstGeom prst="rect">
            <a:avLst/>
          </a:prstGeom>
          <a:noFill/>
        </p:spPr>
        <p:txBody>
          <a:bodyPr wrap="square">
            <a:spAutoFit/>
          </a:bodyPr>
          <a:lstStyle/>
          <a:p>
            <a:pPr lvl="0" algn="ctr">
              <a:lnSpc>
                <a:spcPct val="107000"/>
              </a:lnSpc>
              <a:spcBef>
                <a:spcPts val="1200"/>
              </a:spcBef>
            </a:pPr>
            <a:r>
              <a:rPr lang="fr-FR" sz="2800" b="1" dirty="0">
                <a:solidFill>
                  <a:schemeClr val="bg2">
                    <a:lumMod val="10000"/>
                  </a:schemeClr>
                </a:solidFill>
              </a:rPr>
              <a:t>La distribution des anomalies selon les microorganismes</a:t>
            </a:r>
            <a:endParaRPr lang="fr-FR" sz="2800" b="1" kern="0" dirty="0">
              <a:solidFill>
                <a:schemeClr val="bg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2" name="Tableau 1"/>
          <p:cNvGraphicFramePr>
            <a:graphicFrameLocks noGrp="1"/>
          </p:cNvGraphicFramePr>
          <p:nvPr>
            <p:extLst>
              <p:ext uri="{D42A27DB-BD31-4B8C-83A1-F6EECF244321}">
                <p14:modId xmlns:p14="http://schemas.microsoft.com/office/powerpoint/2010/main" val="2046671865"/>
              </p:ext>
            </p:extLst>
          </p:nvPr>
        </p:nvGraphicFramePr>
        <p:xfrm>
          <a:off x="1582616" y="1608931"/>
          <a:ext cx="9003321" cy="5610767"/>
        </p:xfrm>
        <a:graphic>
          <a:graphicData uri="http://schemas.openxmlformats.org/drawingml/2006/table">
            <a:tbl>
              <a:tblPr>
                <a:tableStyleId>{5C22544A-7EE6-4342-B048-85BDC9FD1C3A}</a:tableStyleId>
              </a:tblPr>
              <a:tblGrid>
                <a:gridCol w="1455369">
                  <a:extLst>
                    <a:ext uri="{9D8B030D-6E8A-4147-A177-3AD203B41FA5}">
                      <a16:colId xmlns:a16="http://schemas.microsoft.com/office/drawing/2014/main" val="20000"/>
                    </a:ext>
                  </a:extLst>
                </a:gridCol>
                <a:gridCol w="1455369">
                  <a:extLst>
                    <a:ext uri="{9D8B030D-6E8A-4147-A177-3AD203B41FA5}">
                      <a16:colId xmlns:a16="http://schemas.microsoft.com/office/drawing/2014/main" val="20001"/>
                    </a:ext>
                  </a:extLst>
                </a:gridCol>
                <a:gridCol w="1685261">
                  <a:extLst>
                    <a:ext uri="{9D8B030D-6E8A-4147-A177-3AD203B41FA5}">
                      <a16:colId xmlns:a16="http://schemas.microsoft.com/office/drawing/2014/main" val="20002"/>
                    </a:ext>
                  </a:extLst>
                </a:gridCol>
                <a:gridCol w="2203661">
                  <a:extLst>
                    <a:ext uri="{9D8B030D-6E8A-4147-A177-3AD203B41FA5}">
                      <a16:colId xmlns:a16="http://schemas.microsoft.com/office/drawing/2014/main" val="20003"/>
                    </a:ext>
                  </a:extLst>
                </a:gridCol>
                <a:gridCol w="2203661">
                  <a:extLst>
                    <a:ext uri="{9D8B030D-6E8A-4147-A177-3AD203B41FA5}">
                      <a16:colId xmlns:a16="http://schemas.microsoft.com/office/drawing/2014/main" val="20004"/>
                    </a:ext>
                  </a:extLst>
                </a:gridCol>
              </a:tblGrid>
              <a:tr h="295275">
                <a:tc rowSpan="2" gridSpan="2">
                  <a:txBody>
                    <a:bodyPr/>
                    <a:lstStyle/>
                    <a:p>
                      <a:pPr algn="ctr">
                        <a:lnSpc>
                          <a:spcPct val="150000"/>
                        </a:lnSpc>
                        <a:spcAft>
                          <a:spcPts val="0"/>
                        </a:spcAft>
                      </a:pPr>
                      <a:r>
                        <a:rPr lang="fr-FR" sz="2000" kern="100" dirty="0">
                          <a:effectLst/>
                        </a:rPr>
                        <a:t> </a:t>
                      </a:r>
                    </a:p>
                    <a:p>
                      <a:pPr algn="ctr">
                        <a:lnSpc>
                          <a:spcPct val="150000"/>
                        </a:lnSpc>
                        <a:spcAft>
                          <a:spcPts val="0"/>
                        </a:spcAft>
                      </a:pPr>
                      <a:r>
                        <a:rPr lang="fr-FR" sz="2000" kern="100" dirty="0">
                          <a:effectLst/>
                        </a:rPr>
                        <a:t> </a:t>
                      </a:r>
                    </a:p>
                    <a:p>
                      <a:pPr marL="38100" marR="38100" algn="ctr" rtl="0">
                        <a:lnSpc>
                          <a:spcPct val="150000"/>
                        </a:lnSpc>
                        <a:spcBef>
                          <a:spcPts val="0"/>
                        </a:spcBef>
                        <a:spcAft>
                          <a:spcPts val="0"/>
                        </a:spcAft>
                        <a:buClr>
                          <a:srgbClr val="000000"/>
                        </a:buClr>
                        <a:buFont typeface="Arial"/>
                      </a:pPr>
                      <a:r>
                        <a:rPr lang="fr-FR" sz="2000" b="1" i="0" u="none" strike="noStrike" kern="100" cap="none" dirty="0">
                          <a:solidFill>
                            <a:schemeClr val="bg2">
                              <a:lumMod val="10000"/>
                            </a:schemeClr>
                          </a:solidFill>
                          <a:effectLst/>
                          <a:latin typeface="+mn-lt"/>
                          <a:ea typeface="+mn-ea"/>
                          <a:cs typeface="+mn-cs"/>
                          <a:sym typeface="Arial"/>
                        </a:rPr>
                        <a:t>Anomalies</a:t>
                      </a:r>
                    </a:p>
                  </a:txBody>
                  <a:tcPr marL="68580" marR="68580" marT="0" marB="0"/>
                </a:tc>
                <a:tc rowSpan="2" hMerge="1">
                  <a:txBody>
                    <a:bodyPr/>
                    <a:lstStyle/>
                    <a:p>
                      <a:endParaRPr lang="fr-FR"/>
                    </a:p>
                  </a:txBody>
                  <a:tcPr/>
                </a:tc>
                <a:tc gridSpan="2">
                  <a:txBody>
                    <a:bodyPr/>
                    <a:lstStyle/>
                    <a:p>
                      <a:pPr marL="38100" marR="38100" algn="ctr" rtl="0">
                        <a:lnSpc>
                          <a:spcPct val="150000"/>
                        </a:lnSpc>
                        <a:spcBef>
                          <a:spcPts val="0"/>
                        </a:spcBef>
                        <a:spcAft>
                          <a:spcPts val="0"/>
                        </a:spcAft>
                        <a:buClr>
                          <a:srgbClr val="000000"/>
                        </a:buClr>
                        <a:buFont typeface="Arial"/>
                      </a:pPr>
                      <a:r>
                        <a:rPr lang="fr-FR" sz="2000" b="1" i="0" u="none" strike="noStrike" kern="100" cap="none" dirty="0">
                          <a:solidFill>
                            <a:schemeClr val="bg2">
                              <a:lumMod val="10000"/>
                            </a:schemeClr>
                          </a:solidFill>
                          <a:effectLst/>
                          <a:latin typeface="+mn-lt"/>
                          <a:ea typeface="+mn-ea"/>
                          <a:cs typeface="+mn-cs"/>
                          <a:sym typeface="Arial"/>
                        </a:rPr>
                        <a:t>Microorganismes</a:t>
                      </a:r>
                    </a:p>
                  </a:txBody>
                  <a:tcPr marL="68580" marR="68580" marT="0" marB="0"/>
                </a:tc>
                <a:tc hMerge="1">
                  <a:txBody>
                    <a:bodyPr/>
                    <a:lstStyle/>
                    <a:p>
                      <a:endParaRPr lang="fr-FR"/>
                    </a:p>
                  </a:txBody>
                  <a:tcPr/>
                </a:tc>
                <a:tc rowSpan="2">
                  <a:txBody>
                    <a:bodyPr/>
                    <a:lstStyle/>
                    <a:p>
                      <a:pPr marL="38100" marR="38100" algn="ctr">
                        <a:lnSpc>
                          <a:spcPct val="150000"/>
                        </a:lnSpc>
                        <a:spcAft>
                          <a:spcPts val="0"/>
                        </a:spcAft>
                      </a:pPr>
                      <a:r>
                        <a:rPr lang="fr-FR" sz="2000" kern="100" dirty="0">
                          <a:effectLst/>
                        </a:rPr>
                        <a:t> </a:t>
                      </a:r>
                    </a:p>
                    <a:p>
                      <a:pPr marL="38100" marR="38100" algn="ctr">
                        <a:lnSpc>
                          <a:spcPct val="150000"/>
                        </a:lnSpc>
                        <a:spcAft>
                          <a:spcPts val="0"/>
                        </a:spcAft>
                      </a:pPr>
                      <a:r>
                        <a:rPr lang="fr-FR" sz="2000" kern="100" dirty="0">
                          <a:effectLst/>
                        </a:rPr>
                        <a:t> </a:t>
                      </a:r>
                    </a:p>
                    <a:p>
                      <a:pPr marL="38100" marR="38100" algn="ctr" rtl="0">
                        <a:lnSpc>
                          <a:spcPct val="150000"/>
                        </a:lnSpc>
                        <a:spcBef>
                          <a:spcPts val="0"/>
                        </a:spcBef>
                        <a:spcAft>
                          <a:spcPts val="0"/>
                        </a:spcAft>
                        <a:buClr>
                          <a:srgbClr val="000000"/>
                        </a:buClr>
                        <a:buFont typeface="Arial"/>
                      </a:pPr>
                      <a:r>
                        <a:rPr lang="fr-FR" sz="2000" b="1" i="0" u="none" strike="noStrike" kern="100" cap="none" dirty="0">
                          <a:solidFill>
                            <a:schemeClr val="bg2">
                              <a:lumMod val="10000"/>
                            </a:schemeClr>
                          </a:solidFill>
                          <a:effectLst/>
                          <a:latin typeface="+mn-lt"/>
                          <a:ea typeface="+mn-ea"/>
                          <a:cs typeface="+mn-cs"/>
                          <a:sym typeface="Arial"/>
                        </a:rPr>
                        <a:t>Total</a:t>
                      </a:r>
                    </a:p>
                  </a:txBody>
                  <a:tcPr marL="68580" marR="68580" marT="0" marB="0"/>
                </a:tc>
                <a:extLst>
                  <a:ext uri="{0D108BD9-81ED-4DB2-BD59-A6C34878D82A}">
                    <a16:rowId xmlns:a16="http://schemas.microsoft.com/office/drawing/2014/main" val="10000"/>
                  </a:ext>
                </a:extLst>
              </a:tr>
              <a:tr h="74295">
                <a:tc gridSpan="2" vMerge="1">
                  <a:txBody>
                    <a:bodyPr/>
                    <a:lstStyle/>
                    <a:p>
                      <a:endParaRPr lang="fr-FR"/>
                    </a:p>
                  </a:txBody>
                  <a:tcPr/>
                </a:tc>
                <a:tc hMerge="1" vMerge="1">
                  <a:txBody>
                    <a:bodyPr/>
                    <a:lstStyle/>
                    <a:p>
                      <a:endParaRPr lang="fr-FR"/>
                    </a:p>
                  </a:txBody>
                  <a:tcPr/>
                </a:tc>
                <a:tc>
                  <a:txBody>
                    <a:bodyPr/>
                    <a:lstStyle/>
                    <a:p>
                      <a:pPr marL="38100" marR="38100" algn="ctr" rtl="0">
                        <a:lnSpc>
                          <a:spcPct val="150000"/>
                        </a:lnSpc>
                        <a:spcBef>
                          <a:spcPts val="0"/>
                        </a:spcBef>
                        <a:spcAft>
                          <a:spcPts val="0"/>
                        </a:spcAft>
                        <a:buClr>
                          <a:srgbClr val="000000"/>
                        </a:buClr>
                        <a:buFont typeface="Arial"/>
                      </a:pPr>
                      <a:r>
                        <a:rPr lang="fr-FR" sz="2000" b="1" i="0" u="none" strike="noStrike" kern="100" cap="none" dirty="0">
                          <a:solidFill>
                            <a:schemeClr val="bg2">
                              <a:lumMod val="10000"/>
                            </a:schemeClr>
                          </a:solidFill>
                          <a:effectLst/>
                          <a:latin typeface="+mn-lt"/>
                          <a:ea typeface="+mn-ea"/>
                          <a:cs typeface="+mn-cs"/>
                          <a:sym typeface="Arial"/>
                        </a:rPr>
                        <a:t>Escherichia coli</a:t>
                      </a:r>
                    </a:p>
                  </a:txBody>
                  <a:tcPr marL="68580" marR="68580" marT="0" marB="0"/>
                </a:tc>
                <a:tc>
                  <a:txBody>
                    <a:bodyPr/>
                    <a:lstStyle/>
                    <a:p>
                      <a:pPr marL="38100" marR="38100" algn="ctr">
                        <a:lnSpc>
                          <a:spcPct val="150000"/>
                        </a:lnSpc>
                        <a:spcAft>
                          <a:spcPts val="0"/>
                        </a:spcAft>
                      </a:pPr>
                      <a:r>
                        <a:rPr lang="fr-FR" sz="2000" b="1" kern="100" dirty="0">
                          <a:solidFill>
                            <a:schemeClr val="bg2">
                              <a:lumMod val="10000"/>
                            </a:schemeClr>
                          </a:solidFill>
                          <a:effectLst/>
                        </a:rPr>
                        <a:t>Neisseria gonorrhée</a:t>
                      </a:r>
                      <a:endParaRPr lang="fr-FR" sz="2000" b="1" kern="100" dirty="0">
                        <a:solidFill>
                          <a:schemeClr val="bg2">
                            <a:lumMod val="10000"/>
                          </a:schemeClr>
                        </a:solidFill>
                        <a:effectLst/>
                        <a:latin typeface="Calibri"/>
                        <a:ea typeface="Calibri"/>
                        <a:cs typeface="Arial"/>
                      </a:endParaRPr>
                    </a:p>
                  </a:txBody>
                  <a:tcPr marL="68580" marR="68580" marT="0" marB="0"/>
                </a:tc>
                <a:tc vMerge="1">
                  <a:txBody>
                    <a:bodyPr/>
                    <a:lstStyle/>
                    <a:p>
                      <a:endParaRPr lang="fr-FR"/>
                    </a:p>
                  </a:txBody>
                  <a:tcPr/>
                </a:tc>
                <a:extLst>
                  <a:ext uri="{0D108BD9-81ED-4DB2-BD59-A6C34878D82A}">
                    <a16:rowId xmlns:a16="http://schemas.microsoft.com/office/drawing/2014/main" val="10001"/>
                  </a:ext>
                </a:extLst>
              </a:tr>
              <a:tr h="166370">
                <a:tc rowSpan="12">
                  <a:txBody>
                    <a:bodyPr/>
                    <a:lstStyle/>
                    <a:p>
                      <a:pPr marL="38100" marR="38100">
                        <a:lnSpc>
                          <a:spcPct val="150000"/>
                        </a:lnSpc>
                        <a:spcAft>
                          <a:spcPts val="0"/>
                        </a:spcAft>
                      </a:pPr>
                      <a:r>
                        <a:rPr lang="fr-FR" sz="1200" kern="100" dirty="0">
                          <a:effectLst/>
                        </a:rPr>
                        <a:t> </a:t>
                      </a:r>
                      <a:endParaRPr lang="fr-FR" sz="1100" kern="100" dirty="0">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a:solidFill>
                            <a:schemeClr val="bg2">
                              <a:lumMod val="10000"/>
                            </a:schemeClr>
                          </a:solidFill>
                          <a:effectLst/>
                        </a:rPr>
                        <a:t>ns</a:t>
                      </a:r>
                      <a:endParaRPr lang="fr-FR" sz="16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a:solidFill>
                            <a:schemeClr val="bg2">
                              <a:lumMod val="10000"/>
                            </a:schemeClr>
                          </a:solidFill>
                          <a:effectLst/>
                        </a:rPr>
                        <a:t>0</a:t>
                      </a:r>
                      <a:endParaRPr lang="fr-FR" sz="16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dirty="0">
                          <a:solidFill>
                            <a:schemeClr val="bg2">
                              <a:lumMod val="10000"/>
                            </a:schemeClr>
                          </a:solidFill>
                          <a:effectLst/>
                        </a:rPr>
                        <a:t>2</a:t>
                      </a:r>
                      <a:endParaRPr lang="fr-FR" sz="1600" kern="100" dirty="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dirty="0">
                          <a:solidFill>
                            <a:schemeClr val="bg2">
                              <a:lumMod val="10000"/>
                            </a:schemeClr>
                          </a:solidFill>
                          <a:effectLst/>
                        </a:rPr>
                        <a:t>2</a:t>
                      </a:r>
                      <a:endParaRPr lang="fr-FR" sz="1600" kern="100" dirty="0">
                        <a:solidFill>
                          <a:schemeClr val="bg2">
                            <a:lumMod val="10000"/>
                          </a:schemeClr>
                        </a:solidFill>
                        <a:effectLst/>
                        <a:latin typeface="Calibri"/>
                        <a:ea typeface="Calibri"/>
                        <a:cs typeface="Arial"/>
                      </a:endParaRPr>
                    </a:p>
                  </a:txBody>
                  <a:tcPr marL="68580" marR="68580" marT="0" marB="0"/>
                </a:tc>
                <a:extLst>
                  <a:ext uri="{0D108BD9-81ED-4DB2-BD59-A6C34878D82A}">
                    <a16:rowId xmlns:a16="http://schemas.microsoft.com/office/drawing/2014/main" val="10002"/>
                  </a:ext>
                </a:extLst>
              </a:tr>
              <a:tr h="74295">
                <a:tc vMerge="1">
                  <a:txBody>
                    <a:bodyPr/>
                    <a:lstStyle/>
                    <a:p>
                      <a:endParaRPr lang="fr-FR"/>
                    </a:p>
                  </a:txBody>
                  <a:tcPr/>
                </a:tc>
                <a:tc>
                  <a:txBody>
                    <a:bodyPr/>
                    <a:lstStyle/>
                    <a:p>
                      <a:pPr marL="38100" marR="38100" algn="ctr">
                        <a:lnSpc>
                          <a:spcPct val="150000"/>
                        </a:lnSpc>
                        <a:spcAft>
                          <a:spcPts val="0"/>
                        </a:spcAft>
                      </a:pPr>
                      <a:r>
                        <a:rPr lang="fr-FR" sz="1600" kern="100">
                          <a:solidFill>
                            <a:schemeClr val="bg2">
                              <a:lumMod val="10000"/>
                            </a:schemeClr>
                          </a:solidFill>
                          <a:effectLst/>
                        </a:rPr>
                        <a:t>os</a:t>
                      </a:r>
                      <a:endParaRPr lang="fr-FR" sz="16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a:solidFill>
                            <a:schemeClr val="bg2">
                              <a:lumMod val="10000"/>
                            </a:schemeClr>
                          </a:solidFill>
                          <a:effectLst/>
                        </a:rPr>
                        <a:t>0</a:t>
                      </a:r>
                      <a:endParaRPr lang="fr-FR" sz="16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dirty="0">
                          <a:solidFill>
                            <a:schemeClr val="bg2">
                              <a:lumMod val="10000"/>
                            </a:schemeClr>
                          </a:solidFill>
                          <a:effectLst/>
                        </a:rPr>
                        <a:t>1</a:t>
                      </a:r>
                      <a:endParaRPr lang="fr-FR" sz="1600" kern="100" dirty="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dirty="0">
                          <a:solidFill>
                            <a:schemeClr val="bg2">
                              <a:lumMod val="10000"/>
                            </a:schemeClr>
                          </a:solidFill>
                          <a:effectLst/>
                        </a:rPr>
                        <a:t>1</a:t>
                      </a:r>
                      <a:endParaRPr lang="fr-FR" sz="1600" kern="100" dirty="0">
                        <a:solidFill>
                          <a:schemeClr val="bg2">
                            <a:lumMod val="10000"/>
                          </a:schemeClr>
                        </a:solidFill>
                        <a:effectLst/>
                        <a:latin typeface="Calibri"/>
                        <a:ea typeface="Calibri"/>
                        <a:cs typeface="Arial"/>
                      </a:endParaRPr>
                    </a:p>
                  </a:txBody>
                  <a:tcPr marL="68580" marR="68580" marT="0" marB="0"/>
                </a:tc>
                <a:extLst>
                  <a:ext uri="{0D108BD9-81ED-4DB2-BD59-A6C34878D82A}">
                    <a16:rowId xmlns:a16="http://schemas.microsoft.com/office/drawing/2014/main" val="10003"/>
                  </a:ext>
                </a:extLst>
              </a:tr>
              <a:tr h="40652">
                <a:tc vMerge="1">
                  <a:txBody>
                    <a:bodyPr/>
                    <a:lstStyle/>
                    <a:p>
                      <a:endParaRPr lang="fr-FR"/>
                    </a:p>
                  </a:txBody>
                  <a:tcPr/>
                </a:tc>
                <a:tc>
                  <a:txBody>
                    <a:bodyPr/>
                    <a:lstStyle/>
                    <a:p>
                      <a:pPr marL="38100" marR="38100" algn="ctr">
                        <a:lnSpc>
                          <a:spcPct val="150000"/>
                        </a:lnSpc>
                        <a:spcAft>
                          <a:spcPts val="0"/>
                        </a:spcAft>
                      </a:pPr>
                      <a:r>
                        <a:rPr lang="fr-FR" sz="1600" kern="100">
                          <a:solidFill>
                            <a:schemeClr val="bg2">
                              <a:lumMod val="10000"/>
                            </a:schemeClr>
                          </a:solidFill>
                          <a:effectLst/>
                        </a:rPr>
                        <a:t>as</a:t>
                      </a:r>
                      <a:endParaRPr lang="fr-FR" sz="16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a:solidFill>
                            <a:schemeClr val="bg2">
                              <a:lumMod val="10000"/>
                            </a:schemeClr>
                          </a:solidFill>
                          <a:effectLst/>
                        </a:rPr>
                        <a:t>1</a:t>
                      </a:r>
                      <a:endParaRPr lang="fr-FR" sz="16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dirty="0">
                          <a:solidFill>
                            <a:schemeClr val="bg2">
                              <a:lumMod val="10000"/>
                            </a:schemeClr>
                          </a:solidFill>
                          <a:effectLst/>
                        </a:rPr>
                        <a:t>4</a:t>
                      </a:r>
                      <a:endParaRPr lang="fr-FR" sz="1600" kern="100" dirty="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dirty="0">
                          <a:solidFill>
                            <a:schemeClr val="bg2">
                              <a:lumMod val="10000"/>
                            </a:schemeClr>
                          </a:solidFill>
                          <a:effectLst/>
                        </a:rPr>
                        <a:t>5</a:t>
                      </a:r>
                      <a:endParaRPr lang="fr-FR" sz="1600" kern="100" dirty="0">
                        <a:solidFill>
                          <a:schemeClr val="bg2">
                            <a:lumMod val="10000"/>
                          </a:schemeClr>
                        </a:solidFill>
                        <a:effectLst/>
                        <a:latin typeface="Calibri"/>
                        <a:ea typeface="Calibri"/>
                        <a:cs typeface="Arial"/>
                      </a:endParaRPr>
                    </a:p>
                  </a:txBody>
                  <a:tcPr marL="68580" marR="68580" marT="0" marB="0"/>
                </a:tc>
                <a:extLst>
                  <a:ext uri="{0D108BD9-81ED-4DB2-BD59-A6C34878D82A}">
                    <a16:rowId xmlns:a16="http://schemas.microsoft.com/office/drawing/2014/main" val="10004"/>
                  </a:ext>
                </a:extLst>
              </a:tr>
              <a:tr h="74295">
                <a:tc vMerge="1">
                  <a:txBody>
                    <a:bodyPr/>
                    <a:lstStyle/>
                    <a:p>
                      <a:endParaRPr lang="fr-FR"/>
                    </a:p>
                  </a:txBody>
                  <a:tcPr/>
                </a:tc>
                <a:tc>
                  <a:txBody>
                    <a:bodyPr/>
                    <a:lstStyle/>
                    <a:p>
                      <a:pPr marL="38100" marR="38100" algn="ctr">
                        <a:lnSpc>
                          <a:spcPct val="150000"/>
                        </a:lnSpc>
                        <a:spcAft>
                          <a:spcPts val="0"/>
                        </a:spcAft>
                      </a:pPr>
                      <a:r>
                        <a:rPr lang="fr-FR" sz="1600" kern="100">
                          <a:solidFill>
                            <a:schemeClr val="bg2">
                              <a:lumMod val="10000"/>
                            </a:schemeClr>
                          </a:solidFill>
                          <a:effectLst/>
                        </a:rPr>
                        <a:t>ans</a:t>
                      </a:r>
                      <a:endParaRPr lang="fr-FR" sz="16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a:solidFill>
                            <a:schemeClr val="bg2">
                              <a:lumMod val="10000"/>
                            </a:schemeClr>
                          </a:solidFill>
                          <a:effectLst/>
                        </a:rPr>
                        <a:t>1</a:t>
                      </a:r>
                      <a:endParaRPr lang="fr-FR" sz="16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dirty="0">
                          <a:solidFill>
                            <a:schemeClr val="bg2">
                              <a:lumMod val="10000"/>
                            </a:schemeClr>
                          </a:solidFill>
                          <a:effectLst/>
                        </a:rPr>
                        <a:t>5</a:t>
                      </a:r>
                      <a:endParaRPr lang="fr-FR" sz="1600" kern="100" dirty="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dirty="0">
                          <a:solidFill>
                            <a:schemeClr val="bg2">
                              <a:lumMod val="10000"/>
                            </a:schemeClr>
                          </a:solidFill>
                          <a:effectLst/>
                        </a:rPr>
                        <a:t>6</a:t>
                      </a:r>
                      <a:endParaRPr lang="fr-FR" sz="1600" kern="100" dirty="0">
                        <a:solidFill>
                          <a:schemeClr val="bg2">
                            <a:lumMod val="10000"/>
                          </a:schemeClr>
                        </a:solidFill>
                        <a:effectLst/>
                        <a:latin typeface="Calibri"/>
                        <a:ea typeface="Calibri"/>
                        <a:cs typeface="Arial"/>
                      </a:endParaRPr>
                    </a:p>
                  </a:txBody>
                  <a:tcPr marL="68580" marR="68580" marT="0" marB="0"/>
                </a:tc>
                <a:extLst>
                  <a:ext uri="{0D108BD9-81ED-4DB2-BD59-A6C34878D82A}">
                    <a16:rowId xmlns:a16="http://schemas.microsoft.com/office/drawing/2014/main" val="10005"/>
                  </a:ext>
                </a:extLst>
              </a:tr>
              <a:tr h="74295">
                <a:tc vMerge="1">
                  <a:txBody>
                    <a:bodyPr/>
                    <a:lstStyle/>
                    <a:p>
                      <a:endParaRPr lang="fr-FR"/>
                    </a:p>
                  </a:txBody>
                  <a:tcPr/>
                </a:tc>
                <a:tc>
                  <a:txBody>
                    <a:bodyPr/>
                    <a:lstStyle/>
                    <a:p>
                      <a:pPr marL="38100" marR="38100" algn="ctr">
                        <a:lnSpc>
                          <a:spcPct val="150000"/>
                        </a:lnSpc>
                        <a:spcAft>
                          <a:spcPts val="0"/>
                        </a:spcAft>
                      </a:pPr>
                      <a:r>
                        <a:rPr lang="fr-FR" sz="1600" kern="100">
                          <a:solidFill>
                            <a:schemeClr val="bg2">
                              <a:lumMod val="10000"/>
                            </a:schemeClr>
                          </a:solidFill>
                          <a:effectLst/>
                        </a:rPr>
                        <a:t>oans</a:t>
                      </a:r>
                      <a:endParaRPr lang="fr-FR" sz="16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a:solidFill>
                            <a:schemeClr val="bg2">
                              <a:lumMod val="10000"/>
                            </a:schemeClr>
                          </a:solidFill>
                          <a:effectLst/>
                        </a:rPr>
                        <a:t>1</a:t>
                      </a:r>
                      <a:endParaRPr lang="fr-FR" sz="16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dirty="0">
                          <a:solidFill>
                            <a:schemeClr val="bg2">
                              <a:lumMod val="10000"/>
                            </a:schemeClr>
                          </a:solidFill>
                          <a:effectLst/>
                        </a:rPr>
                        <a:t>4</a:t>
                      </a:r>
                      <a:endParaRPr lang="fr-FR" sz="1600" kern="100" dirty="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dirty="0">
                          <a:solidFill>
                            <a:schemeClr val="bg2">
                              <a:lumMod val="10000"/>
                            </a:schemeClr>
                          </a:solidFill>
                          <a:effectLst/>
                        </a:rPr>
                        <a:t>5</a:t>
                      </a:r>
                      <a:endParaRPr lang="fr-FR" sz="1600" kern="100" dirty="0">
                        <a:solidFill>
                          <a:schemeClr val="bg2">
                            <a:lumMod val="10000"/>
                          </a:schemeClr>
                        </a:solidFill>
                        <a:effectLst/>
                        <a:latin typeface="Calibri"/>
                        <a:ea typeface="Calibri"/>
                        <a:cs typeface="Arial"/>
                      </a:endParaRPr>
                    </a:p>
                  </a:txBody>
                  <a:tcPr marL="68580" marR="68580" marT="0" marB="0"/>
                </a:tc>
                <a:extLst>
                  <a:ext uri="{0D108BD9-81ED-4DB2-BD59-A6C34878D82A}">
                    <a16:rowId xmlns:a16="http://schemas.microsoft.com/office/drawing/2014/main" val="10006"/>
                  </a:ext>
                </a:extLst>
              </a:tr>
              <a:tr h="74295">
                <a:tc vMerge="1">
                  <a:txBody>
                    <a:bodyPr/>
                    <a:lstStyle/>
                    <a:p>
                      <a:endParaRPr lang="fr-FR"/>
                    </a:p>
                  </a:txBody>
                  <a:tcPr/>
                </a:tc>
                <a:tc>
                  <a:txBody>
                    <a:bodyPr/>
                    <a:lstStyle/>
                    <a:p>
                      <a:pPr marL="38100" marR="38100" algn="ctr">
                        <a:lnSpc>
                          <a:spcPct val="150000"/>
                        </a:lnSpc>
                        <a:spcAft>
                          <a:spcPts val="0"/>
                        </a:spcAft>
                      </a:pPr>
                      <a:r>
                        <a:rPr lang="fr-FR" sz="1600" kern="100">
                          <a:solidFill>
                            <a:schemeClr val="bg2">
                              <a:lumMod val="10000"/>
                            </a:schemeClr>
                          </a:solidFill>
                          <a:effectLst/>
                        </a:rPr>
                        <a:t>ons</a:t>
                      </a:r>
                      <a:endParaRPr lang="fr-FR" sz="16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a:solidFill>
                            <a:schemeClr val="bg2">
                              <a:lumMod val="10000"/>
                            </a:schemeClr>
                          </a:solidFill>
                          <a:effectLst/>
                        </a:rPr>
                        <a:t>1</a:t>
                      </a:r>
                      <a:endParaRPr lang="fr-FR" sz="16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dirty="0">
                          <a:solidFill>
                            <a:schemeClr val="bg2">
                              <a:lumMod val="10000"/>
                            </a:schemeClr>
                          </a:solidFill>
                          <a:effectLst/>
                        </a:rPr>
                        <a:t>0</a:t>
                      </a:r>
                      <a:endParaRPr lang="fr-FR" sz="1600" kern="100" dirty="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dirty="0">
                          <a:solidFill>
                            <a:schemeClr val="bg2">
                              <a:lumMod val="10000"/>
                            </a:schemeClr>
                          </a:solidFill>
                          <a:effectLst/>
                        </a:rPr>
                        <a:t>1</a:t>
                      </a:r>
                      <a:endParaRPr lang="fr-FR" sz="1600" kern="100" dirty="0">
                        <a:solidFill>
                          <a:schemeClr val="bg2">
                            <a:lumMod val="10000"/>
                          </a:schemeClr>
                        </a:solidFill>
                        <a:effectLst/>
                        <a:latin typeface="Calibri"/>
                        <a:ea typeface="Calibri"/>
                        <a:cs typeface="Arial"/>
                      </a:endParaRPr>
                    </a:p>
                  </a:txBody>
                  <a:tcPr marL="68580" marR="68580" marT="0" marB="0"/>
                </a:tc>
                <a:extLst>
                  <a:ext uri="{0D108BD9-81ED-4DB2-BD59-A6C34878D82A}">
                    <a16:rowId xmlns:a16="http://schemas.microsoft.com/office/drawing/2014/main" val="10007"/>
                  </a:ext>
                </a:extLst>
              </a:tr>
              <a:tr h="74295">
                <a:tc vMerge="1">
                  <a:txBody>
                    <a:bodyPr/>
                    <a:lstStyle/>
                    <a:p>
                      <a:endParaRPr lang="fr-FR"/>
                    </a:p>
                  </a:txBody>
                  <a:tcPr/>
                </a:tc>
                <a:tc>
                  <a:txBody>
                    <a:bodyPr/>
                    <a:lstStyle/>
                    <a:p>
                      <a:pPr marL="38100" marR="38100" algn="ctr">
                        <a:lnSpc>
                          <a:spcPct val="150000"/>
                        </a:lnSpc>
                        <a:spcAft>
                          <a:spcPts val="0"/>
                        </a:spcAft>
                      </a:pPr>
                      <a:r>
                        <a:rPr lang="fr-FR" sz="1600" kern="100">
                          <a:solidFill>
                            <a:schemeClr val="bg2">
                              <a:lumMod val="10000"/>
                            </a:schemeClr>
                          </a:solidFill>
                          <a:effectLst/>
                        </a:rPr>
                        <a:t>azs</a:t>
                      </a:r>
                      <a:endParaRPr lang="fr-FR" sz="16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a:solidFill>
                            <a:schemeClr val="bg2">
                              <a:lumMod val="10000"/>
                            </a:schemeClr>
                          </a:solidFill>
                          <a:effectLst/>
                        </a:rPr>
                        <a:t>0</a:t>
                      </a:r>
                      <a:endParaRPr lang="fr-FR" sz="16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dirty="0">
                          <a:solidFill>
                            <a:schemeClr val="bg2">
                              <a:lumMod val="10000"/>
                            </a:schemeClr>
                          </a:solidFill>
                          <a:effectLst/>
                        </a:rPr>
                        <a:t>4</a:t>
                      </a:r>
                      <a:endParaRPr lang="fr-FR" sz="1600" kern="100" dirty="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dirty="0">
                          <a:solidFill>
                            <a:schemeClr val="bg2">
                              <a:lumMod val="10000"/>
                            </a:schemeClr>
                          </a:solidFill>
                          <a:effectLst/>
                        </a:rPr>
                        <a:t>4</a:t>
                      </a:r>
                      <a:endParaRPr lang="fr-FR" sz="1600" kern="100" dirty="0">
                        <a:solidFill>
                          <a:schemeClr val="bg2">
                            <a:lumMod val="10000"/>
                          </a:schemeClr>
                        </a:solidFill>
                        <a:effectLst/>
                        <a:latin typeface="Calibri"/>
                        <a:ea typeface="Calibri"/>
                        <a:cs typeface="Arial"/>
                      </a:endParaRPr>
                    </a:p>
                  </a:txBody>
                  <a:tcPr marL="68580" marR="68580" marT="0" marB="0"/>
                </a:tc>
                <a:extLst>
                  <a:ext uri="{0D108BD9-81ED-4DB2-BD59-A6C34878D82A}">
                    <a16:rowId xmlns:a16="http://schemas.microsoft.com/office/drawing/2014/main" val="10008"/>
                  </a:ext>
                </a:extLst>
              </a:tr>
              <a:tr h="74295">
                <a:tc vMerge="1">
                  <a:txBody>
                    <a:bodyPr/>
                    <a:lstStyle/>
                    <a:p>
                      <a:endParaRPr lang="fr-FR"/>
                    </a:p>
                  </a:txBody>
                  <a:tcPr/>
                </a:tc>
                <a:tc>
                  <a:txBody>
                    <a:bodyPr/>
                    <a:lstStyle/>
                    <a:p>
                      <a:pPr marL="38100" marR="38100" algn="ctr">
                        <a:lnSpc>
                          <a:spcPct val="150000"/>
                        </a:lnSpc>
                        <a:spcAft>
                          <a:spcPts val="0"/>
                        </a:spcAft>
                      </a:pPr>
                      <a:r>
                        <a:rPr lang="fr-FR" sz="1600" kern="100">
                          <a:solidFill>
                            <a:schemeClr val="bg2">
                              <a:lumMod val="10000"/>
                            </a:schemeClr>
                          </a:solidFill>
                          <a:effectLst/>
                        </a:rPr>
                        <a:t>hypo</a:t>
                      </a:r>
                      <a:endParaRPr lang="fr-FR" sz="16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a:solidFill>
                            <a:schemeClr val="bg2">
                              <a:lumMod val="10000"/>
                            </a:schemeClr>
                          </a:solidFill>
                          <a:effectLst/>
                        </a:rPr>
                        <a:t>0</a:t>
                      </a:r>
                      <a:endParaRPr lang="fr-FR" sz="16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dirty="0">
                          <a:solidFill>
                            <a:schemeClr val="bg2">
                              <a:lumMod val="10000"/>
                            </a:schemeClr>
                          </a:solidFill>
                          <a:effectLst/>
                        </a:rPr>
                        <a:t>3</a:t>
                      </a:r>
                      <a:endParaRPr lang="fr-FR" sz="1600" kern="100" dirty="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dirty="0">
                          <a:solidFill>
                            <a:schemeClr val="bg2">
                              <a:lumMod val="10000"/>
                            </a:schemeClr>
                          </a:solidFill>
                          <a:effectLst/>
                        </a:rPr>
                        <a:t>3</a:t>
                      </a:r>
                      <a:endParaRPr lang="fr-FR" sz="1600" kern="100" dirty="0">
                        <a:solidFill>
                          <a:schemeClr val="bg2">
                            <a:lumMod val="10000"/>
                          </a:schemeClr>
                        </a:solidFill>
                        <a:effectLst/>
                        <a:latin typeface="Calibri"/>
                        <a:ea typeface="Calibri"/>
                        <a:cs typeface="Arial"/>
                      </a:endParaRPr>
                    </a:p>
                  </a:txBody>
                  <a:tcPr marL="68580" marR="68580" marT="0" marB="0"/>
                </a:tc>
                <a:extLst>
                  <a:ext uri="{0D108BD9-81ED-4DB2-BD59-A6C34878D82A}">
                    <a16:rowId xmlns:a16="http://schemas.microsoft.com/office/drawing/2014/main" val="10009"/>
                  </a:ext>
                </a:extLst>
              </a:tr>
              <a:tr h="74295">
                <a:tc vMerge="1">
                  <a:txBody>
                    <a:bodyPr/>
                    <a:lstStyle/>
                    <a:p>
                      <a:endParaRPr lang="fr-FR"/>
                    </a:p>
                  </a:txBody>
                  <a:tcPr/>
                </a:tc>
                <a:tc>
                  <a:txBody>
                    <a:bodyPr/>
                    <a:lstStyle/>
                    <a:p>
                      <a:pPr marL="38100" marR="38100" algn="ctr">
                        <a:lnSpc>
                          <a:spcPct val="150000"/>
                        </a:lnSpc>
                        <a:spcAft>
                          <a:spcPts val="0"/>
                        </a:spcAft>
                      </a:pPr>
                      <a:r>
                        <a:rPr lang="fr-FR" sz="1600" kern="100">
                          <a:solidFill>
                            <a:schemeClr val="bg2">
                              <a:lumMod val="10000"/>
                            </a:schemeClr>
                          </a:solidFill>
                          <a:effectLst/>
                        </a:rPr>
                        <a:t>ts</a:t>
                      </a:r>
                      <a:endParaRPr lang="fr-FR" sz="16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a:solidFill>
                            <a:schemeClr val="bg2">
                              <a:lumMod val="10000"/>
                            </a:schemeClr>
                          </a:solidFill>
                          <a:effectLst/>
                        </a:rPr>
                        <a:t>0</a:t>
                      </a:r>
                      <a:endParaRPr lang="fr-FR" sz="16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dirty="0">
                          <a:solidFill>
                            <a:schemeClr val="bg2">
                              <a:lumMod val="10000"/>
                            </a:schemeClr>
                          </a:solidFill>
                          <a:effectLst/>
                        </a:rPr>
                        <a:t>2</a:t>
                      </a:r>
                      <a:endParaRPr lang="fr-FR" sz="1600" kern="100" dirty="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dirty="0">
                          <a:solidFill>
                            <a:schemeClr val="bg2">
                              <a:lumMod val="10000"/>
                            </a:schemeClr>
                          </a:solidFill>
                          <a:effectLst/>
                        </a:rPr>
                        <a:t>2</a:t>
                      </a:r>
                      <a:endParaRPr lang="fr-FR" sz="1600" kern="100" dirty="0">
                        <a:solidFill>
                          <a:schemeClr val="bg2">
                            <a:lumMod val="10000"/>
                          </a:schemeClr>
                        </a:solidFill>
                        <a:effectLst/>
                        <a:latin typeface="Calibri"/>
                        <a:ea typeface="Calibri"/>
                        <a:cs typeface="Arial"/>
                      </a:endParaRPr>
                    </a:p>
                  </a:txBody>
                  <a:tcPr marL="68580" marR="68580" marT="0" marB="0"/>
                </a:tc>
                <a:extLst>
                  <a:ext uri="{0D108BD9-81ED-4DB2-BD59-A6C34878D82A}">
                    <a16:rowId xmlns:a16="http://schemas.microsoft.com/office/drawing/2014/main" val="10010"/>
                  </a:ext>
                </a:extLst>
              </a:tr>
              <a:tr h="74295">
                <a:tc vMerge="1">
                  <a:txBody>
                    <a:bodyPr/>
                    <a:lstStyle/>
                    <a:p>
                      <a:endParaRPr lang="fr-FR"/>
                    </a:p>
                  </a:txBody>
                  <a:tcPr/>
                </a:tc>
                <a:tc>
                  <a:txBody>
                    <a:bodyPr/>
                    <a:lstStyle/>
                    <a:p>
                      <a:pPr marL="38100" marR="38100" algn="ctr">
                        <a:lnSpc>
                          <a:spcPct val="150000"/>
                        </a:lnSpc>
                        <a:spcAft>
                          <a:spcPts val="0"/>
                        </a:spcAft>
                      </a:pPr>
                      <a:r>
                        <a:rPr lang="fr-FR" sz="1600" kern="100">
                          <a:solidFill>
                            <a:schemeClr val="bg2">
                              <a:lumMod val="10000"/>
                            </a:schemeClr>
                          </a:solidFill>
                          <a:effectLst/>
                        </a:rPr>
                        <a:t>oas</a:t>
                      </a:r>
                      <a:endParaRPr lang="fr-FR" sz="16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a:solidFill>
                            <a:schemeClr val="bg2">
                              <a:lumMod val="10000"/>
                            </a:schemeClr>
                          </a:solidFill>
                          <a:effectLst/>
                        </a:rPr>
                        <a:t>0</a:t>
                      </a:r>
                      <a:endParaRPr lang="fr-FR" sz="16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dirty="0">
                          <a:solidFill>
                            <a:schemeClr val="bg2">
                              <a:lumMod val="10000"/>
                            </a:schemeClr>
                          </a:solidFill>
                          <a:effectLst/>
                        </a:rPr>
                        <a:t>2</a:t>
                      </a:r>
                      <a:endParaRPr lang="fr-FR" sz="1600" kern="100" dirty="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dirty="0">
                          <a:solidFill>
                            <a:schemeClr val="bg2">
                              <a:lumMod val="10000"/>
                            </a:schemeClr>
                          </a:solidFill>
                          <a:effectLst/>
                        </a:rPr>
                        <a:t>2</a:t>
                      </a:r>
                      <a:endParaRPr lang="fr-FR" sz="1600" kern="100" dirty="0">
                        <a:solidFill>
                          <a:schemeClr val="bg2">
                            <a:lumMod val="10000"/>
                          </a:schemeClr>
                        </a:solidFill>
                        <a:effectLst/>
                        <a:latin typeface="Calibri"/>
                        <a:ea typeface="Calibri"/>
                        <a:cs typeface="Arial"/>
                      </a:endParaRPr>
                    </a:p>
                  </a:txBody>
                  <a:tcPr marL="68580" marR="68580" marT="0" marB="0"/>
                </a:tc>
                <a:extLst>
                  <a:ext uri="{0D108BD9-81ED-4DB2-BD59-A6C34878D82A}">
                    <a16:rowId xmlns:a16="http://schemas.microsoft.com/office/drawing/2014/main" val="10011"/>
                  </a:ext>
                </a:extLst>
              </a:tr>
              <a:tr h="74295">
                <a:tc vMerge="1">
                  <a:txBody>
                    <a:bodyPr/>
                    <a:lstStyle/>
                    <a:p>
                      <a:endParaRPr lang="fr-FR"/>
                    </a:p>
                  </a:txBody>
                  <a:tcPr/>
                </a:tc>
                <a:tc>
                  <a:txBody>
                    <a:bodyPr/>
                    <a:lstStyle/>
                    <a:p>
                      <a:pPr marL="38100" marR="38100" algn="ctr">
                        <a:lnSpc>
                          <a:spcPct val="150000"/>
                        </a:lnSpc>
                        <a:spcAft>
                          <a:spcPts val="0"/>
                        </a:spcAft>
                      </a:pPr>
                      <a:r>
                        <a:rPr lang="fr-FR" sz="1600" kern="100">
                          <a:solidFill>
                            <a:schemeClr val="bg2">
                              <a:lumMod val="10000"/>
                            </a:schemeClr>
                          </a:solidFill>
                          <a:effectLst/>
                        </a:rPr>
                        <a:t>spn</a:t>
                      </a:r>
                      <a:endParaRPr lang="fr-FR" sz="16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a:solidFill>
                            <a:schemeClr val="bg2">
                              <a:lumMod val="10000"/>
                            </a:schemeClr>
                          </a:solidFill>
                          <a:effectLst/>
                        </a:rPr>
                        <a:t>0</a:t>
                      </a:r>
                      <a:endParaRPr lang="fr-FR" sz="16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dirty="0">
                          <a:solidFill>
                            <a:schemeClr val="bg2">
                              <a:lumMod val="10000"/>
                            </a:schemeClr>
                          </a:solidFill>
                          <a:effectLst/>
                        </a:rPr>
                        <a:t>4</a:t>
                      </a:r>
                      <a:endParaRPr lang="fr-FR" sz="1600" kern="100" dirty="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dirty="0">
                          <a:solidFill>
                            <a:schemeClr val="bg2">
                              <a:lumMod val="10000"/>
                            </a:schemeClr>
                          </a:solidFill>
                          <a:effectLst/>
                        </a:rPr>
                        <a:t>4</a:t>
                      </a:r>
                      <a:endParaRPr lang="fr-FR" sz="1600" kern="100" dirty="0">
                        <a:solidFill>
                          <a:schemeClr val="bg2">
                            <a:lumMod val="10000"/>
                          </a:schemeClr>
                        </a:solidFill>
                        <a:effectLst/>
                        <a:latin typeface="Calibri"/>
                        <a:ea typeface="Calibri"/>
                        <a:cs typeface="Arial"/>
                      </a:endParaRPr>
                    </a:p>
                  </a:txBody>
                  <a:tcPr marL="68580" marR="68580" marT="0" marB="0"/>
                </a:tc>
                <a:extLst>
                  <a:ext uri="{0D108BD9-81ED-4DB2-BD59-A6C34878D82A}">
                    <a16:rowId xmlns:a16="http://schemas.microsoft.com/office/drawing/2014/main" val="10012"/>
                  </a:ext>
                </a:extLst>
              </a:tr>
              <a:tr h="74295">
                <a:tc vMerge="1">
                  <a:txBody>
                    <a:bodyPr/>
                    <a:lstStyle/>
                    <a:p>
                      <a:endParaRPr lang="fr-FR"/>
                    </a:p>
                  </a:txBody>
                  <a:tcPr/>
                </a:tc>
                <a:tc>
                  <a:txBody>
                    <a:bodyPr/>
                    <a:lstStyle/>
                    <a:p>
                      <a:pPr marL="38100" marR="38100" algn="ctr">
                        <a:lnSpc>
                          <a:spcPct val="150000"/>
                        </a:lnSpc>
                        <a:spcAft>
                          <a:spcPts val="0"/>
                        </a:spcAft>
                      </a:pPr>
                      <a:r>
                        <a:rPr lang="fr-FR" sz="1600" kern="100">
                          <a:solidFill>
                            <a:schemeClr val="bg2">
                              <a:lumMod val="10000"/>
                            </a:schemeClr>
                          </a:solidFill>
                          <a:effectLst/>
                        </a:rPr>
                        <a:t>Ls</a:t>
                      </a:r>
                      <a:endParaRPr lang="fr-FR" sz="16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a:solidFill>
                            <a:schemeClr val="bg2">
                              <a:lumMod val="10000"/>
                            </a:schemeClr>
                          </a:solidFill>
                          <a:effectLst/>
                        </a:rPr>
                        <a:t>0</a:t>
                      </a:r>
                      <a:endParaRPr lang="fr-FR" sz="16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dirty="0">
                          <a:solidFill>
                            <a:schemeClr val="bg2">
                              <a:lumMod val="10000"/>
                            </a:schemeClr>
                          </a:solidFill>
                          <a:effectLst/>
                        </a:rPr>
                        <a:t>5</a:t>
                      </a:r>
                      <a:endParaRPr lang="fr-FR" sz="1600" kern="100" dirty="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dirty="0">
                          <a:solidFill>
                            <a:schemeClr val="bg2">
                              <a:lumMod val="10000"/>
                            </a:schemeClr>
                          </a:solidFill>
                          <a:effectLst/>
                        </a:rPr>
                        <a:t>5</a:t>
                      </a:r>
                      <a:endParaRPr lang="fr-FR" sz="1600" kern="100" dirty="0">
                        <a:solidFill>
                          <a:schemeClr val="bg2">
                            <a:lumMod val="10000"/>
                          </a:schemeClr>
                        </a:solidFill>
                        <a:effectLst/>
                        <a:latin typeface="Calibri"/>
                        <a:ea typeface="Calibri"/>
                        <a:cs typeface="Arial"/>
                      </a:endParaRPr>
                    </a:p>
                  </a:txBody>
                  <a:tcPr marL="68580" marR="68580" marT="0" marB="0"/>
                </a:tc>
                <a:extLst>
                  <a:ext uri="{0D108BD9-81ED-4DB2-BD59-A6C34878D82A}">
                    <a16:rowId xmlns:a16="http://schemas.microsoft.com/office/drawing/2014/main" val="10013"/>
                  </a:ext>
                </a:extLst>
              </a:tr>
              <a:tr h="379694">
                <a:tc gridSpan="2">
                  <a:txBody>
                    <a:bodyPr/>
                    <a:lstStyle/>
                    <a:p>
                      <a:pPr marL="38100" marR="38100" algn="ctr" rtl="0">
                        <a:lnSpc>
                          <a:spcPct val="150000"/>
                        </a:lnSpc>
                        <a:spcBef>
                          <a:spcPts val="0"/>
                        </a:spcBef>
                        <a:spcAft>
                          <a:spcPts val="0"/>
                        </a:spcAft>
                        <a:buClr>
                          <a:srgbClr val="000000"/>
                        </a:buClr>
                        <a:buFont typeface="Arial"/>
                      </a:pPr>
                      <a:r>
                        <a:rPr lang="fr-FR" sz="1600" b="1" i="0" u="none" strike="noStrike" kern="100" cap="none" dirty="0">
                          <a:solidFill>
                            <a:schemeClr val="bg2">
                              <a:lumMod val="10000"/>
                            </a:schemeClr>
                          </a:solidFill>
                          <a:effectLst/>
                          <a:latin typeface="+mn-lt"/>
                          <a:ea typeface="+mn-ea"/>
                          <a:cs typeface="+mn-cs"/>
                          <a:sym typeface="Arial"/>
                        </a:rPr>
                        <a:t>Total</a:t>
                      </a:r>
                    </a:p>
                  </a:txBody>
                  <a:tcPr marL="68580" marR="68580" marT="0" marB="0"/>
                </a:tc>
                <a:tc hMerge="1">
                  <a:txBody>
                    <a:bodyPr/>
                    <a:lstStyle/>
                    <a:p>
                      <a:endParaRPr lang="fr-FR"/>
                    </a:p>
                  </a:txBody>
                  <a:tcPr/>
                </a:tc>
                <a:tc>
                  <a:txBody>
                    <a:bodyPr/>
                    <a:lstStyle/>
                    <a:p>
                      <a:pPr marL="38100" marR="38100" algn="ctr">
                        <a:lnSpc>
                          <a:spcPct val="150000"/>
                        </a:lnSpc>
                        <a:spcAft>
                          <a:spcPts val="0"/>
                        </a:spcAft>
                      </a:pPr>
                      <a:r>
                        <a:rPr lang="fr-FR" sz="1600" kern="100">
                          <a:solidFill>
                            <a:schemeClr val="bg2">
                              <a:lumMod val="10000"/>
                            </a:schemeClr>
                          </a:solidFill>
                          <a:effectLst/>
                        </a:rPr>
                        <a:t>4</a:t>
                      </a:r>
                      <a:endParaRPr lang="fr-FR" sz="1600" kern="10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dirty="0">
                          <a:solidFill>
                            <a:schemeClr val="bg2">
                              <a:lumMod val="10000"/>
                            </a:schemeClr>
                          </a:solidFill>
                          <a:effectLst/>
                        </a:rPr>
                        <a:t>36</a:t>
                      </a:r>
                      <a:endParaRPr lang="fr-FR" sz="1600" kern="100" dirty="0">
                        <a:solidFill>
                          <a:schemeClr val="bg2">
                            <a:lumMod val="10000"/>
                          </a:schemeClr>
                        </a:solidFill>
                        <a:effectLst/>
                        <a:latin typeface="Calibri"/>
                        <a:ea typeface="Calibri"/>
                        <a:cs typeface="Arial"/>
                      </a:endParaRPr>
                    </a:p>
                  </a:txBody>
                  <a:tcPr marL="68580" marR="68580" marT="0" marB="0"/>
                </a:tc>
                <a:tc>
                  <a:txBody>
                    <a:bodyPr/>
                    <a:lstStyle/>
                    <a:p>
                      <a:pPr marL="38100" marR="38100" algn="ctr">
                        <a:lnSpc>
                          <a:spcPct val="150000"/>
                        </a:lnSpc>
                        <a:spcAft>
                          <a:spcPts val="0"/>
                        </a:spcAft>
                      </a:pPr>
                      <a:r>
                        <a:rPr lang="fr-FR" sz="1600" kern="100" dirty="0">
                          <a:solidFill>
                            <a:schemeClr val="bg2">
                              <a:lumMod val="10000"/>
                            </a:schemeClr>
                          </a:solidFill>
                          <a:effectLst/>
                        </a:rPr>
                        <a:t>40</a:t>
                      </a:r>
                      <a:endParaRPr lang="fr-FR" sz="1600" kern="100" dirty="0">
                        <a:solidFill>
                          <a:schemeClr val="bg2">
                            <a:lumMod val="10000"/>
                          </a:schemeClr>
                        </a:solidFill>
                        <a:effectLst/>
                        <a:latin typeface="Calibri"/>
                        <a:ea typeface="Calibri"/>
                        <a:cs typeface="Arial"/>
                      </a:endParaRPr>
                    </a:p>
                  </a:txBody>
                  <a:tcPr marL="68580" marR="68580" marT="0" marB="0"/>
                </a:tc>
                <a:extLst>
                  <a:ext uri="{0D108BD9-81ED-4DB2-BD59-A6C34878D82A}">
                    <a16:rowId xmlns:a16="http://schemas.microsoft.com/office/drawing/2014/main" val="10014"/>
                  </a:ext>
                </a:extLst>
              </a:tr>
            </a:tbl>
          </a:graphicData>
        </a:graphic>
      </p:graphicFrame>
    </p:spTree>
    <p:extLst>
      <p:ext uri="{BB962C8B-B14F-4D97-AF65-F5344CB8AC3E}">
        <p14:creationId xmlns:p14="http://schemas.microsoft.com/office/powerpoint/2010/main" val="172414116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 coins arrondis 5">
            <a:extLst>
              <a:ext uri="{FF2B5EF4-FFF2-40B4-BE49-F238E27FC236}">
                <a16:creationId xmlns:a16="http://schemas.microsoft.com/office/drawing/2014/main" id="{E3FD07CD-DAAD-4B4D-A517-50BCB974048C}"/>
              </a:ext>
            </a:extLst>
          </p:cNvPr>
          <p:cNvSpPr/>
          <p:nvPr/>
        </p:nvSpPr>
        <p:spPr>
          <a:xfrm>
            <a:off x="1969477" y="15801"/>
            <a:ext cx="7965831" cy="1531645"/>
          </a:xfrm>
          <a:prstGeom prst="roundRect">
            <a:avLst/>
          </a:prstGeom>
          <a:noFill/>
          <a:ln>
            <a:solidFill>
              <a:schemeClr val="accent5">
                <a:lumMod val="75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bg2">
                    <a:lumMod val="25000"/>
                  </a:schemeClr>
                </a:solidFill>
              </a:rPr>
              <a:t>Comparaison des paramètres du sperme entre les échantillons bactériospermiques et non bactériospermiques.</a:t>
            </a:r>
            <a:endParaRPr lang="fr-FR" sz="2400" dirty="0">
              <a:solidFill>
                <a:schemeClr val="bg2">
                  <a:lumMod val="25000"/>
                </a:schemeClr>
              </a:solidFill>
            </a:endParaRPr>
          </a:p>
        </p:txBody>
      </p:sp>
      <p:graphicFrame>
        <p:nvGraphicFramePr>
          <p:cNvPr id="2" name="Tableau 1"/>
          <p:cNvGraphicFramePr>
            <a:graphicFrameLocks noGrp="1"/>
          </p:cNvGraphicFramePr>
          <p:nvPr>
            <p:extLst>
              <p:ext uri="{D42A27DB-BD31-4B8C-83A1-F6EECF244321}">
                <p14:modId xmlns:p14="http://schemas.microsoft.com/office/powerpoint/2010/main" val="3417879676"/>
              </p:ext>
            </p:extLst>
          </p:nvPr>
        </p:nvGraphicFramePr>
        <p:xfrm>
          <a:off x="1582617" y="1893730"/>
          <a:ext cx="8897814" cy="4278469"/>
        </p:xfrm>
        <a:graphic>
          <a:graphicData uri="http://schemas.openxmlformats.org/drawingml/2006/table">
            <a:tbl>
              <a:tblPr firstRow="1" firstCol="1" bandRow="1">
                <a:tableStyleId>{5C22544A-7EE6-4342-B048-85BDC9FD1C3A}</a:tableStyleId>
              </a:tblPr>
              <a:tblGrid>
                <a:gridCol w="3195245">
                  <a:extLst>
                    <a:ext uri="{9D8B030D-6E8A-4147-A177-3AD203B41FA5}">
                      <a16:colId xmlns:a16="http://schemas.microsoft.com/office/drawing/2014/main" val="20000"/>
                    </a:ext>
                  </a:extLst>
                </a:gridCol>
                <a:gridCol w="2183482">
                  <a:extLst>
                    <a:ext uri="{9D8B030D-6E8A-4147-A177-3AD203B41FA5}">
                      <a16:colId xmlns:a16="http://schemas.microsoft.com/office/drawing/2014/main" val="20001"/>
                    </a:ext>
                  </a:extLst>
                </a:gridCol>
                <a:gridCol w="2354236">
                  <a:extLst>
                    <a:ext uri="{9D8B030D-6E8A-4147-A177-3AD203B41FA5}">
                      <a16:colId xmlns:a16="http://schemas.microsoft.com/office/drawing/2014/main" val="20002"/>
                    </a:ext>
                  </a:extLst>
                </a:gridCol>
                <a:gridCol w="1164851">
                  <a:extLst>
                    <a:ext uri="{9D8B030D-6E8A-4147-A177-3AD203B41FA5}">
                      <a16:colId xmlns:a16="http://schemas.microsoft.com/office/drawing/2014/main" val="20003"/>
                    </a:ext>
                  </a:extLst>
                </a:gridCol>
              </a:tblGrid>
              <a:tr h="329113">
                <a:tc>
                  <a:txBody>
                    <a:bodyPr/>
                    <a:lstStyle/>
                    <a:p>
                      <a:pPr algn="ctr">
                        <a:lnSpc>
                          <a:spcPct val="150000"/>
                        </a:lnSpc>
                        <a:spcAft>
                          <a:spcPts val="0"/>
                        </a:spcAft>
                        <a:tabLst>
                          <a:tab pos="825500" algn="l"/>
                        </a:tabLst>
                      </a:pPr>
                      <a:r>
                        <a:rPr lang="fr-FR" sz="1200" kern="100">
                          <a:effectLst/>
                        </a:rPr>
                        <a:t>Paramètres</a:t>
                      </a:r>
                      <a:endParaRPr lang="fr-FR" sz="1100">
                        <a:solidFill>
                          <a:srgbClr val="76923C"/>
                        </a:solidFill>
                        <a:effectLst/>
                        <a:latin typeface="Calibri"/>
                        <a:ea typeface="Calibri"/>
                        <a:cs typeface="Arial"/>
                      </a:endParaRPr>
                    </a:p>
                  </a:txBody>
                  <a:tcPr marL="68580" marR="68580" marT="0" marB="0"/>
                </a:tc>
                <a:tc>
                  <a:txBody>
                    <a:bodyPr/>
                    <a:lstStyle/>
                    <a:p>
                      <a:pPr algn="ctr">
                        <a:lnSpc>
                          <a:spcPct val="150000"/>
                        </a:lnSpc>
                        <a:spcAft>
                          <a:spcPts val="0"/>
                        </a:spcAft>
                        <a:tabLst>
                          <a:tab pos="825500" algn="l"/>
                        </a:tabLst>
                      </a:pPr>
                      <a:r>
                        <a:rPr lang="fr-FR" sz="1200" kern="100">
                          <a:effectLst/>
                        </a:rPr>
                        <a:t>bacteriospermique</a:t>
                      </a:r>
                      <a:endParaRPr lang="fr-FR" sz="1100">
                        <a:solidFill>
                          <a:srgbClr val="76923C"/>
                        </a:solidFill>
                        <a:effectLst/>
                        <a:latin typeface="Calibri"/>
                        <a:ea typeface="Calibri"/>
                        <a:cs typeface="Arial"/>
                      </a:endParaRPr>
                    </a:p>
                  </a:txBody>
                  <a:tcPr marL="68580" marR="68580" marT="0" marB="0"/>
                </a:tc>
                <a:tc>
                  <a:txBody>
                    <a:bodyPr/>
                    <a:lstStyle/>
                    <a:p>
                      <a:pPr algn="ctr">
                        <a:lnSpc>
                          <a:spcPct val="150000"/>
                        </a:lnSpc>
                        <a:spcAft>
                          <a:spcPts val="0"/>
                        </a:spcAft>
                        <a:tabLst>
                          <a:tab pos="825500" algn="l"/>
                        </a:tabLst>
                      </a:pPr>
                      <a:r>
                        <a:rPr lang="fr-FR" sz="1200" kern="100">
                          <a:effectLst/>
                        </a:rPr>
                        <a:t>Non bacteriospernique</a:t>
                      </a:r>
                      <a:endParaRPr lang="fr-FR" sz="1100">
                        <a:solidFill>
                          <a:srgbClr val="76923C"/>
                        </a:solidFill>
                        <a:effectLst/>
                        <a:latin typeface="Calibri"/>
                        <a:ea typeface="Calibri"/>
                        <a:cs typeface="Arial"/>
                      </a:endParaRPr>
                    </a:p>
                  </a:txBody>
                  <a:tcPr marL="68580" marR="68580" marT="0" marB="0"/>
                </a:tc>
                <a:tc>
                  <a:txBody>
                    <a:bodyPr/>
                    <a:lstStyle/>
                    <a:p>
                      <a:pPr algn="ctr">
                        <a:lnSpc>
                          <a:spcPct val="150000"/>
                        </a:lnSpc>
                        <a:spcAft>
                          <a:spcPts val="0"/>
                        </a:spcAft>
                        <a:tabLst>
                          <a:tab pos="825500" algn="l"/>
                        </a:tabLst>
                      </a:pPr>
                      <a:r>
                        <a:rPr lang="fr-FR" sz="1200" kern="100">
                          <a:effectLst/>
                        </a:rPr>
                        <a:t>P.value</a:t>
                      </a:r>
                      <a:endParaRPr lang="fr-FR" sz="1100">
                        <a:solidFill>
                          <a:srgbClr val="76923C"/>
                        </a:solidFill>
                        <a:effectLst/>
                        <a:latin typeface="Calibri"/>
                        <a:ea typeface="Calibri"/>
                        <a:cs typeface="Arial"/>
                      </a:endParaRPr>
                    </a:p>
                  </a:txBody>
                  <a:tcPr marL="68580" marR="68580" marT="0" marB="0"/>
                </a:tc>
                <a:extLst>
                  <a:ext uri="{0D108BD9-81ED-4DB2-BD59-A6C34878D82A}">
                    <a16:rowId xmlns:a16="http://schemas.microsoft.com/office/drawing/2014/main" val="10000"/>
                  </a:ext>
                </a:extLst>
              </a:tr>
              <a:tr h="987339">
                <a:tc>
                  <a:txBody>
                    <a:bodyPr/>
                    <a:lstStyle/>
                    <a:p>
                      <a:pPr algn="ctr">
                        <a:lnSpc>
                          <a:spcPct val="150000"/>
                        </a:lnSpc>
                        <a:spcAft>
                          <a:spcPts val="0"/>
                        </a:spcAft>
                        <a:tabLst>
                          <a:tab pos="825500" algn="l"/>
                        </a:tabLst>
                      </a:pPr>
                      <a:r>
                        <a:rPr lang="fr-FR" sz="1200" kern="100">
                          <a:effectLst/>
                        </a:rPr>
                        <a:t>La concentration du sperme</a:t>
                      </a:r>
                      <a:endParaRPr lang="fr-FR" sz="1100">
                        <a:effectLst/>
                      </a:endParaRPr>
                    </a:p>
                    <a:p>
                      <a:pPr algn="ctr">
                        <a:lnSpc>
                          <a:spcPct val="150000"/>
                        </a:lnSpc>
                        <a:spcAft>
                          <a:spcPts val="0"/>
                        </a:spcAft>
                        <a:tabLst>
                          <a:tab pos="825500" algn="l"/>
                        </a:tabLst>
                      </a:pPr>
                      <a:r>
                        <a:rPr lang="fr-FR" sz="1200" kern="100">
                          <a:effectLst/>
                        </a:rPr>
                        <a:t>&lt; 40 </a:t>
                      </a:r>
                      <a:endParaRPr lang="fr-FR" sz="1100">
                        <a:effectLst/>
                      </a:endParaRPr>
                    </a:p>
                    <a:p>
                      <a:pPr algn="ctr">
                        <a:lnSpc>
                          <a:spcPct val="150000"/>
                        </a:lnSpc>
                        <a:spcAft>
                          <a:spcPts val="0"/>
                        </a:spcAft>
                        <a:tabLst>
                          <a:tab pos="825500" algn="l"/>
                        </a:tabLst>
                      </a:pPr>
                      <a:r>
                        <a:rPr lang="fr-FR" sz="1200" kern="100">
                          <a:effectLst/>
                        </a:rPr>
                        <a:t>&gt; 40</a:t>
                      </a:r>
                      <a:endParaRPr lang="fr-FR" sz="1100">
                        <a:solidFill>
                          <a:srgbClr val="76923C"/>
                        </a:solidFill>
                        <a:effectLst/>
                        <a:latin typeface="Calibri"/>
                        <a:ea typeface="Calibri"/>
                        <a:cs typeface="Arial"/>
                      </a:endParaRPr>
                    </a:p>
                  </a:txBody>
                  <a:tcPr marL="68580" marR="68580" marT="0" marB="0"/>
                </a:tc>
                <a:tc>
                  <a:txBody>
                    <a:bodyPr/>
                    <a:lstStyle/>
                    <a:p>
                      <a:pPr>
                        <a:lnSpc>
                          <a:spcPct val="150000"/>
                        </a:lnSpc>
                        <a:spcAft>
                          <a:spcPts val="0"/>
                        </a:spcAft>
                        <a:tabLst>
                          <a:tab pos="825500" algn="l"/>
                        </a:tabLst>
                      </a:pPr>
                      <a:r>
                        <a:rPr lang="fr-FR" sz="1200" kern="100">
                          <a:effectLst/>
                        </a:rPr>
                        <a:t> </a:t>
                      </a:r>
                      <a:endParaRPr lang="fr-FR" sz="1100">
                        <a:effectLst/>
                      </a:endParaRPr>
                    </a:p>
                    <a:p>
                      <a:pPr algn="ctr">
                        <a:lnSpc>
                          <a:spcPct val="150000"/>
                        </a:lnSpc>
                        <a:spcAft>
                          <a:spcPts val="0"/>
                        </a:spcAft>
                        <a:tabLst>
                          <a:tab pos="825500" algn="l"/>
                        </a:tabLst>
                      </a:pPr>
                      <a:r>
                        <a:rPr lang="fr-FR" sz="1200" kern="100">
                          <a:effectLst/>
                        </a:rPr>
                        <a:t>13</a:t>
                      </a:r>
                      <a:endParaRPr lang="fr-FR" sz="1100">
                        <a:effectLst/>
                      </a:endParaRPr>
                    </a:p>
                    <a:p>
                      <a:pPr algn="ctr">
                        <a:lnSpc>
                          <a:spcPct val="150000"/>
                        </a:lnSpc>
                        <a:spcAft>
                          <a:spcPts val="0"/>
                        </a:spcAft>
                        <a:tabLst>
                          <a:tab pos="825500" algn="l"/>
                        </a:tabLst>
                      </a:pPr>
                      <a:r>
                        <a:rPr lang="fr-FR" sz="1200" kern="100">
                          <a:effectLst/>
                        </a:rPr>
                        <a:t>27</a:t>
                      </a:r>
                      <a:endParaRPr lang="fr-FR" sz="1100">
                        <a:solidFill>
                          <a:srgbClr val="76923C"/>
                        </a:solidFill>
                        <a:effectLst/>
                        <a:latin typeface="Calibri"/>
                        <a:ea typeface="Calibri"/>
                        <a:cs typeface="Arial"/>
                      </a:endParaRPr>
                    </a:p>
                  </a:txBody>
                  <a:tcPr marL="68580" marR="68580" marT="0" marB="0"/>
                </a:tc>
                <a:tc>
                  <a:txBody>
                    <a:bodyPr/>
                    <a:lstStyle/>
                    <a:p>
                      <a:pPr>
                        <a:lnSpc>
                          <a:spcPct val="150000"/>
                        </a:lnSpc>
                        <a:spcAft>
                          <a:spcPts val="0"/>
                        </a:spcAft>
                        <a:tabLst>
                          <a:tab pos="825500" algn="l"/>
                        </a:tabLst>
                      </a:pPr>
                      <a:r>
                        <a:rPr lang="fr-FR" sz="1200" kern="100">
                          <a:effectLst/>
                        </a:rPr>
                        <a:t> </a:t>
                      </a:r>
                      <a:endParaRPr lang="fr-FR" sz="1100">
                        <a:effectLst/>
                      </a:endParaRPr>
                    </a:p>
                    <a:p>
                      <a:pPr algn="ctr">
                        <a:lnSpc>
                          <a:spcPct val="150000"/>
                        </a:lnSpc>
                        <a:spcAft>
                          <a:spcPts val="0"/>
                        </a:spcAft>
                        <a:tabLst>
                          <a:tab pos="825500" algn="l"/>
                        </a:tabLst>
                      </a:pPr>
                      <a:r>
                        <a:rPr lang="fr-FR" sz="1200" kern="100">
                          <a:effectLst/>
                        </a:rPr>
                        <a:t>69</a:t>
                      </a:r>
                      <a:endParaRPr lang="fr-FR" sz="1100">
                        <a:effectLst/>
                      </a:endParaRPr>
                    </a:p>
                    <a:p>
                      <a:pPr algn="ctr">
                        <a:lnSpc>
                          <a:spcPct val="150000"/>
                        </a:lnSpc>
                        <a:spcAft>
                          <a:spcPts val="0"/>
                        </a:spcAft>
                        <a:tabLst>
                          <a:tab pos="825500" algn="l"/>
                        </a:tabLst>
                      </a:pPr>
                      <a:r>
                        <a:rPr lang="fr-FR" sz="1200" kern="100">
                          <a:effectLst/>
                        </a:rPr>
                        <a:t>156</a:t>
                      </a:r>
                      <a:endParaRPr lang="fr-FR" sz="1100">
                        <a:solidFill>
                          <a:srgbClr val="76923C"/>
                        </a:solidFill>
                        <a:effectLst/>
                        <a:latin typeface="Calibri"/>
                        <a:ea typeface="Calibri"/>
                        <a:cs typeface="Arial"/>
                      </a:endParaRPr>
                    </a:p>
                  </a:txBody>
                  <a:tcPr marL="68580" marR="68580" marT="0" marB="0"/>
                </a:tc>
                <a:tc>
                  <a:txBody>
                    <a:bodyPr/>
                    <a:lstStyle/>
                    <a:p>
                      <a:pPr algn="ctr">
                        <a:lnSpc>
                          <a:spcPct val="150000"/>
                        </a:lnSpc>
                        <a:spcAft>
                          <a:spcPts val="0"/>
                        </a:spcAft>
                        <a:tabLst>
                          <a:tab pos="825500" algn="l"/>
                        </a:tabLst>
                      </a:pPr>
                      <a:r>
                        <a:rPr lang="fr-FR" sz="1200" kern="100">
                          <a:effectLst/>
                        </a:rPr>
                        <a:t>0,822</a:t>
                      </a:r>
                      <a:endParaRPr lang="fr-FR" sz="1100">
                        <a:solidFill>
                          <a:srgbClr val="76923C"/>
                        </a:solidFill>
                        <a:effectLst/>
                        <a:latin typeface="Calibri"/>
                        <a:ea typeface="Calibri"/>
                        <a:cs typeface="Arial"/>
                      </a:endParaRPr>
                    </a:p>
                  </a:txBody>
                  <a:tcPr marL="68580" marR="68580" marT="0" marB="0"/>
                </a:tc>
                <a:extLst>
                  <a:ext uri="{0D108BD9-81ED-4DB2-BD59-A6C34878D82A}">
                    <a16:rowId xmlns:a16="http://schemas.microsoft.com/office/drawing/2014/main" val="10001"/>
                  </a:ext>
                </a:extLst>
              </a:tr>
              <a:tr h="987339">
                <a:tc>
                  <a:txBody>
                    <a:bodyPr/>
                    <a:lstStyle/>
                    <a:p>
                      <a:pPr algn="ctr">
                        <a:lnSpc>
                          <a:spcPct val="150000"/>
                        </a:lnSpc>
                        <a:spcAft>
                          <a:spcPts val="0"/>
                        </a:spcAft>
                        <a:tabLst>
                          <a:tab pos="825500" algn="l"/>
                        </a:tabLst>
                      </a:pPr>
                      <a:r>
                        <a:rPr lang="fr-FR" sz="1200" kern="100">
                          <a:effectLst/>
                        </a:rPr>
                        <a:t>La mobilité progressive (a+b)</a:t>
                      </a:r>
                      <a:endParaRPr lang="fr-FR" sz="1100">
                        <a:effectLst/>
                      </a:endParaRPr>
                    </a:p>
                    <a:p>
                      <a:pPr algn="ctr">
                        <a:lnSpc>
                          <a:spcPct val="150000"/>
                        </a:lnSpc>
                        <a:spcAft>
                          <a:spcPts val="0"/>
                        </a:spcAft>
                        <a:tabLst>
                          <a:tab pos="825500" algn="l"/>
                        </a:tabLst>
                      </a:pPr>
                      <a:r>
                        <a:rPr lang="fr-FR" sz="1200" kern="100">
                          <a:effectLst/>
                        </a:rPr>
                        <a:t>&lt; 32</a:t>
                      </a:r>
                      <a:endParaRPr lang="fr-FR" sz="1100">
                        <a:effectLst/>
                      </a:endParaRPr>
                    </a:p>
                    <a:p>
                      <a:pPr algn="ctr">
                        <a:lnSpc>
                          <a:spcPct val="150000"/>
                        </a:lnSpc>
                        <a:spcAft>
                          <a:spcPts val="0"/>
                        </a:spcAft>
                        <a:tabLst>
                          <a:tab pos="825500" algn="l"/>
                        </a:tabLst>
                      </a:pPr>
                      <a:r>
                        <a:rPr lang="fr-FR" sz="1200" kern="100">
                          <a:effectLst/>
                        </a:rPr>
                        <a:t>&gt; 32</a:t>
                      </a:r>
                      <a:endParaRPr lang="fr-FR" sz="1100">
                        <a:solidFill>
                          <a:srgbClr val="76923C"/>
                        </a:solidFill>
                        <a:effectLst/>
                        <a:latin typeface="Calibri"/>
                        <a:ea typeface="Calibri"/>
                        <a:cs typeface="Arial"/>
                      </a:endParaRPr>
                    </a:p>
                  </a:txBody>
                  <a:tcPr marL="68580" marR="68580" marT="0" marB="0"/>
                </a:tc>
                <a:tc>
                  <a:txBody>
                    <a:bodyPr/>
                    <a:lstStyle/>
                    <a:p>
                      <a:pPr>
                        <a:lnSpc>
                          <a:spcPct val="150000"/>
                        </a:lnSpc>
                        <a:spcAft>
                          <a:spcPts val="0"/>
                        </a:spcAft>
                        <a:tabLst>
                          <a:tab pos="825500" algn="l"/>
                        </a:tabLst>
                      </a:pPr>
                      <a:r>
                        <a:rPr lang="fr-FR" sz="1200" kern="100">
                          <a:effectLst/>
                        </a:rPr>
                        <a:t> </a:t>
                      </a:r>
                      <a:endParaRPr lang="fr-FR" sz="1100">
                        <a:effectLst/>
                      </a:endParaRPr>
                    </a:p>
                    <a:p>
                      <a:pPr algn="ctr">
                        <a:lnSpc>
                          <a:spcPct val="150000"/>
                        </a:lnSpc>
                        <a:spcAft>
                          <a:spcPts val="0"/>
                        </a:spcAft>
                        <a:tabLst>
                          <a:tab pos="825500" algn="l"/>
                        </a:tabLst>
                      </a:pPr>
                      <a:r>
                        <a:rPr lang="fr-FR" sz="1200" kern="100">
                          <a:effectLst/>
                        </a:rPr>
                        <a:t>21</a:t>
                      </a:r>
                      <a:endParaRPr lang="fr-FR" sz="1100">
                        <a:effectLst/>
                      </a:endParaRPr>
                    </a:p>
                    <a:p>
                      <a:pPr algn="ctr">
                        <a:lnSpc>
                          <a:spcPct val="150000"/>
                        </a:lnSpc>
                        <a:spcAft>
                          <a:spcPts val="0"/>
                        </a:spcAft>
                        <a:tabLst>
                          <a:tab pos="825500" algn="l"/>
                        </a:tabLst>
                      </a:pPr>
                      <a:r>
                        <a:rPr lang="fr-FR" sz="1200" kern="100">
                          <a:effectLst/>
                        </a:rPr>
                        <a:t>19</a:t>
                      </a:r>
                      <a:endParaRPr lang="fr-FR" sz="1100">
                        <a:solidFill>
                          <a:srgbClr val="76923C"/>
                        </a:solidFill>
                        <a:effectLst/>
                        <a:latin typeface="Calibri"/>
                        <a:ea typeface="Calibri"/>
                        <a:cs typeface="Arial"/>
                      </a:endParaRPr>
                    </a:p>
                  </a:txBody>
                  <a:tcPr marL="68580" marR="68580" marT="0" marB="0"/>
                </a:tc>
                <a:tc>
                  <a:txBody>
                    <a:bodyPr/>
                    <a:lstStyle/>
                    <a:p>
                      <a:pPr>
                        <a:lnSpc>
                          <a:spcPct val="150000"/>
                        </a:lnSpc>
                        <a:spcAft>
                          <a:spcPts val="0"/>
                        </a:spcAft>
                        <a:tabLst>
                          <a:tab pos="825500" algn="l"/>
                        </a:tabLst>
                      </a:pPr>
                      <a:r>
                        <a:rPr lang="fr-FR" sz="1200" kern="100">
                          <a:effectLst/>
                        </a:rPr>
                        <a:t> </a:t>
                      </a:r>
                      <a:endParaRPr lang="fr-FR" sz="1100">
                        <a:effectLst/>
                      </a:endParaRPr>
                    </a:p>
                    <a:p>
                      <a:pPr algn="ctr">
                        <a:lnSpc>
                          <a:spcPct val="150000"/>
                        </a:lnSpc>
                        <a:spcAft>
                          <a:spcPts val="0"/>
                        </a:spcAft>
                        <a:tabLst>
                          <a:tab pos="825500" algn="l"/>
                        </a:tabLst>
                      </a:pPr>
                      <a:r>
                        <a:rPr lang="fr-FR" sz="1200" kern="100">
                          <a:effectLst/>
                        </a:rPr>
                        <a:t>184</a:t>
                      </a:r>
                      <a:endParaRPr lang="fr-FR" sz="1100">
                        <a:effectLst/>
                      </a:endParaRPr>
                    </a:p>
                    <a:p>
                      <a:pPr algn="ctr">
                        <a:lnSpc>
                          <a:spcPct val="150000"/>
                        </a:lnSpc>
                        <a:spcAft>
                          <a:spcPts val="0"/>
                        </a:spcAft>
                        <a:tabLst>
                          <a:tab pos="825500" algn="l"/>
                        </a:tabLst>
                      </a:pPr>
                      <a:r>
                        <a:rPr lang="fr-FR" sz="1200" kern="100">
                          <a:effectLst/>
                        </a:rPr>
                        <a:t>42</a:t>
                      </a:r>
                      <a:endParaRPr lang="fr-FR" sz="1100">
                        <a:solidFill>
                          <a:srgbClr val="76923C"/>
                        </a:solidFill>
                        <a:effectLst/>
                        <a:latin typeface="Calibri"/>
                        <a:ea typeface="Calibri"/>
                        <a:cs typeface="Arial"/>
                      </a:endParaRPr>
                    </a:p>
                  </a:txBody>
                  <a:tcPr marL="68580" marR="68580" marT="0" marB="0"/>
                </a:tc>
                <a:tc>
                  <a:txBody>
                    <a:bodyPr/>
                    <a:lstStyle/>
                    <a:p>
                      <a:pPr algn="ctr">
                        <a:lnSpc>
                          <a:spcPct val="150000"/>
                        </a:lnSpc>
                        <a:spcAft>
                          <a:spcPts val="0"/>
                        </a:spcAft>
                        <a:tabLst>
                          <a:tab pos="825500" algn="l"/>
                        </a:tabLst>
                      </a:pPr>
                      <a:r>
                        <a:rPr lang="fr-FR" sz="1200" kern="100">
                          <a:effectLst/>
                        </a:rPr>
                        <a:t>0,00032*</a:t>
                      </a:r>
                      <a:endParaRPr lang="fr-FR" sz="1100">
                        <a:solidFill>
                          <a:srgbClr val="76923C"/>
                        </a:solidFill>
                        <a:effectLst/>
                        <a:latin typeface="Calibri"/>
                        <a:ea typeface="Calibri"/>
                        <a:cs typeface="Arial"/>
                      </a:endParaRPr>
                    </a:p>
                  </a:txBody>
                  <a:tcPr marL="68580" marR="68580" marT="0" marB="0"/>
                </a:tc>
                <a:extLst>
                  <a:ext uri="{0D108BD9-81ED-4DB2-BD59-A6C34878D82A}">
                    <a16:rowId xmlns:a16="http://schemas.microsoft.com/office/drawing/2014/main" val="10002"/>
                  </a:ext>
                </a:extLst>
              </a:tr>
              <a:tr h="987339">
                <a:tc>
                  <a:txBody>
                    <a:bodyPr/>
                    <a:lstStyle/>
                    <a:p>
                      <a:pPr algn="ctr">
                        <a:lnSpc>
                          <a:spcPct val="150000"/>
                        </a:lnSpc>
                        <a:spcAft>
                          <a:spcPts val="0"/>
                        </a:spcAft>
                        <a:tabLst>
                          <a:tab pos="825500" algn="l"/>
                        </a:tabLst>
                      </a:pPr>
                      <a:r>
                        <a:rPr lang="fr-FR" sz="1200" kern="100">
                          <a:effectLst/>
                        </a:rPr>
                        <a:t>La vitalité</a:t>
                      </a:r>
                      <a:endParaRPr lang="fr-FR" sz="1100">
                        <a:effectLst/>
                      </a:endParaRPr>
                    </a:p>
                    <a:p>
                      <a:pPr algn="ctr">
                        <a:lnSpc>
                          <a:spcPct val="150000"/>
                        </a:lnSpc>
                        <a:spcAft>
                          <a:spcPts val="0"/>
                        </a:spcAft>
                        <a:tabLst>
                          <a:tab pos="825500" algn="l"/>
                        </a:tabLst>
                      </a:pPr>
                      <a:r>
                        <a:rPr lang="fr-FR" sz="1200" kern="100">
                          <a:effectLst/>
                        </a:rPr>
                        <a:t>&lt; 58 </a:t>
                      </a:r>
                      <a:endParaRPr lang="fr-FR" sz="1100">
                        <a:effectLst/>
                      </a:endParaRPr>
                    </a:p>
                    <a:p>
                      <a:pPr algn="ctr">
                        <a:lnSpc>
                          <a:spcPct val="150000"/>
                        </a:lnSpc>
                        <a:spcAft>
                          <a:spcPts val="0"/>
                        </a:spcAft>
                        <a:tabLst>
                          <a:tab pos="825500" algn="l"/>
                        </a:tabLst>
                      </a:pPr>
                      <a:r>
                        <a:rPr lang="fr-FR" sz="1200" kern="100">
                          <a:effectLst/>
                        </a:rPr>
                        <a:t>&gt; 58</a:t>
                      </a:r>
                      <a:endParaRPr lang="fr-FR" sz="1100">
                        <a:solidFill>
                          <a:srgbClr val="76923C"/>
                        </a:solidFill>
                        <a:effectLst/>
                        <a:latin typeface="Calibri"/>
                        <a:ea typeface="Calibri"/>
                        <a:cs typeface="Arial"/>
                      </a:endParaRPr>
                    </a:p>
                  </a:txBody>
                  <a:tcPr marL="68580" marR="68580" marT="0" marB="0"/>
                </a:tc>
                <a:tc>
                  <a:txBody>
                    <a:bodyPr/>
                    <a:lstStyle/>
                    <a:p>
                      <a:pPr>
                        <a:lnSpc>
                          <a:spcPct val="150000"/>
                        </a:lnSpc>
                        <a:spcAft>
                          <a:spcPts val="0"/>
                        </a:spcAft>
                        <a:tabLst>
                          <a:tab pos="825500" algn="l"/>
                        </a:tabLst>
                      </a:pPr>
                      <a:r>
                        <a:rPr lang="fr-FR" sz="1200" kern="100">
                          <a:effectLst/>
                        </a:rPr>
                        <a:t> </a:t>
                      </a:r>
                      <a:endParaRPr lang="fr-FR" sz="1100">
                        <a:effectLst/>
                      </a:endParaRPr>
                    </a:p>
                    <a:p>
                      <a:pPr algn="ctr">
                        <a:lnSpc>
                          <a:spcPct val="150000"/>
                        </a:lnSpc>
                        <a:spcAft>
                          <a:spcPts val="0"/>
                        </a:spcAft>
                        <a:tabLst>
                          <a:tab pos="825500" algn="l"/>
                        </a:tabLst>
                      </a:pPr>
                      <a:r>
                        <a:rPr lang="fr-FR" sz="1200" kern="100">
                          <a:effectLst/>
                        </a:rPr>
                        <a:t>30</a:t>
                      </a:r>
                      <a:endParaRPr lang="fr-FR" sz="1100">
                        <a:effectLst/>
                      </a:endParaRPr>
                    </a:p>
                    <a:p>
                      <a:pPr algn="ctr">
                        <a:lnSpc>
                          <a:spcPct val="150000"/>
                        </a:lnSpc>
                        <a:spcAft>
                          <a:spcPts val="0"/>
                        </a:spcAft>
                        <a:tabLst>
                          <a:tab pos="825500" algn="l"/>
                        </a:tabLst>
                      </a:pPr>
                      <a:r>
                        <a:rPr lang="fr-FR" sz="1200" kern="100">
                          <a:effectLst/>
                        </a:rPr>
                        <a:t>10</a:t>
                      </a:r>
                      <a:endParaRPr lang="fr-FR" sz="1100">
                        <a:solidFill>
                          <a:srgbClr val="76923C"/>
                        </a:solidFill>
                        <a:effectLst/>
                        <a:latin typeface="Calibri"/>
                        <a:ea typeface="Calibri"/>
                        <a:cs typeface="Arial"/>
                      </a:endParaRPr>
                    </a:p>
                  </a:txBody>
                  <a:tcPr marL="68580" marR="68580" marT="0" marB="0"/>
                </a:tc>
                <a:tc>
                  <a:txBody>
                    <a:bodyPr/>
                    <a:lstStyle/>
                    <a:p>
                      <a:pPr>
                        <a:lnSpc>
                          <a:spcPct val="150000"/>
                        </a:lnSpc>
                        <a:spcAft>
                          <a:spcPts val="0"/>
                        </a:spcAft>
                        <a:tabLst>
                          <a:tab pos="825500" algn="l"/>
                        </a:tabLst>
                      </a:pPr>
                      <a:r>
                        <a:rPr lang="fr-FR" sz="1200" kern="100">
                          <a:effectLst/>
                        </a:rPr>
                        <a:t> </a:t>
                      </a:r>
                      <a:endParaRPr lang="fr-FR" sz="1100">
                        <a:effectLst/>
                      </a:endParaRPr>
                    </a:p>
                    <a:p>
                      <a:pPr algn="ctr">
                        <a:lnSpc>
                          <a:spcPct val="150000"/>
                        </a:lnSpc>
                        <a:spcAft>
                          <a:spcPts val="0"/>
                        </a:spcAft>
                        <a:tabLst>
                          <a:tab pos="825500" algn="l"/>
                        </a:tabLst>
                      </a:pPr>
                      <a:r>
                        <a:rPr lang="fr-FR" sz="1200" kern="100">
                          <a:effectLst/>
                        </a:rPr>
                        <a:t>217</a:t>
                      </a:r>
                      <a:endParaRPr lang="fr-FR" sz="1100">
                        <a:effectLst/>
                      </a:endParaRPr>
                    </a:p>
                    <a:p>
                      <a:pPr algn="ctr">
                        <a:lnSpc>
                          <a:spcPct val="150000"/>
                        </a:lnSpc>
                        <a:spcAft>
                          <a:spcPts val="0"/>
                        </a:spcAft>
                        <a:tabLst>
                          <a:tab pos="825500" algn="l"/>
                        </a:tabLst>
                      </a:pPr>
                      <a:r>
                        <a:rPr lang="fr-FR" sz="1200" kern="100">
                          <a:effectLst/>
                        </a:rPr>
                        <a:t>8</a:t>
                      </a:r>
                      <a:endParaRPr lang="fr-FR" sz="1100">
                        <a:solidFill>
                          <a:srgbClr val="76923C"/>
                        </a:solidFill>
                        <a:effectLst/>
                        <a:latin typeface="Calibri"/>
                        <a:ea typeface="Calibri"/>
                        <a:cs typeface="Arial"/>
                      </a:endParaRPr>
                    </a:p>
                  </a:txBody>
                  <a:tcPr marL="68580" marR="68580" marT="0" marB="0"/>
                </a:tc>
                <a:tc>
                  <a:txBody>
                    <a:bodyPr/>
                    <a:lstStyle/>
                    <a:p>
                      <a:pPr algn="ctr">
                        <a:lnSpc>
                          <a:spcPct val="150000"/>
                        </a:lnSpc>
                        <a:spcAft>
                          <a:spcPts val="0"/>
                        </a:spcAft>
                        <a:tabLst>
                          <a:tab pos="825500" algn="l"/>
                        </a:tabLst>
                      </a:pPr>
                      <a:r>
                        <a:rPr lang="fr-FR" sz="1200" kern="100">
                          <a:effectLst/>
                        </a:rPr>
                        <a:t>0,000004*</a:t>
                      </a:r>
                      <a:endParaRPr lang="fr-FR" sz="1100">
                        <a:solidFill>
                          <a:srgbClr val="76923C"/>
                        </a:solidFill>
                        <a:effectLst/>
                        <a:latin typeface="Calibri"/>
                        <a:ea typeface="Calibri"/>
                        <a:cs typeface="Arial"/>
                      </a:endParaRPr>
                    </a:p>
                  </a:txBody>
                  <a:tcPr marL="68580" marR="68580" marT="0" marB="0"/>
                </a:tc>
                <a:extLst>
                  <a:ext uri="{0D108BD9-81ED-4DB2-BD59-A6C34878D82A}">
                    <a16:rowId xmlns:a16="http://schemas.microsoft.com/office/drawing/2014/main" val="10003"/>
                  </a:ext>
                </a:extLst>
              </a:tr>
              <a:tr h="987339">
                <a:tc>
                  <a:txBody>
                    <a:bodyPr/>
                    <a:lstStyle/>
                    <a:p>
                      <a:pPr algn="ctr">
                        <a:lnSpc>
                          <a:spcPct val="150000"/>
                        </a:lnSpc>
                        <a:spcAft>
                          <a:spcPts val="0"/>
                        </a:spcAft>
                        <a:tabLst>
                          <a:tab pos="825500" algn="l"/>
                        </a:tabLst>
                      </a:pPr>
                      <a:r>
                        <a:rPr lang="fr-FR" sz="1200" kern="100">
                          <a:effectLst/>
                        </a:rPr>
                        <a:t>La morphologie</a:t>
                      </a:r>
                      <a:endParaRPr lang="fr-FR" sz="1100">
                        <a:effectLst/>
                      </a:endParaRPr>
                    </a:p>
                    <a:p>
                      <a:pPr algn="ctr">
                        <a:lnSpc>
                          <a:spcPct val="150000"/>
                        </a:lnSpc>
                        <a:spcAft>
                          <a:spcPts val="0"/>
                        </a:spcAft>
                        <a:tabLst>
                          <a:tab pos="825500" algn="l"/>
                        </a:tabLst>
                      </a:pPr>
                      <a:r>
                        <a:rPr lang="fr-FR" sz="1200" kern="100">
                          <a:effectLst/>
                        </a:rPr>
                        <a:t>&lt; 4</a:t>
                      </a:r>
                      <a:endParaRPr lang="fr-FR" sz="1100">
                        <a:effectLst/>
                      </a:endParaRPr>
                    </a:p>
                    <a:p>
                      <a:pPr algn="ctr">
                        <a:lnSpc>
                          <a:spcPct val="150000"/>
                        </a:lnSpc>
                        <a:spcAft>
                          <a:spcPts val="0"/>
                        </a:spcAft>
                        <a:tabLst>
                          <a:tab pos="825500" algn="l"/>
                        </a:tabLst>
                      </a:pPr>
                      <a:r>
                        <a:rPr lang="fr-FR" sz="1200" kern="100">
                          <a:effectLst/>
                        </a:rPr>
                        <a:t>&gt; 4</a:t>
                      </a:r>
                      <a:endParaRPr lang="fr-FR" sz="1100">
                        <a:solidFill>
                          <a:srgbClr val="76923C"/>
                        </a:solidFill>
                        <a:effectLst/>
                        <a:latin typeface="Calibri"/>
                        <a:ea typeface="Calibri"/>
                        <a:cs typeface="Arial"/>
                      </a:endParaRPr>
                    </a:p>
                  </a:txBody>
                  <a:tcPr marL="68580" marR="68580" marT="0" marB="0"/>
                </a:tc>
                <a:tc>
                  <a:txBody>
                    <a:bodyPr/>
                    <a:lstStyle/>
                    <a:p>
                      <a:pPr>
                        <a:lnSpc>
                          <a:spcPct val="150000"/>
                        </a:lnSpc>
                        <a:spcAft>
                          <a:spcPts val="0"/>
                        </a:spcAft>
                        <a:tabLst>
                          <a:tab pos="825500" algn="l"/>
                        </a:tabLst>
                      </a:pPr>
                      <a:r>
                        <a:rPr lang="fr-FR" sz="1200" kern="100">
                          <a:effectLst/>
                        </a:rPr>
                        <a:t> </a:t>
                      </a:r>
                      <a:endParaRPr lang="fr-FR" sz="1100">
                        <a:effectLst/>
                      </a:endParaRPr>
                    </a:p>
                    <a:p>
                      <a:pPr algn="ctr">
                        <a:lnSpc>
                          <a:spcPct val="150000"/>
                        </a:lnSpc>
                        <a:spcAft>
                          <a:spcPts val="0"/>
                        </a:spcAft>
                        <a:tabLst>
                          <a:tab pos="825500" algn="l"/>
                        </a:tabLst>
                      </a:pPr>
                      <a:r>
                        <a:rPr lang="fr-FR" sz="1200" kern="100">
                          <a:effectLst/>
                        </a:rPr>
                        <a:t>2</a:t>
                      </a:r>
                      <a:endParaRPr lang="fr-FR" sz="1100">
                        <a:effectLst/>
                      </a:endParaRPr>
                    </a:p>
                    <a:p>
                      <a:pPr algn="ctr">
                        <a:lnSpc>
                          <a:spcPct val="150000"/>
                        </a:lnSpc>
                        <a:spcAft>
                          <a:spcPts val="0"/>
                        </a:spcAft>
                        <a:tabLst>
                          <a:tab pos="825500" algn="l"/>
                        </a:tabLst>
                      </a:pPr>
                      <a:r>
                        <a:rPr lang="fr-FR" sz="1200" kern="100">
                          <a:effectLst/>
                        </a:rPr>
                        <a:t>38</a:t>
                      </a:r>
                      <a:endParaRPr lang="fr-FR" sz="1100">
                        <a:solidFill>
                          <a:srgbClr val="76923C"/>
                        </a:solidFill>
                        <a:effectLst/>
                        <a:latin typeface="Calibri"/>
                        <a:ea typeface="Calibri"/>
                        <a:cs typeface="Arial"/>
                      </a:endParaRPr>
                    </a:p>
                  </a:txBody>
                  <a:tcPr marL="68580" marR="68580" marT="0" marB="0"/>
                </a:tc>
                <a:tc>
                  <a:txBody>
                    <a:bodyPr/>
                    <a:lstStyle/>
                    <a:p>
                      <a:pPr>
                        <a:lnSpc>
                          <a:spcPct val="150000"/>
                        </a:lnSpc>
                        <a:spcAft>
                          <a:spcPts val="0"/>
                        </a:spcAft>
                        <a:tabLst>
                          <a:tab pos="825500" algn="l"/>
                        </a:tabLst>
                      </a:pPr>
                      <a:r>
                        <a:rPr lang="fr-FR" sz="1200" kern="100">
                          <a:effectLst/>
                        </a:rPr>
                        <a:t> </a:t>
                      </a:r>
                      <a:endParaRPr lang="fr-FR" sz="1100">
                        <a:effectLst/>
                      </a:endParaRPr>
                    </a:p>
                    <a:p>
                      <a:pPr algn="ctr">
                        <a:lnSpc>
                          <a:spcPct val="150000"/>
                        </a:lnSpc>
                        <a:spcAft>
                          <a:spcPts val="0"/>
                        </a:spcAft>
                        <a:tabLst>
                          <a:tab pos="825500" algn="l"/>
                        </a:tabLst>
                      </a:pPr>
                      <a:r>
                        <a:rPr lang="fr-FR" sz="1200" kern="100">
                          <a:effectLst/>
                        </a:rPr>
                        <a:t>16</a:t>
                      </a:r>
                      <a:endParaRPr lang="fr-FR" sz="1100">
                        <a:effectLst/>
                      </a:endParaRPr>
                    </a:p>
                    <a:p>
                      <a:pPr algn="ctr">
                        <a:lnSpc>
                          <a:spcPct val="150000"/>
                        </a:lnSpc>
                        <a:spcAft>
                          <a:spcPts val="0"/>
                        </a:spcAft>
                        <a:tabLst>
                          <a:tab pos="825500" algn="l"/>
                        </a:tabLst>
                      </a:pPr>
                      <a:r>
                        <a:rPr lang="fr-FR" sz="1200" kern="100">
                          <a:effectLst/>
                        </a:rPr>
                        <a:t>209</a:t>
                      </a:r>
                      <a:endParaRPr lang="fr-FR" sz="1100">
                        <a:solidFill>
                          <a:srgbClr val="76923C"/>
                        </a:solidFill>
                        <a:effectLst/>
                        <a:latin typeface="Calibri"/>
                        <a:ea typeface="Calibri"/>
                        <a:cs typeface="Arial"/>
                      </a:endParaRPr>
                    </a:p>
                  </a:txBody>
                  <a:tcPr marL="68580" marR="68580" marT="0" marB="0"/>
                </a:tc>
                <a:tc>
                  <a:txBody>
                    <a:bodyPr/>
                    <a:lstStyle/>
                    <a:p>
                      <a:pPr algn="ctr">
                        <a:lnSpc>
                          <a:spcPct val="150000"/>
                        </a:lnSpc>
                        <a:spcAft>
                          <a:spcPts val="0"/>
                        </a:spcAft>
                        <a:tabLst>
                          <a:tab pos="825500" algn="l"/>
                        </a:tabLst>
                      </a:pPr>
                      <a:r>
                        <a:rPr lang="fr-FR" sz="1200" kern="100" dirty="0">
                          <a:effectLst/>
                        </a:rPr>
                        <a:t>0,625</a:t>
                      </a:r>
                      <a:endParaRPr lang="fr-FR" sz="1100" dirty="0">
                        <a:solidFill>
                          <a:srgbClr val="76923C"/>
                        </a:solidFill>
                        <a:effectLst/>
                        <a:latin typeface="Calibri"/>
                        <a:ea typeface="Calibri"/>
                        <a:cs typeface="Arial"/>
                      </a:endParaRPr>
                    </a:p>
                  </a:txBody>
                  <a:tcPr marL="68580" marR="68580" marT="0" marB="0"/>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76352943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54768C6-F1B2-4D30-8CE4-3E776BF8B49C}"/>
              </a:ext>
            </a:extLst>
          </p:cNvPr>
          <p:cNvSpPr>
            <a:spLocks noGrp="1"/>
          </p:cNvSpPr>
          <p:nvPr>
            <p:ph type="title"/>
          </p:nvPr>
        </p:nvSpPr>
        <p:spPr>
          <a:xfrm>
            <a:off x="0" y="2432222"/>
            <a:ext cx="6241774" cy="1177253"/>
          </a:xfrm>
        </p:spPr>
        <p:txBody>
          <a:bodyPr/>
          <a:lstStyle/>
          <a:p>
            <a:r>
              <a:rPr lang="fr-FR" sz="3600" b="1" i="1" dirty="0">
                <a:solidFill>
                  <a:schemeClr val="accent4">
                    <a:lumMod val="25000"/>
                  </a:schemeClr>
                </a:solidFill>
                <a:latin typeface="Times New Roman" panose="02020603050405020304" pitchFamily="18" charset="0"/>
                <a:cs typeface="Times New Roman" panose="02020603050405020304" pitchFamily="18" charset="0"/>
              </a:rPr>
              <a:t>06/ Conclusion Et  </a:t>
            </a:r>
            <a:br>
              <a:rPr lang="fr-FR" sz="3600" b="1" i="1" dirty="0">
                <a:solidFill>
                  <a:schemeClr val="accent4">
                    <a:lumMod val="25000"/>
                  </a:schemeClr>
                </a:solidFill>
                <a:latin typeface="Times New Roman" panose="02020603050405020304" pitchFamily="18" charset="0"/>
                <a:cs typeface="Times New Roman" panose="02020603050405020304" pitchFamily="18" charset="0"/>
              </a:rPr>
            </a:br>
            <a:r>
              <a:rPr lang="fr-FR" sz="3600" b="1" i="1" dirty="0">
                <a:solidFill>
                  <a:schemeClr val="accent4">
                    <a:lumMod val="25000"/>
                  </a:schemeClr>
                </a:solidFill>
                <a:latin typeface="Times New Roman" panose="02020603050405020304" pitchFamily="18" charset="0"/>
                <a:cs typeface="Times New Roman" panose="02020603050405020304" pitchFamily="18" charset="0"/>
              </a:rPr>
              <a:t>                        Perspective </a:t>
            </a:r>
          </a:p>
        </p:txBody>
      </p:sp>
    </p:spTree>
    <p:extLst>
      <p:ext uri="{BB962C8B-B14F-4D97-AF65-F5344CB8AC3E}">
        <p14:creationId xmlns:p14="http://schemas.microsoft.com/office/powerpoint/2010/main" val="2981427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50CD0F7-53CC-45CB-83E9-4729FA24BC82}"/>
              </a:ext>
            </a:extLst>
          </p:cNvPr>
          <p:cNvSpPr>
            <a:spLocks noGrp="1"/>
          </p:cNvSpPr>
          <p:nvPr>
            <p:ph type="title"/>
          </p:nvPr>
        </p:nvSpPr>
        <p:spPr>
          <a:xfrm>
            <a:off x="1101195" y="148553"/>
            <a:ext cx="9989611" cy="763600"/>
          </a:xfrm>
        </p:spPr>
        <p:txBody>
          <a:bodyPr/>
          <a:lstStyle/>
          <a:p>
            <a:r>
              <a:rPr lang="fr-FR" sz="3600" b="1" i="1" dirty="0">
                <a:solidFill>
                  <a:schemeClr val="accent4">
                    <a:lumMod val="25000"/>
                  </a:schemeClr>
                </a:solidFill>
                <a:latin typeface="Times New Roman" panose="02020603050405020304" pitchFamily="18" charset="0"/>
                <a:cs typeface="Times New Roman" panose="02020603050405020304" pitchFamily="18" charset="0"/>
              </a:rPr>
              <a:t>Conclusion </a:t>
            </a:r>
          </a:p>
        </p:txBody>
      </p:sp>
      <p:sp>
        <p:nvSpPr>
          <p:cNvPr id="6" name="ZoneTexte 5">
            <a:extLst>
              <a:ext uri="{FF2B5EF4-FFF2-40B4-BE49-F238E27FC236}">
                <a16:creationId xmlns:a16="http://schemas.microsoft.com/office/drawing/2014/main" id="{45946968-B94F-412A-BBFC-8136EB088647}"/>
              </a:ext>
            </a:extLst>
          </p:cNvPr>
          <p:cNvSpPr txBox="1"/>
          <p:nvPr/>
        </p:nvSpPr>
        <p:spPr>
          <a:xfrm>
            <a:off x="384312" y="1551369"/>
            <a:ext cx="11807687" cy="4493538"/>
          </a:xfrm>
          <a:prstGeom prst="rect">
            <a:avLst/>
          </a:prstGeom>
          <a:noFill/>
        </p:spPr>
        <p:txBody>
          <a:bodyPr wrap="square">
            <a:spAutoFit/>
          </a:bodyPr>
          <a:lstStyle/>
          <a:p>
            <a:pPr>
              <a:lnSpc>
                <a:spcPct val="150000"/>
              </a:lnSpc>
            </a:pPr>
            <a:r>
              <a:rPr lang="fr-FR" sz="2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Cette étude avait pour objectif de déterminer l’effet  des </a:t>
            </a:r>
            <a:r>
              <a:rPr lang="fr-FR" sz="2200" dirty="0">
                <a:solidFill>
                  <a:srgbClr val="000000"/>
                </a:solidFill>
                <a:latin typeface="Times New Roman" panose="02020603050405020304" pitchFamily="18" charset="0"/>
                <a:cs typeface="Times New Roman" panose="02020603050405020304" pitchFamily="18" charset="0"/>
              </a:rPr>
              <a:t>germes</a:t>
            </a:r>
            <a:r>
              <a:rPr lang="fr-FR" sz="2200" b="0" i="0" u="none" strike="noStrike" baseline="0" dirty="0">
                <a:solidFill>
                  <a:srgbClr val="000000"/>
                </a:solidFill>
                <a:latin typeface="Times New Roman" panose="02020603050405020304" pitchFamily="18" charset="0"/>
                <a:cs typeface="Times New Roman" panose="02020603050405020304" pitchFamily="18" charset="0"/>
              </a:rPr>
              <a:t> sur la fécondité masculine , puis de </a:t>
            </a:r>
            <a:r>
              <a:rPr lang="fr-FR" sz="2200" kern="0" dirty="0">
                <a:solidFill>
                  <a:srgbClr val="000000"/>
                </a:solidFill>
                <a:latin typeface="Times New Roman" panose="02020603050405020304" pitchFamily="18" charset="0"/>
                <a:cs typeface="Times New Roman" panose="02020603050405020304" pitchFamily="18" charset="0"/>
                <a:sym typeface="Arial"/>
              </a:rPr>
              <a:t>déterminer la fréquence des infections du sperme  dans la population de Ain </a:t>
            </a:r>
            <a:r>
              <a:rPr lang="fr-FR" sz="2200" kern="0" dirty="0" err="1">
                <a:solidFill>
                  <a:srgbClr val="000000"/>
                </a:solidFill>
                <a:latin typeface="Times New Roman" panose="02020603050405020304" pitchFamily="18" charset="0"/>
                <a:cs typeface="Times New Roman" panose="02020603050405020304" pitchFamily="18" charset="0"/>
                <a:sym typeface="Arial"/>
              </a:rPr>
              <a:t>defla</a:t>
            </a:r>
            <a:r>
              <a:rPr lang="fr-FR" sz="2200" kern="0" dirty="0">
                <a:solidFill>
                  <a:srgbClr val="000000"/>
                </a:solidFill>
                <a:latin typeface="Times New Roman" panose="02020603050405020304" pitchFamily="18" charset="0"/>
                <a:cs typeface="Times New Roman" panose="02020603050405020304" pitchFamily="18" charset="0"/>
                <a:sym typeface="Arial"/>
              </a:rPr>
              <a:t>  .</a:t>
            </a:r>
          </a:p>
          <a:p>
            <a:pPr>
              <a:lnSpc>
                <a:spcPct val="150000"/>
              </a:lnSpc>
            </a:pPr>
            <a:endParaRPr lang="fr-FR" sz="2200" kern="0" dirty="0">
              <a:solidFill>
                <a:srgbClr val="000000"/>
              </a:solidFill>
              <a:latin typeface="Times New Roman" panose="02020603050405020304" pitchFamily="18" charset="0"/>
              <a:cs typeface="Times New Roman" panose="02020603050405020304" pitchFamily="18" charset="0"/>
              <a:sym typeface="Arial"/>
            </a:endParaRPr>
          </a:p>
          <a:p>
            <a:pPr marL="285750" indent="-285750">
              <a:lnSpc>
                <a:spcPct val="150000"/>
              </a:lnSpc>
              <a:buFont typeface="Wingdings" panose="05000000000000000000" pitchFamily="2" charset="2"/>
              <a:buChar char="v"/>
            </a:pPr>
            <a:r>
              <a:rPr lang="fr-FR" sz="2200" b="0" i="0" u="none" strike="noStrike" baseline="0" dirty="0">
                <a:solidFill>
                  <a:srgbClr val="000000"/>
                </a:solidFill>
                <a:latin typeface="Times New Roman" panose="02020603050405020304" pitchFamily="18" charset="0"/>
                <a:cs typeface="Times New Roman" panose="02020603050405020304" pitchFamily="18" charset="0"/>
              </a:rPr>
              <a:t>On ce qui concerne l’étude de l’impact </a:t>
            </a:r>
            <a:r>
              <a:rPr lang="fr-FR" sz="2200" dirty="0">
                <a:solidFill>
                  <a:srgbClr val="000000"/>
                </a:solidFill>
                <a:latin typeface="Times New Roman" panose="02020603050405020304" pitchFamily="18" charset="0"/>
                <a:cs typeface="Times New Roman" panose="02020603050405020304" pitchFamily="18" charset="0"/>
              </a:rPr>
              <a:t>des infections bactériennes</a:t>
            </a:r>
            <a:r>
              <a:rPr lang="fr-FR" sz="2200" b="0" i="0" u="none" strike="noStrike" baseline="0" dirty="0">
                <a:solidFill>
                  <a:srgbClr val="000000"/>
                </a:solidFill>
                <a:latin typeface="Times New Roman" panose="02020603050405020304" pitchFamily="18" charset="0"/>
                <a:cs typeface="Times New Roman" panose="02020603050405020304" pitchFamily="18" charset="0"/>
              </a:rPr>
              <a:t>  sur la qualité spermatique et en générale sur la fertilité masculine, Notre étude a démontré un impact </a:t>
            </a:r>
            <a:r>
              <a:rPr lang="fr-FR" sz="2200" dirty="0">
                <a:solidFill>
                  <a:srgbClr val="000000"/>
                </a:solidFill>
                <a:latin typeface="Times New Roman" panose="02020603050405020304" pitchFamily="18" charset="0"/>
                <a:cs typeface="Times New Roman" panose="02020603050405020304" pitchFamily="18" charset="0"/>
              </a:rPr>
              <a:t>positif</a:t>
            </a:r>
            <a:r>
              <a:rPr lang="fr-FR" sz="2200" b="0" i="0" u="none" strike="noStrike" baseline="0" dirty="0">
                <a:solidFill>
                  <a:srgbClr val="000000"/>
                </a:solidFill>
                <a:latin typeface="Times New Roman" panose="02020603050405020304" pitchFamily="18" charset="0"/>
                <a:cs typeface="Times New Roman" panose="02020603050405020304" pitchFamily="18" charset="0"/>
              </a:rPr>
              <a:t> des</a:t>
            </a:r>
            <a:r>
              <a:rPr lang="fr-FR" sz="2200" b="0" i="0" u="none" strike="noStrike" dirty="0">
                <a:solidFill>
                  <a:srgbClr val="000000"/>
                </a:solidFill>
                <a:latin typeface="Times New Roman" panose="02020603050405020304" pitchFamily="18" charset="0"/>
                <a:cs typeface="Times New Roman" panose="02020603050405020304" pitchFamily="18" charset="0"/>
              </a:rPr>
              <a:t> bactéries</a:t>
            </a:r>
            <a:r>
              <a:rPr lang="fr-FR" sz="2200" b="0" i="0" u="none" strike="noStrike" baseline="0" dirty="0">
                <a:solidFill>
                  <a:srgbClr val="000000"/>
                </a:solidFill>
                <a:latin typeface="Times New Roman" panose="02020603050405020304" pitchFamily="18" charset="0"/>
                <a:cs typeface="Times New Roman" panose="02020603050405020304" pitchFamily="18" charset="0"/>
              </a:rPr>
              <a:t> sur les paramètres du sperme. Nos résultats suggèrent que </a:t>
            </a:r>
            <a:r>
              <a:rPr lang="fr-FR" sz="2200" dirty="0">
                <a:solidFill>
                  <a:srgbClr val="000000"/>
                </a:solidFill>
                <a:latin typeface="Times New Roman" panose="02020603050405020304" pitchFamily="18" charset="0"/>
                <a:cs typeface="Times New Roman" panose="02020603050405020304" pitchFamily="18" charset="0"/>
              </a:rPr>
              <a:t>les infection bactériennes(</a:t>
            </a:r>
            <a:r>
              <a:rPr lang="fr-FR" sz="2200" dirty="0" err="1">
                <a:solidFill>
                  <a:srgbClr val="000000"/>
                </a:solidFill>
                <a:latin typeface="Times New Roman" panose="02020603050405020304" pitchFamily="18" charset="0"/>
                <a:cs typeface="Times New Roman" panose="02020603050405020304" pitchFamily="18" charset="0"/>
              </a:rPr>
              <a:t>Gonorrhoeae</a:t>
            </a:r>
            <a:r>
              <a:rPr lang="fr-FR" sz="2200" dirty="0">
                <a:solidFill>
                  <a:srgbClr val="000000"/>
                </a:solidFill>
                <a:latin typeface="Times New Roman" panose="02020603050405020304" pitchFamily="18" charset="0"/>
                <a:cs typeface="Times New Roman" panose="02020603050405020304" pitchFamily="18" charset="0"/>
              </a:rPr>
              <a:t> et </a:t>
            </a:r>
            <a:r>
              <a:rPr lang="fr-FR" sz="2200" dirty="0" err="1">
                <a:solidFill>
                  <a:srgbClr val="000000"/>
                </a:solidFill>
                <a:latin typeface="Times New Roman" panose="02020603050405020304" pitchFamily="18" charset="0"/>
                <a:cs typeface="Times New Roman" panose="02020603050405020304" pitchFamily="18" charset="0"/>
              </a:rPr>
              <a:t>Ecoli</a:t>
            </a:r>
            <a:r>
              <a:rPr lang="fr-FR" sz="2200" dirty="0">
                <a:solidFill>
                  <a:srgbClr val="000000"/>
                </a:solidFill>
                <a:latin typeface="Times New Roman" panose="02020603050405020304" pitchFamily="18" charset="0"/>
                <a:cs typeface="Times New Roman" panose="02020603050405020304" pitchFamily="18" charset="0"/>
              </a:rPr>
              <a:t>)</a:t>
            </a:r>
            <a:r>
              <a:rPr lang="fr-FR" sz="2200" b="0" i="0" u="none" strike="noStrike" baseline="0" dirty="0">
                <a:solidFill>
                  <a:srgbClr val="000000"/>
                </a:solidFill>
                <a:latin typeface="Times New Roman" panose="02020603050405020304" pitchFamily="18" charset="0"/>
                <a:cs typeface="Times New Roman" panose="02020603050405020304" pitchFamily="18" charset="0"/>
              </a:rPr>
              <a:t> s'est avéré être un facteur de risque significatif de diminution des paramètres du sperme chez</a:t>
            </a:r>
          </a:p>
          <a:p>
            <a:pPr>
              <a:lnSpc>
                <a:spcPct val="150000"/>
              </a:lnSpc>
            </a:pPr>
            <a:r>
              <a:rPr lang="fr-FR" sz="2200" b="0" i="0" u="none" strike="noStrike" baseline="0" dirty="0">
                <a:solidFill>
                  <a:srgbClr val="000000"/>
                </a:solidFill>
                <a:latin typeface="Times New Roman" panose="02020603050405020304" pitchFamily="18" charset="0"/>
                <a:cs typeface="Times New Roman" panose="02020603050405020304" pitchFamily="18" charset="0"/>
              </a:rPr>
              <a:t>     l’ hommes. </a:t>
            </a:r>
            <a:endParaRPr lang="fr-FR" sz="2200" kern="0" dirty="0">
              <a:solidFill>
                <a:srgbClr val="000000"/>
              </a:solidFill>
              <a:latin typeface="Times New Roman" panose="02020603050405020304" pitchFamily="18" charset="0"/>
              <a:cs typeface="Times New Roman" panose="02020603050405020304" pitchFamily="18" charset="0"/>
              <a:sym typeface="Arial"/>
            </a:endParaRPr>
          </a:p>
          <a:p>
            <a:r>
              <a:rPr lang="fr-FR" sz="2200" b="0" i="0" u="none" strike="noStrike" baseline="0" dirty="0">
                <a:solidFill>
                  <a:srgbClr val="000000"/>
                </a:solidFill>
                <a:latin typeface="Times New Roman" panose="02020603050405020304" pitchFamily="18" charset="0"/>
                <a:cs typeface="Times New Roman" panose="02020603050405020304" pitchFamily="18" charset="0"/>
              </a:rPr>
              <a:t>.</a:t>
            </a:r>
            <a:endParaRPr lang="fr-FR" sz="2200" kern="0" dirty="0">
              <a:solidFill>
                <a:srgbClr val="000000"/>
              </a:solidFill>
              <a:latin typeface="Times New Roman" panose="02020603050405020304" pitchFamily="18" charset="0"/>
              <a:cs typeface="Times New Roman" panose="02020603050405020304" pitchFamily="18" charset="0"/>
              <a:sym typeface="Arial"/>
            </a:endParaRPr>
          </a:p>
        </p:txBody>
      </p:sp>
    </p:spTree>
    <p:extLst>
      <p:ext uri="{BB962C8B-B14F-4D97-AF65-F5344CB8AC3E}">
        <p14:creationId xmlns:p14="http://schemas.microsoft.com/office/powerpoint/2010/main" val="313005294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50CD0F7-53CC-45CB-83E9-4729FA24BC82}"/>
              </a:ext>
            </a:extLst>
          </p:cNvPr>
          <p:cNvSpPr>
            <a:spLocks noGrp="1"/>
          </p:cNvSpPr>
          <p:nvPr>
            <p:ph type="title"/>
          </p:nvPr>
        </p:nvSpPr>
        <p:spPr>
          <a:xfrm>
            <a:off x="3226903" y="148553"/>
            <a:ext cx="6069495" cy="763600"/>
          </a:xfrm>
        </p:spPr>
        <p:txBody>
          <a:bodyPr/>
          <a:lstStyle/>
          <a:p>
            <a:r>
              <a:rPr lang="fr-FR" sz="3200" b="1" i="1" dirty="0">
                <a:solidFill>
                  <a:schemeClr val="accent4">
                    <a:lumMod val="25000"/>
                  </a:schemeClr>
                </a:solidFill>
                <a:latin typeface="Times New Roman" panose="02020603050405020304" pitchFamily="18" charset="0"/>
                <a:cs typeface="Times New Roman" panose="02020603050405020304" pitchFamily="18" charset="0"/>
              </a:rPr>
              <a:t> </a:t>
            </a:r>
            <a:endParaRPr lang="fr-FR" sz="3200" dirty="0"/>
          </a:p>
        </p:txBody>
      </p:sp>
      <p:sp>
        <p:nvSpPr>
          <p:cNvPr id="5" name="Titre 1">
            <a:extLst>
              <a:ext uri="{FF2B5EF4-FFF2-40B4-BE49-F238E27FC236}">
                <a16:creationId xmlns:a16="http://schemas.microsoft.com/office/drawing/2014/main" id="{30BA18AF-5F45-424D-99C5-C3BDB94FDE6E}"/>
              </a:ext>
            </a:extLst>
          </p:cNvPr>
          <p:cNvSpPr txBox="1">
            <a:spLocks/>
          </p:cNvSpPr>
          <p:nvPr/>
        </p:nvSpPr>
        <p:spPr>
          <a:xfrm>
            <a:off x="3591098" y="0"/>
            <a:ext cx="4887884" cy="7636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1"/>
              </a:buClr>
              <a:buSzPts val="2800"/>
              <a:buFont typeface="Poppins Black"/>
              <a:buNone/>
              <a:defRPr sz="2800" b="0" i="0" u="none" strike="noStrike" cap="none">
                <a:solidFill>
                  <a:schemeClr val="accent1"/>
                </a:solidFill>
                <a:latin typeface="Poppins Black"/>
                <a:ea typeface="Poppins Black"/>
                <a:cs typeface="Poppins Black"/>
                <a:sym typeface="Poppins Black"/>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r>
              <a:rPr lang="fr-FR" sz="3200" b="1" i="1">
                <a:solidFill>
                  <a:schemeClr val="accent4">
                    <a:lumMod val="25000"/>
                  </a:schemeClr>
                </a:solidFill>
                <a:latin typeface="Times New Roman" panose="02020603050405020304" pitchFamily="18" charset="0"/>
                <a:cs typeface="Times New Roman" panose="02020603050405020304" pitchFamily="18" charset="0"/>
              </a:rPr>
              <a:t>Perspectives </a:t>
            </a:r>
            <a:endParaRPr lang="fr-FR" sz="3200" b="1" i="1" dirty="0">
              <a:solidFill>
                <a:schemeClr val="accent4">
                  <a:lumMod val="25000"/>
                </a:schemeClr>
              </a:solidFill>
              <a:latin typeface="Times New Roman" panose="02020603050405020304" pitchFamily="18" charset="0"/>
              <a:cs typeface="Times New Roman" panose="02020603050405020304" pitchFamily="18" charset="0"/>
            </a:endParaRPr>
          </a:p>
        </p:txBody>
      </p:sp>
      <p:sp>
        <p:nvSpPr>
          <p:cNvPr id="6" name="ZoneTexte 5">
            <a:extLst>
              <a:ext uri="{FF2B5EF4-FFF2-40B4-BE49-F238E27FC236}">
                <a16:creationId xmlns:a16="http://schemas.microsoft.com/office/drawing/2014/main" id="{2C98A7C7-883D-46E3-800D-16C5496879E7}"/>
              </a:ext>
            </a:extLst>
          </p:cNvPr>
          <p:cNvSpPr txBox="1"/>
          <p:nvPr/>
        </p:nvSpPr>
        <p:spPr>
          <a:xfrm>
            <a:off x="74814" y="1168493"/>
            <a:ext cx="11920451" cy="4247317"/>
          </a:xfrm>
          <a:prstGeom prst="rect">
            <a:avLst/>
          </a:prstGeom>
          <a:noFill/>
        </p:spPr>
        <p:txBody>
          <a:bodyPr wrap="square">
            <a:spAutoFit/>
          </a:bodyPr>
          <a:lstStyle/>
          <a:p>
            <a:pPr>
              <a:lnSpc>
                <a:spcPct val="150000"/>
              </a:lnSpc>
            </a:pPr>
            <a:r>
              <a:rPr lang="fr-FR" sz="2000" dirty="0">
                <a:solidFill>
                  <a:schemeClr val="bg2">
                    <a:lumMod val="10000"/>
                  </a:schemeClr>
                </a:solidFill>
              </a:rPr>
              <a:t>Nos résultats ouvrent des perspectives intéressantes à travers l’étude des effets des bactéries affectants les  paramètres spermatiques  pour la prise en charge des patients infertiles</a:t>
            </a:r>
            <a:r>
              <a:rPr lang="fr-FR" sz="2000" b="0" i="0" u="none" strike="noStrike" baseline="0" dirty="0">
                <a:solidFill>
                  <a:schemeClr val="bg2">
                    <a:lumMod val="10000"/>
                  </a:schemeClr>
                </a:solidFill>
                <a:latin typeface="Times New Roman" panose="02020603050405020304" pitchFamily="18" charset="0"/>
                <a:cs typeface="Times New Roman" panose="02020603050405020304" pitchFamily="18" charset="0"/>
              </a:rPr>
              <a:t>.</a:t>
            </a:r>
            <a:r>
              <a:rPr lang="fr-FR" sz="2000" dirty="0">
                <a:solidFill>
                  <a:schemeClr val="bg2">
                    <a:lumMod val="10000"/>
                  </a:schemeClr>
                </a:solidFill>
              </a:rPr>
              <a:t> </a:t>
            </a:r>
          </a:p>
          <a:p>
            <a:pPr>
              <a:lnSpc>
                <a:spcPct val="150000"/>
              </a:lnSpc>
            </a:pPr>
            <a:r>
              <a:rPr lang="fr-FR" sz="2000" dirty="0">
                <a:solidFill>
                  <a:schemeClr val="bg2">
                    <a:lumMod val="10000"/>
                  </a:schemeClr>
                </a:solidFill>
              </a:rPr>
              <a:t>Cependant, les mécanismes d’agression bactériologique sur les spermatozoïdes sont complexes et demeurent difficiles à mettre en évidence. Des études plus poussées devraient être réalisées…..</a:t>
            </a:r>
          </a:p>
          <a:p>
            <a:pPr algn="l">
              <a:lnSpc>
                <a:spcPct val="150000"/>
              </a:lnSpc>
            </a:pPr>
            <a:r>
              <a:rPr lang="fr-FR" sz="2000" b="0" i="0" u="none" strike="noStrike" baseline="0" dirty="0">
                <a:solidFill>
                  <a:schemeClr val="bg2">
                    <a:lumMod val="10000"/>
                  </a:schemeClr>
                </a:solidFill>
                <a:latin typeface="Times New Roman" panose="02020603050405020304" pitchFamily="18" charset="0"/>
                <a:cs typeface="Times New Roman" panose="02020603050405020304" pitchFamily="18" charset="0"/>
              </a:rPr>
              <a:t> </a:t>
            </a:r>
            <a:r>
              <a:rPr lang="fr-FR" sz="2000" dirty="0">
                <a:solidFill>
                  <a:schemeClr val="bg2">
                    <a:lumMod val="10000"/>
                  </a:schemeClr>
                </a:solidFill>
              </a:rPr>
              <a:t>Donc notre travaille mérite d'être suivie par :</a:t>
            </a:r>
          </a:p>
          <a:p>
            <a:pPr marL="285750" indent="-285750" algn="l">
              <a:lnSpc>
                <a:spcPct val="150000"/>
              </a:lnSpc>
              <a:buFont typeface="Wingdings" panose="05000000000000000000" pitchFamily="2" charset="2"/>
              <a:buChar char="Ø"/>
            </a:pPr>
            <a:r>
              <a:rPr lang="fr-FR" sz="2000" dirty="0">
                <a:solidFill>
                  <a:schemeClr val="bg2">
                    <a:lumMod val="10000"/>
                  </a:schemeClr>
                </a:solidFill>
              </a:rPr>
              <a:t>D’autres études de types prospectives sur les effets des bactéries; des virus et parasites sur la qualité spermatique. </a:t>
            </a:r>
          </a:p>
          <a:p>
            <a:pPr algn="l">
              <a:lnSpc>
                <a:spcPct val="150000"/>
              </a:lnSpc>
            </a:pPr>
            <a:r>
              <a:rPr lang="fr-FR" sz="2000" dirty="0">
                <a:solidFill>
                  <a:schemeClr val="bg2">
                    <a:lumMod val="10000"/>
                  </a:schemeClr>
                </a:solidFill>
              </a:rPr>
              <a:t>Ce type d’étude doit être réaliser dans des centres  de PMA . </a:t>
            </a:r>
          </a:p>
          <a:p>
            <a:pPr algn="l">
              <a:lnSpc>
                <a:spcPct val="150000"/>
              </a:lnSpc>
            </a:pPr>
            <a:endParaRPr lang="fr-FR" sz="2000" b="0" i="0" u="none" strike="noStrike" baseline="0" dirty="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211794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6FF05C41-B9F5-4E16-A2D3-6591A1B9863D}"/>
              </a:ext>
            </a:extLst>
          </p:cNvPr>
          <p:cNvSpPr txBox="1"/>
          <p:nvPr/>
        </p:nvSpPr>
        <p:spPr>
          <a:xfrm>
            <a:off x="579583" y="-5344744"/>
            <a:ext cx="11002453" cy="639406"/>
          </a:xfrm>
          <a:prstGeom prst="rect">
            <a:avLst/>
          </a:prstGeom>
          <a:noFill/>
        </p:spPr>
        <p:txBody>
          <a:bodyPr wrap="square" rtlCol="0">
            <a:spAutoFit/>
          </a:bodyPr>
          <a:lstStyle/>
          <a:p>
            <a:pPr marL="289771" indent="-289771" defTabSz="903153">
              <a:lnSpc>
                <a:spcPct val="150000"/>
              </a:lnSpc>
              <a:buClr>
                <a:srgbClr val="000000"/>
              </a:buClr>
              <a:buFont typeface="Arial" panose="020B0604020202020204" pitchFamily="34" charset="0"/>
              <a:buChar char="•"/>
              <a:defRPr/>
            </a:pPr>
            <a:r>
              <a:rPr lang="fr-FR" sz="2370" kern="0" dirty="0">
                <a:solidFill>
                  <a:srgbClr val="000000"/>
                </a:solidFill>
                <a:latin typeface="Times New Roman" panose="02020603050405020304" pitchFamily="18" charset="0"/>
                <a:cs typeface="Times New Roman" panose="02020603050405020304" pitchFamily="18" charset="0"/>
                <a:sym typeface="Arial"/>
              </a:rPr>
              <a:t>L'infertilité du couple devient un problème important de santé publique</a:t>
            </a:r>
          </a:p>
        </p:txBody>
      </p:sp>
      <p:sp>
        <p:nvSpPr>
          <p:cNvPr id="15" name="ZoneTexte 14">
            <a:extLst>
              <a:ext uri="{FF2B5EF4-FFF2-40B4-BE49-F238E27FC236}">
                <a16:creationId xmlns:a16="http://schemas.microsoft.com/office/drawing/2014/main" id="{5FEE92D7-325B-4EC1-900B-B135235B2B43}"/>
              </a:ext>
            </a:extLst>
          </p:cNvPr>
          <p:cNvSpPr txBox="1"/>
          <p:nvPr/>
        </p:nvSpPr>
        <p:spPr>
          <a:xfrm>
            <a:off x="0" y="4207422"/>
            <a:ext cx="5176042" cy="1551194"/>
          </a:xfrm>
          <a:prstGeom prst="rect">
            <a:avLst/>
          </a:prstGeom>
          <a:noFill/>
        </p:spPr>
        <p:txBody>
          <a:bodyPr wrap="square" rtlCol="0">
            <a:spAutoFit/>
          </a:bodyPr>
          <a:lstStyle/>
          <a:p>
            <a:pPr algn="ctr" defTabSz="903153">
              <a:buClr>
                <a:srgbClr val="000000"/>
              </a:buClr>
              <a:defRPr/>
            </a:pPr>
            <a:r>
              <a:rPr lang="fr-FR" sz="2370" kern="0" dirty="0">
                <a:solidFill>
                  <a:srgbClr val="000000"/>
                </a:solidFill>
                <a:latin typeface="Times New Roman" panose="02020603050405020304" pitchFamily="18" charset="0"/>
                <a:cs typeface="Times New Roman" panose="02020603050405020304" pitchFamily="18" charset="0"/>
                <a:sym typeface="Arial"/>
              </a:rPr>
              <a:t>60% l’homme a des difficulté de concevoir associée a des causes divers, notamment aux infection du tractus urogénital </a:t>
            </a:r>
          </a:p>
        </p:txBody>
      </p:sp>
      <p:sp>
        <p:nvSpPr>
          <p:cNvPr id="16" name="ZoneTexte 15">
            <a:extLst>
              <a:ext uri="{FF2B5EF4-FFF2-40B4-BE49-F238E27FC236}">
                <a16:creationId xmlns:a16="http://schemas.microsoft.com/office/drawing/2014/main" id="{914C60B4-C931-4290-A5FE-6E4E29F22677}"/>
              </a:ext>
            </a:extLst>
          </p:cNvPr>
          <p:cNvSpPr txBox="1"/>
          <p:nvPr/>
        </p:nvSpPr>
        <p:spPr>
          <a:xfrm>
            <a:off x="579584" y="5746461"/>
            <a:ext cx="8141481" cy="820738"/>
          </a:xfrm>
          <a:prstGeom prst="rect">
            <a:avLst/>
          </a:prstGeom>
          <a:noFill/>
        </p:spPr>
        <p:txBody>
          <a:bodyPr wrap="square" rtlCol="0">
            <a:spAutoFit/>
          </a:bodyPr>
          <a:lstStyle/>
          <a:p>
            <a:pPr marL="338682" indent="-338682" defTabSz="903153">
              <a:buClr>
                <a:srgbClr val="000000"/>
              </a:buClr>
              <a:buFont typeface="Arial" panose="020B0604020202020204" pitchFamily="34" charset="0"/>
              <a:buChar char="•"/>
              <a:defRPr/>
            </a:pPr>
            <a:r>
              <a:rPr lang="fr-FR" sz="2370" b="1" kern="0" dirty="0">
                <a:solidFill>
                  <a:srgbClr val="CE656E"/>
                </a:solidFill>
                <a:latin typeface="Times New Roman" panose="02020603050405020304" pitchFamily="18" charset="0"/>
                <a:cs typeface="Times New Roman" panose="02020603050405020304" pitchFamily="18" charset="0"/>
                <a:sym typeface="Arial"/>
              </a:rPr>
              <a:t>Deux types d’infertilité</a:t>
            </a:r>
            <a:r>
              <a:rPr lang="fr-FR" sz="2370" kern="0" dirty="0">
                <a:solidFill>
                  <a:srgbClr val="CE656E"/>
                </a:solidFill>
                <a:latin typeface="Times New Roman" panose="02020603050405020304" pitchFamily="18" charset="0"/>
                <a:cs typeface="Times New Roman" panose="02020603050405020304" pitchFamily="18" charset="0"/>
                <a:sym typeface="Arial"/>
              </a:rPr>
              <a:t>      </a:t>
            </a:r>
            <a:r>
              <a:rPr lang="fr-FR" sz="2370" kern="0" dirty="0">
                <a:solidFill>
                  <a:srgbClr val="000000"/>
                </a:solidFill>
                <a:latin typeface="Times New Roman" panose="02020603050405020304" pitchFamily="18" charset="0"/>
                <a:cs typeface="Times New Roman" panose="02020603050405020304" pitchFamily="18" charset="0"/>
                <a:sym typeface="Arial"/>
              </a:rPr>
              <a:t>Infertilité primaire</a:t>
            </a:r>
          </a:p>
          <a:p>
            <a:pPr defTabSz="903153">
              <a:buClr>
                <a:srgbClr val="000000"/>
              </a:buClr>
              <a:defRPr/>
            </a:pPr>
            <a:r>
              <a:rPr lang="fr-FR" sz="2370" kern="0" dirty="0">
                <a:solidFill>
                  <a:srgbClr val="000000"/>
                </a:solidFill>
                <a:latin typeface="Times New Roman" panose="02020603050405020304" pitchFamily="18" charset="0"/>
                <a:cs typeface="Times New Roman" panose="02020603050405020304" pitchFamily="18" charset="0"/>
                <a:sym typeface="Arial"/>
              </a:rPr>
              <a:t>                                                  Infertilité secondaire </a:t>
            </a:r>
          </a:p>
        </p:txBody>
      </p:sp>
      <p:sp>
        <p:nvSpPr>
          <p:cNvPr id="18" name="Flèche : droite à entaille 17">
            <a:extLst>
              <a:ext uri="{FF2B5EF4-FFF2-40B4-BE49-F238E27FC236}">
                <a16:creationId xmlns:a16="http://schemas.microsoft.com/office/drawing/2014/main" id="{D6413A7B-888D-4ADE-B373-5EAF3AD6E7FF}"/>
              </a:ext>
            </a:extLst>
          </p:cNvPr>
          <p:cNvSpPr/>
          <p:nvPr/>
        </p:nvSpPr>
        <p:spPr>
          <a:xfrm rot="10800000">
            <a:off x="4916928" y="4309859"/>
            <a:ext cx="762903" cy="480026"/>
          </a:xfrm>
          <a:prstGeom prst="notchedRightArrow">
            <a:avLst/>
          </a:prstGeom>
          <a:solidFill>
            <a:schemeClr val="accent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3153">
              <a:buClr>
                <a:srgbClr val="000000"/>
              </a:buClr>
            </a:pPr>
            <a:endParaRPr lang="fr-FR" sz="1836" kern="0" dirty="0">
              <a:solidFill>
                <a:srgbClr val="FFFFFF"/>
              </a:solidFill>
              <a:latin typeface="Arial"/>
              <a:sym typeface="Arial"/>
            </a:endParaRPr>
          </a:p>
        </p:txBody>
      </p:sp>
      <p:sp>
        <p:nvSpPr>
          <p:cNvPr id="8" name="Éclair 7">
            <a:extLst>
              <a:ext uri="{FF2B5EF4-FFF2-40B4-BE49-F238E27FC236}">
                <a16:creationId xmlns:a16="http://schemas.microsoft.com/office/drawing/2014/main" id="{3AB7F349-3597-4781-BC28-1910E71CA91D}"/>
              </a:ext>
            </a:extLst>
          </p:cNvPr>
          <p:cNvSpPr/>
          <p:nvPr/>
        </p:nvSpPr>
        <p:spPr>
          <a:xfrm rot="3704433">
            <a:off x="11608723" y="3499938"/>
            <a:ext cx="596716" cy="417300"/>
          </a:xfrm>
          <a:prstGeom prst="lightningBolt">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Éclair 13">
            <a:extLst>
              <a:ext uri="{FF2B5EF4-FFF2-40B4-BE49-F238E27FC236}">
                <a16:creationId xmlns:a16="http://schemas.microsoft.com/office/drawing/2014/main" id="{8BC97FC8-01E0-432D-81FD-774795DA69BE}"/>
              </a:ext>
            </a:extLst>
          </p:cNvPr>
          <p:cNvSpPr/>
          <p:nvPr/>
        </p:nvSpPr>
        <p:spPr>
          <a:xfrm rot="4561428">
            <a:off x="11663865" y="2333663"/>
            <a:ext cx="596716" cy="417300"/>
          </a:xfrm>
          <a:prstGeom prst="lightningBolt">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0000"/>
              </a:solidFill>
            </a:endParaRPr>
          </a:p>
        </p:txBody>
      </p:sp>
      <p:sp>
        <p:nvSpPr>
          <p:cNvPr id="19" name="Éclair 18">
            <a:extLst>
              <a:ext uri="{FF2B5EF4-FFF2-40B4-BE49-F238E27FC236}">
                <a16:creationId xmlns:a16="http://schemas.microsoft.com/office/drawing/2014/main" id="{FEB601E8-7A4D-4537-89BF-7AF92D26D61D}"/>
              </a:ext>
            </a:extLst>
          </p:cNvPr>
          <p:cNvSpPr/>
          <p:nvPr/>
        </p:nvSpPr>
        <p:spPr>
          <a:xfrm>
            <a:off x="6904659" y="3661450"/>
            <a:ext cx="596716" cy="417300"/>
          </a:xfrm>
          <a:prstGeom prst="lightningBolt">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7170" name="Picture 2" descr="C:\Users\Public\Pictures\Sample Pictures\Répartition+des+causes+d’infertilité.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79832" y="1742519"/>
            <a:ext cx="6510438" cy="4016097"/>
          </a:xfrm>
          <a:prstGeom prst="rect">
            <a:avLst/>
          </a:prstGeom>
          <a:noFill/>
          <a:extLst>
            <a:ext uri="{909E8E84-426E-40DD-AFC4-6F175D3DCCD1}">
              <a14:hiddenFill xmlns:a14="http://schemas.microsoft.com/office/drawing/2010/main">
                <a:solidFill>
                  <a:srgbClr val="FFFFFF"/>
                </a:solidFill>
              </a14:hiddenFill>
            </a:ext>
          </a:extLst>
        </p:spPr>
      </p:pic>
      <p:sp>
        <p:nvSpPr>
          <p:cNvPr id="17" name="Titre 16">
            <a:extLst>
              <a:ext uri="{FF2B5EF4-FFF2-40B4-BE49-F238E27FC236}">
                <a16:creationId xmlns:a16="http://schemas.microsoft.com/office/drawing/2014/main" id="{6FF05C41-B9F5-4E16-A2D3-6591A1B9863D}"/>
              </a:ext>
            </a:extLst>
          </p:cNvPr>
          <p:cNvSpPr txBox="1">
            <a:spLocks noGrp="1"/>
          </p:cNvSpPr>
          <p:nvPr>
            <p:ph type="title"/>
          </p:nvPr>
        </p:nvSpPr>
        <p:spPr>
          <a:xfrm>
            <a:off x="950967" y="593368"/>
            <a:ext cx="10290000" cy="1278781"/>
          </a:xfrm>
          <a:prstGeom prst="rect">
            <a:avLst/>
          </a:prstGeom>
          <a:noFill/>
        </p:spPr>
        <p:txBody>
          <a:bodyPr wrap="square" rtlCol="0">
            <a:spAutoFit/>
          </a:bodyPr>
          <a:lstStyle/>
          <a:p>
            <a:pPr marL="289771" indent="-289771" defTabSz="903153">
              <a:lnSpc>
                <a:spcPct val="150000"/>
              </a:lnSpc>
              <a:buClr>
                <a:srgbClr val="000000"/>
              </a:buClr>
              <a:buFont typeface="Arial" panose="020B0604020202020204" pitchFamily="34" charset="0"/>
              <a:buChar char="•"/>
              <a:defRPr/>
            </a:pPr>
            <a:r>
              <a:rPr lang="fr-FR" sz="2370" kern="0" dirty="0">
                <a:solidFill>
                  <a:srgbClr val="000000"/>
                </a:solidFill>
                <a:latin typeface="Times New Roman" panose="02020603050405020304" pitchFamily="18" charset="0"/>
                <a:cs typeface="Times New Roman" panose="02020603050405020304" pitchFamily="18" charset="0"/>
                <a:sym typeface="Arial"/>
              </a:rPr>
              <a:t>L'infertilité constitue un problème majeur de santé touchant prés de </a:t>
            </a:r>
            <a:r>
              <a:rPr lang="fr-FR" sz="2000" b="1" dirty="0">
                <a:solidFill>
                  <a:srgbClr val="FF0000"/>
                </a:solidFill>
                <a:latin typeface="Times New Roman" panose="02020603050405020304" pitchFamily="18" charset="0"/>
                <a:cs typeface="Times New Roman" panose="02020603050405020304" pitchFamily="18" charset="0"/>
              </a:rPr>
              <a:t>12% </a:t>
            </a:r>
            <a:r>
              <a:rPr lang="fr-FR" sz="2370" kern="0" dirty="0">
                <a:solidFill>
                  <a:srgbClr val="000000"/>
                </a:solidFill>
                <a:latin typeface="Times New Roman" panose="02020603050405020304" pitchFamily="18" charset="0"/>
                <a:cs typeface="Times New Roman" panose="02020603050405020304" pitchFamily="18" charset="0"/>
                <a:sym typeface="Arial"/>
              </a:rPr>
              <a:t>  des couples dans le monde soit (+) de</a:t>
            </a:r>
            <a:r>
              <a:rPr lang="fr-FR" sz="2400" b="1" dirty="0">
                <a:solidFill>
                  <a:srgbClr val="FF0000"/>
                </a:solidFill>
                <a:latin typeface="Times New Roman" panose="02020603050405020304" pitchFamily="18" charset="0"/>
                <a:cs typeface="Times New Roman" panose="02020603050405020304" pitchFamily="18" charset="0"/>
                <a:sym typeface="Arial"/>
              </a:rPr>
              <a:t> 80 </a:t>
            </a:r>
            <a:r>
              <a:rPr lang="fr-FR" sz="2400" b="1" dirty="0">
                <a:solidFill>
                  <a:srgbClr val="FF0000"/>
                </a:solidFill>
                <a:latin typeface="Times New Roman" panose="02020603050405020304" pitchFamily="18" charset="0"/>
                <a:cs typeface="Times New Roman" panose="02020603050405020304" pitchFamily="18" charset="0"/>
              </a:rPr>
              <a:t>millions </a:t>
            </a:r>
            <a:r>
              <a:rPr lang="fr-FR" sz="2370" dirty="0">
                <a:solidFill>
                  <a:srgbClr val="000000"/>
                </a:solidFill>
                <a:latin typeface="Times New Roman" panose="02020603050405020304" pitchFamily="18" charset="0"/>
                <a:cs typeface="Times New Roman" panose="02020603050405020304" pitchFamily="18" charset="0"/>
              </a:rPr>
              <a:t>de personnes.</a:t>
            </a:r>
            <a:endParaRPr lang="fr-FR" sz="2370" dirty="0">
              <a:solidFill>
                <a:srgbClr val="000000"/>
              </a:solidFill>
              <a:latin typeface="Times New Roman" panose="02020603050405020304" pitchFamily="18" charset="0"/>
              <a:cs typeface="Times New Roman" panose="02020603050405020304" pitchFamily="18" charset="0"/>
              <a:sym typeface="Arial"/>
            </a:endParaRPr>
          </a:p>
        </p:txBody>
      </p:sp>
    </p:spTree>
    <p:extLst>
      <p:ext uri="{BB962C8B-B14F-4D97-AF65-F5344CB8AC3E}">
        <p14:creationId xmlns:p14="http://schemas.microsoft.com/office/powerpoint/2010/main" val="3379561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5">
                                            <p:txEl>
                                              <p:pRg st="0" end="0"/>
                                            </p:txEl>
                                          </p:spTgt>
                                        </p:tgtEl>
                                        <p:attrNameLst>
                                          <p:attrName>style.visibility</p:attrName>
                                        </p:attrNameLst>
                                      </p:cBhvr>
                                      <p:to>
                                        <p:strVal val="visible"/>
                                      </p:to>
                                    </p:set>
                                    <p:animEffect transition="in" filter="fade">
                                      <p:cBhvr>
                                        <p:cTn id="31" dur="500"/>
                                        <p:tgtEl>
                                          <p:spTgt spid="15">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16">
                                            <p:txEl>
                                              <p:pRg st="0" end="0"/>
                                            </p:txEl>
                                          </p:spTgt>
                                        </p:tgtEl>
                                        <p:attrNameLst>
                                          <p:attrName>style.visibility</p:attrName>
                                        </p:attrNameLst>
                                      </p:cBhvr>
                                      <p:to>
                                        <p:strVal val="visible"/>
                                      </p:to>
                                    </p:set>
                                    <p:animEffect transition="in" filter="fade">
                                      <p:cBhvr>
                                        <p:cTn id="36" dur="500"/>
                                        <p:tgtEl>
                                          <p:spTgt spid="16">
                                            <p:txEl>
                                              <p:pRg st="0" end="0"/>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16">
                                            <p:txEl>
                                              <p:pRg st="1" end="1"/>
                                            </p:txEl>
                                          </p:spTgt>
                                        </p:tgtEl>
                                        <p:attrNameLst>
                                          <p:attrName>style.visibility</p:attrName>
                                        </p:attrNameLst>
                                      </p:cBhvr>
                                      <p:to>
                                        <p:strVal val="visible"/>
                                      </p:to>
                                    </p:set>
                                    <p:animEffect transition="in" filter="fade">
                                      <p:cBhvr>
                                        <p:cTn id="41" dur="500"/>
                                        <p:tgtEl>
                                          <p:spTgt spid="16">
                                            <p:txEl>
                                              <p:pRg st="1" end="1"/>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nodeType="clickEffect">
                                  <p:stCondLst>
                                    <p:cond delay="0"/>
                                  </p:stCondLst>
                                  <p:childTnLst>
                                    <p:set>
                                      <p:cBhvr>
                                        <p:cTn id="45"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8" grpId="0" animBg="1"/>
      <p:bldP spid="14" grpId="0" animBg="1"/>
      <p:bldP spid="19"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a:effectLst/>
      </p:bgPr>
    </p:bg>
    <p:spTree>
      <p:nvGrpSpPr>
        <p:cNvPr id="1" name="Shape 198"/>
        <p:cNvGrpSpPr/>
        <p:nvPr/>
      </p:nvGrpSpPr>
      <p:grpSpPr>
        <a:xfrm>
          <a:off x="0" y="0"/>
          <a:ext cx="0" cy="0"/>
          <a:chOff x="0" y="0"/>
          <a:chExt cx="0" cy="0"/>
        </a:xfrm>
      </p:grpSpPr>
      <p:sp>
        <p:nvSpPr>
          <p:cNvPr id="2" name="ZoneTexte 1">
            <a:extLst>
              <a:ext uri="{FF2B5EF4-FFF2-40B4-BE49-F238E27FC236}">
                <a16:creationId xmlns:a16="http://schemas.microsoft.com/office/drawing/2014/main" id="{61F626F2-1F7D-4237-9E0D-06FAC5DCA136}"/>
              </a:ext>
            </a:extLst>
          </p:cNvPr>
          <p:cNvSpPr txBox="1"/>
          <p:nvPr/>
        </p:nvSpPr>
        <p:spPr>
          <a:xfrm>
            <a:off x="-140850" y="900751"/>
            <a:ext cx="3587436" cy="3785652"/>
          </a:xfrm>
          <a:prstGeom prst="rect">
            <a:avLst/>
          </a:prstGeom>
          <a:noFill/>
        </p:spPr>
        <p:txBody>
          <a:bodyPr wrap="square" rtlCol="0">
            <a:spAutoFit/>
          </a:bodyPr>
          <a:lstStyle/>
          <a:p>
            <a:pPr algn="ctr"/>
            <a:r>
              <a:rPr lang="fr-FR" sz="8000" b="1" dirty="0">
                <a:solidFill>
                  <a:schemeClr val="accent2"/>
                </a:solidFill>
                <a:latin typeface="Gabriola" panose="04040605051002020D02" pitchFamily="82" charset="0"/>
              </a:rPr>
              <a:t>Merci pour</a:t>
            </a:r>
          </a:p>
          <a:p>
            <a:pPr algn="ctr"/>
            <a:r>
              <a:rPr lang="fr-FR" sz="8000" b="1" dirty="0">
                <a:solidFill>
                  <a:schemeClr val="accent2"/>
                </a:solidFill>
                <a:latin typeface="Gabriola" panose="04040605051002020D02" pitchFamily="82" charset="0"/>
              </a:rPr>
              <a:t>votre</a:t>
            </a:r>
          </a:p>
          <a:p>
            <a:pPr algn="ctr"/>
            <a:r>
              <a:rPr lang="fr-FR" sz="8000" b="1" dirty="0">
                <a:solidFill>
                  <a:schemeClr val="accent2"/>
                </a:solidFill>
                <a:latin typeface="Gabriola" panose="04040605051002020D02" pitchFamily="82" charset="0"/>
              </a:rPr>
              <a:t>Attention </a:t>
            </a:r>
          </a:p>
        </p:txBody>
      </p:sp>
      <p:pic>
        <p:nvPicPr>
          <p:cNvPr id="3" name="Picture 2" descr="C:\Users\Public\Pictures\Sample Pictures\LA STERILITE MASCULINE - ppt télécharger_files\big_thumb_00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46586" y="424351"/>
            <a:ext cx="8745414" cy="634572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6FF05C41-B9F5-4E16-A2D3-6591A1B9863D}"/>
              </a:ext>
            </a:extLst>
          </p:cNvPr>
          <p:cNvSpPr txBox="1"/>
          <p:nvPr/>
        </p:nvSpPr>
        <p:spPr>
          <a:xfrm>
            <a:off x="579583" y="-5344744"/>
            <a:ext cx="11002453" cy="639406"/>
          </a:xfrm>
          <a:prstGeom prst="rect">
            <a:avLst/>
          </a:prstGeom>
          <a:noFill/>
        </p:spPr>
        <p:txBody>
          <a:bodyPr wrap="square" rtlCol="0">
            <a:spAutoFit/>
          </a:bodyPr>
          <a:lstStyle/>
          <a:p>
            <a:pPr marL="289771" indent="-289771" defTabSz="903153">
              <a:lnSpc>
                <a:spcPct val="150000"/>
              </a:lnSpc>
              <a:buClr>
                <a:srgbClr val="000000"/>
              </a:buClr>
              <a:buFont typeface="Arial" panose="020B0604020202020204" pitchFamily="34" charset="0"/>
              <a:buChar char="•"/>
              <a:defRPr/>
            </a:pPr>
            <a:r>
              <a:rPr lang="fr-FR" sz="2370" kern="0" dirty="0">
                <a:solidFill>
                  <a:srgbClr val="000000"/>
                </a:solidFill>
                <a:latin typeface="Times New Roman" panose="02020603050405020304" pitchFamily="18" charset="0"/>
                <a:cs typeface="Times New Roman" panose="02020603050405020304" pitchFamily="18" charset="0"/>
                <a:sym typeface="Arial"/>
              </a:rPr>
              <a:t>L'infertilité du couple devient un problème important de santé publique</a:t>
            </a:r>
          </a:p>
        </p:txBody>
      </p:sp>
      <p:sp>
        <p:nvSpPr>
          <p:cNvPr id="2" name="Titre 1"/>
          <p:cNvSpPr>
            <a:spLocks noGrp="1"/>
          </p:cNvSpPr>
          <p:nvPr>
            <p:ph type="title"/>
          </p:nvPr>
        </p:nvSpPr>
        <p:spPr/>
        <p:txBody>
          <a:bodyPr/>
          <a:lstStyle/>
          <a:p>
            <a:endParaRPr lang="fr-FR"/>
          </a:p>
        </p:txBody>
      </p:sp>
      <p:pic>
        <p:nvPicPr>
          <p:cNvPr id="12" name="Picture 2" descr="C:\Users\Public\Pictures\Sample Pictures\DEFINITI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69278"/>
            <a:ext cx="12192000" cy="66997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9366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a:extLst>
              <a:ext uri="{FF2B5EF4-FFF2-40B4-BE49-F238E27FC236}">
                <a16:creationId xmlns:a16="http://schemas.microsoft.com/office/drawing/2014/main" id="{4EF4CA75-AF90-4296-A0BC-71A4A72B9754}"/>
              </a:ext>
            </a:extLst>
          </p:cNvPr>
          <p:cNvPicPr>
            <a:picLocks noChangeAspect="1"/>
          </p:cNvPicPr>
          <p:nvPr/>
        </p:nvPicPr>
        <p:blipFill>
          <a:blip r:embed="rId3"/>
          <a:stretch>
            <a:fillRect/>
          </a:stretch>
        </p:blipFill>
        <p:spPr>
          <a:xfrm>
            <a:off x="1502496" y="3575174"/>
            <a:ext cx="1697996" cy="78277"/>
          </a:xfrm>
          <a:prstGeom prst="rect">
            <a:avLst/>
          </a:prstGeom>
        </p:spPr>
      </p:pic>
      <p:pic>
        <p:nvPicPr>
          <p:cNvPr id="9" name="Image 8">
            <a:extLst>
              <a:ext uri="{FF2B5EF4-FFF2-40B4-BE49-F238E27FC236}">
                <a16:creationId xmlns:a16="http://schemas.microsoft.com/office/drawing/2014/main" id="{2261E604-CB32-48DB-8BC4-9DCC75FCE183}"/>
              </a:ext>
            </a:extLst>
          </p:cNvPr>
          <p:cNvPicPr>
            <a:picLocks noChangeAspect="1"/>
          </p:cNvPicPr>
          <p:nvPr/>
        </p:nvPicPr>
        <p:blipFill>
          <a:blip r:embed="rId4"/>
          <a:stretch>
            <a:fillRect/>
          </a:stretch>
        </p:blipFill>
        <p:spPr>
          <a:xfrm>
            <a:off x="1964088" y="2641609"/>
            <a:ext cx="1390912" cy="78277"/>
          </a:xfrm>
          <a:prstGeom prst="rect">
            <a:avLst/>
          </a:prstGeom>
        </p:spPr>
      </p:pic>
      <p:pic>
        <p:nvPicPr>
          <p:cNvPr id="8" name="Image 7">
            <a:extLst>
              <a:ext uri="{FF2B5EF4-FFF2-40B4-BE49-F238E27FC236}">
                <a16:creationId xmlns:a16="http://schemas.microsoft.com/office/drawing/2014/main" id="{A287586C-F479-4DC3-BA85-D17BC4B69DDE}"/>
              </a:ext>
            </a:extLst>
          </p:cNvPr>
          <p:cNvPicPr>
            <a:picLocks noChangeAspect="1"/>
          </p:cNvPicPr>
          <p:nvPr/>
        </p:nvPicPr>
        <p:blipFill>
          <a:blip r:embed="rId5"/>
          <a:stretch>
            <a:fillRect/>
          </a:stretch>
        </p:blipFill>
        <p:spPr>
          <a:xfrm>
            <a:off x="2019453" y="1704998"/>
            <a:ext cx="1083827" cy="78277"/>
          </a:xfrm>
          <a:prstGeom prst="rect">
            <a:avLst/>
          </a:prstGeom>
        </p:spPr>
      </p:pic>
      <p:sp>
        <p:nvSpPr>
          <p:cNvPr id="2" name="Titre 1">
            <a:extLst>
              <a:ext uri="{FF2B5EF4-FFF2-40B4-BE49-F238E27FC236}">
                <a16:creationId xmlns:a16="http://schemas.microsoft.com/office/drawing/2014/main" id="{B61793B2-4860-49D8-8514-ABF52C30CF53}"/>
              </a:ext>
            </a:extLst>
          </p:cNvPr>
          <p:cNvSpPr>
            <a:spLocks noGrp="1"/>
          </p:cNvSpPr>
          <p:nvPr>
            <p:ph type="title"/>
          </p:nvPr>
        </p:nvSpPr>
        <p:spPr>
          <a:xfrm>
            <a:off x="3103280" y="148553"/>
            <a:ext cx="5985440" cy="763600"/>
          </a:xfrm>
        </p:spPr>
        <p:txBody>
          <a:bodyPr/>
          <a:lstStyle/>
          <a:p>
            <a:r>
              <a:rPr lang="fr-FR" b="1" dirty="0">
                <a:latin typeface="Times New Roman" panose="02020603050405020304" pitchFamily="18" charset="0"/>
                <a:cs typeface="Times New Roman" panose="02020603050405020304" pitchFamily="18" charset="0"/>
              </a:rPr>
              <a:t>Les causes de l’infertilité masculine </a:t>
            </a:r>
          </a:p>
        </p:txBody>
      </p:sp>
      <p:pic>
        <p:nvPicPr>
          <p:cNvPr id="4" name="Image 3">
            <a:extLst>
              <a:ext uri="{FF2B5EF4-FFF2-40B4-BE49-F238E27FC236}">
                <a16:creationId xmlns:a16="http://schemas.microsoft.com/office/drawing/2014/main" id="{EEE0AB55-1C57-4C51-9382-53E5C3EC3E16}"/>
              </a:ext>
            </a:extLst>
          </p:cNvPr>
          <p:cNvPicPr>
            <a:picLocks noChangeAspect="1"/>
          </p:cNvPicPr>
          <p:nvPr/>
        </p:nvPicPr>
        <p:blipFill>
          <a:blip r:embed="rId6"/>
          <a:stretch>
            <a:fillRect/>
          </a:stretch>
        </p:blipFill>
        <p:spPr>
          <a:xfrm>
            <a:off x="993839" y="1287122"/>
            <a:ext cx="1589613" cy="927274"/>
          </a:xfrm>
          <a:prstGeom prst="rect">
            <a:avLst/>
          </a:prstGeom>
        </p:spPr>
      </p:pic>
      <p:pic>
        <p:nvPicPr>
          <p:cNvPr id="5" name="Image 4">
            <a:extLst>
              <a:ext uri="{FF2B5EF4-FFF2-40B4-BE49-F238E27FC236}">
                <a16:creationId xmlns:a16="http://schemas.microsoft.com/office/drawing/2014/main" id="{81CAB9F7-8EFD-4F7C-9154-A2D001E2EB64}"/>
              </a:ext>
            </a:extLst>
          </p:cNvPr>
          <p:cNvPicPr>
            <a:picLocks noChangeAspect="1"/>
          </p:cNvPicPr>
          <p:nvPr/>
        </p:nvPicPr>
        <p:blipFill>
          <a:blip r:embed="rId7"/>
          <a:stretch>
            <a:fillRect/>
          </a:stretch>
        </p:blipFill>
        <p:spPr>
          <a:xfrm>
            <a:off x="608133" y="2153630"/>
            <a:ext cx="1583592" cy="979866"/>
          </a:xfrm>
          <a:prstGeom prst="rect">
            <a:avLst/>
          </a:prstGeom>
        </p:spPr>
      </p:pic>
      <p:pic>
        <p:nvPicPr>
          <p:cNvPr id="6" name="Image 5">
            <a:extLst>
              <a:ext uri="{FF2B5EF4-FFF2-40B4-BE49-F238E27FC236}">
                <a16:creationId xmlns:a16="http://schemas.microsoft.com/office/drawing/2014/main" id="{7DD9F5CF-0895-4FFD-B359-DCAE29AF7D5A}"/>
              </a:ext>
            </a:extLst>
          </p:cNvPr>
          <p:cNvPicPr>
            <a:picLocks noChangeAspect="1"/>
          </p:cNvPicPr>
          <p:nvPr/>
        </p:nvPicPr>
        <p:blipFill>
          <a:blip r:embed="rId8"/>
          <a:stretch>
            <a:fillRect/>
          </a:stretch>
        </p:blipFill>
        <p:spPr>
          <a:xfrm>
            <a:off x="-21047" y="3008918"/>
            <a:ext cx="1583592" cy="951359"/>
          </a:xfrm>
          <a:prstGeom prst="rect">
            <a:avLst/>
          </a:prstGeom>
        </p:spPr>
      </p:pic>
      <p:sp>
        <p:nvSpPr>
          <p:cNvPr id="12" name="ZoneTexte 11">
            <a:extLst>
              <a:ext uri="{FF2B5EF4-FFF2-40B4-BE49-F238E27FC236}">
                <a16:creationId xmlns:a16="http://schemas.microsoft.com/office/drawing/2014/main" id="{826D0D83-ACC4-4599-B7E7-AD9CC5956C37}"/>
              </a:ext>
            </a:extLst>
          </p:cNvPr>
          <p:cNvSpPr txBox="1"/>
          <p:nvPr/>
        </p:nvSpPr>
        <p:spPr>
          <a:xfrm>
            <a:off x="3200492" y="3343112"/>
            <a:ext cx="3865486" cy="455965"/>
          </a:xfrm>
          <a:prstGeom prst="rect">
            <a:avLst/>
          </a:prstGeom>
          <a:noFill/>
        </p:spPr>
        <p:txBody>
          <a:bodyPr wrap="square" rtlCol="0">
            <a:spAutoFit/>
          </a:bodyPr>
          <a:lstStyle/>
          <a:p>
            <a:pPr defTabSz="903153">
              <a:buClr>
                <a:srgbClr val="000000"/>
              </a:buClr>
            </a:pPr>
            <a:r>
              <a:rPr lang="fr-FR" sz="2370" kern="0" dirty="0">
                <a:solidFill>
                  <a:srgbClr val="000000"/>
                </a:solidFill>
                <a:latin typeface="Times New Roman" panose="02020603050405020304" pitchFamily="18" charset="0"/>
                <a:cs typeface="Times New Roman" panose="02020603050405020304" pitchFamily="18" charset="0"/>
                <a:sym typeface="Arial"/>
              </a:rPr>
              <a:t>Cause liée au mode de vie</a:t>
            </a:r>
          </a:p>
        </p:txBody>
      </p:sp>
      <p:sp>
        <p:nvSpPr>
          <p:cNvPr id="13" name="ZoneTexte 12">
            <a:extLst>
              <a:ext uri="{FF2B5EF4-FFF2-40B4-BE49-F238E27FC236}">
                <a16:creationId xmlns:a16="http://schemas.microsoft.com/office/drawing/2014/main" id="{C0111C27-6136-4F16-ABE6-6D8CB9112588}"/>
              </a:ext>
            </a:extLst>
          </p:cNvPr>
          <p:cNvSpPr txBox="1"/>
          <p:nvPr/>
        </p:nvSpPr>
        <p:spPr>
          <a:xfrm>
            <a:off x="3301280" y="2439403"/>
            <a:ext cx="3555463" cy="455965"/>
          </a:xfrm>
          <a:prstGeom prst="rect">
            <a:avLst/>
          </a:prstGeom>
          <a:noFill/>
        </p:spPr>
        <p:txBody>
          <a:bodyPr wrap="square" rtlCol="0">
            <a:spAutoFit/>
          </a:bodyPr>
          <a:lstStyle/>
          <a:p>
            <a:pPr defTabSz="903153">
              <a:buClr>
                <a:srgbClr val="000000"/>
              </a:buClr>
            </a:pPr>
            <a:r>
              <a:rPr lang="fr-FR" sz="2370" kern="0" dirty="0">
                <a:solidFill>
                  <a:srgbClr val="000000"/>
                </a:solidFill>
                <a:latin typeface="Times New Roman" panose="02020603050405020304" pitchFamily="18" charset="0"/>
                <a:cs typeface="Times New Roman" panose="02020603050405020304" pitchFamily="18" charset="0"/>
                <a:sym typeface="Arial"/>
              </a:rPr>
              <a:t>Cause environnementaux</a:t>
            </a:r>
          </a:p>
        </p:txBody>
      </p:sp>
      <p:sp>
        <p:nvSpPr>
          <p:cNvPr id="14" name="ZoneTexte 13">
            <a:extLst>
              <a:ext uri="{FF2B5EF4-FFF2-40B4-BE49-F238E27FC236}">
                <a16:creationId xmlns:a16="http://schemas.microsoft.com/office/drawing/2014/main" id="{DC9CF19F-F673-4923-8958-328F4989A383}"/>
              </a:ext>
            </a:extLst>
          </p:cNvPr>
          <p:cNvSpPr txBox="1"/>
          <p:nvPr/>
        </p:nvSpPr>
        <p:spPr>
          <a:xfrm>
            <a:off x="3067748" y="1462788"/>
            <a:ext cx="2934989" cy="455965"/>
          </a:xfrm>
          <a:prstGeom prst="rect">
            <a:avLst/>
          </a:prstGeom>
          <a:noFill/>
        </p:spPr>
        <p:txBody>
          <a:bodyPr wrap="square" rtlCol="0">
            <a:spAutoFit/>
          </a:bodyPr>
          <a:lstStyle/>
          <a:p>
            <a:pPr defTabSz="903153">
              <a:buClr>
                <a:srgbClr val="000000"/>
              </a:buClr>
            </a:pPr>
            <a:r>
              <a:rPr lang="fr-FR" sz="2370" kern="0" dirty="0">
                <a:solidFill>
                  <a:srgbClr val="000000"/>
                </a:solidFill>
                <a:latin typeface="Times New Roman" panose="02020603050405020304" pitchFamily="18" charset="0"/>
                <a:cs typeface="Times New Roman" panose="02020603050405020304" pitchFamily="18" charset="0"/>
                <a:sym typeface="Arial"/>
              </a:rPr>
              <a:t>Cause testiculaire</a:t>
            </a:r>
          </a:p>
        </p:txBody>
      </p:sp>
      <p:sp>
        <p:nvSpPr>
          <p:cNvPr id="16" name="Flèche : chevron 15">
            <a:extLst>
              <a:ext uri="{FF2B5EF4-FFF2-40B4-BE49-F238E27FC236}">
                <a16:creationId xmlns:a16="http://schemas.microsoft.com/office/drawing/2014/main" id="{8E3C23CA-6603-4A78-8A63-2CF5AE992852}"/>
              </a:ext>
            </a:extLst>
          </p:cNvPr>
          <p:cNvSpPr/>
          <p:nvPr/>
        </p:nvSpPr>
        <p:spPr>
          <a:xfrm>
            <a:off x="6824979" y="1611243"/>
            <a:ext cx="414046" cy="226387"/>
          </a:xfrm>
          <a:prstGeom prst="chevron">
            <a:avLst/>
          </a:prstGeom>
          <a:solidFill>
            <a:schemeClr val="tx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3153">
              <a:buClr>
                <a:srgbClr val="000000"/>
              </a:buClr>
            </a:pPr>
            <a:endParaRPr lang="fr-FR" sz="1836" kern="0">
              <a:solidFill>
                <a:srgbClr val="0191A0"/>
              </a:solidFill>
              <a:latin typeface="Arial"/>
              <a:sym typeface="Arial"/>
            </a:endParaRPr>
          </a:p>
        </p:txBody>
      </p:sp>
      <p:sp>
        <p:nvSpPr>
          <p:cNvPr id="20" name="ZoneTexte 19">
            <a:extLst>
              <a:ext uri="{FF2B5EF4-FFF2-40B4-BE49-F238E27FC236}">
                <a16:creationId xmlns:a16="http://schemas.microsoft.com/office/drawing/2014/main" id="{556A8385-8CF3-4008-827C-FFC04AD756D9}"/>
              </a:ext>
            </a:extLst>
          </p:cNvPr>
          <p:cNvSpPr txBox="1"/>
          <p:nvPr/>
        </p:nvSpPr>
        <p:spPr>
          <a:xfrm>
            <a:off x="7486714" y="1549820"/>
            <a:ext cx="4429981" cy="374846"/>
          </a:xfrm>
          <a:prstGeom prst="rect">
            <a:avLst/>
          </a:prstGeom>
          <a:noFill/>
        </p:spPr>
        <p:txBody>
          <a:bodyPr wrap="square" rtlCol="0">
            <a:spAutoFit/>
          </a:bodyPr>
          <a:lstStyle/>
          <a:p>
            <a:pPr defTabSz="903153">
              <a:buClr>
                <a:srgbClr val="000000"/>
              </a:buClr>
            </a:pPr>
            <a:endParaRPr lang="fr-FR" sz="1836" kern="0" dirty="0">
              <a:solidFill>
                <a:srgbClr val="000000"/>
              </a:solidFill>
              <a:latin typeface="Arial"/>
              <a:cs typeface="Arial"/>
              <a:sym typeface="Arial"/>
            </a:endParaRPr>
          </a:p>
        </p:txBody>
      </p:sp>
      <p:sp>
        <p:nvSpPr>
          <p:cNvPr id="22" name="Flèche : chevron 21">
            <a:extLst>
              <a:ext uri="{FF2B5EF4-FFF2-40B4-BE49-F238E27FC236}">
                <a16:creationId xmlns:a16="http://schemas.microsoft.com/office/drawing/2014/main" id="{FA209448-786A-44ED-A18E-A3A4C4506F6D}"/>
              </a:ext>
            </a:extLst>
          </p:cNvPr>
          <p:cNvSpPr/>
          <p:nvPr/>
        </p:nvSpPr>
        <p:spPr>
          <a:xfrm>
            <a:off x="6761744" y="2621852"/>
            <a:ext cx="414046" cy="226387"/>
          </a:xfrm>
          <a:prstGeom prst="chevron">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3153">
              <a:buClr>
                <a:srgbClr val="000000"/>
              </a:buClr>
            </a:pPr>
            <a:endParaRPr lang="fr-FR" sz="1836" kern="0">
              <a:solidFill>
                <a:srgbClr val="0191A0"/>
              </a:solidFill>
              <a:latin typeface="Arial"/>
              <a:sym typeface="Arial"/>
            </a:endParaRPr>
          </a:p>
        </p:txBody>
      </p:sp>
      <p:sp>
        <p:nvSpPr>
          <p:cNvPr id="23" name="Flèche : chevron 22">
            <a:extLst>
              <a:ext uri="{FF2B5EF4-FFF2-40B4-BE49-F238E27FC236}">
                <a16:creationId xmlns:a16="http://schemas.microsoft.com/office/drawing/2014/main" id="{5C3087FF-4034-49D0-95FA-5AAB0BD644B7}"/>
              </a:ext>
            </a:extLst>
          </p:cNvPr>
          <p:cNvSpPr/>
          <p:nvPr/>
        </p:nvSpPr>
        <p:spPr>
          <a:xfrm>
            <a:off x="6790597" y="3538352"/>
            <a:ext cx="414046" cy="226386"/>
          </a:xfrm>
          <a:prstGeom prst="chevron">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3153">
              <a:buClr>
                <a:srgbClr val="000000"/>
              </a:buClr>
            </a:pPr>
            <a:endParaRPr lang="fr-FR" sz="1836" kern="0">
              <a:solidFill>
                <a:srgbClr val="0191A0"/>
              </a:solidFill>
              <a:latin typeface="Arial"/>
              <a:sym typeface="Arial"/>
            </a:endParaRPr>
          </a:p>
        </p:txBody>
      </p:sp>
      <p:sp>
        <p:nvSpPr>
          <p:cNvPr id="27" name="Flèche : virage 26">
            <a:extLst>
              <a:ext uri="{FF2B5EF4-FFF2-40B4-BE49-F238E27FC236}">
                <a16:creationId xmlns:a16="http://schemas.microsoft.com/office/drawing/2014/main" id="{5438859A-81B6-4950-840B-DCB58AA85051}"/>
              </a:ext>
            </a:extLst>
          </p:cNvPr>
          <p:cNvSpPr/>
          <p:nvPr/>
        </p:nvSpPr>
        <p:spPr>
          <a:xfrm rot="10800000" flipH="1">
            <a:off x="344557" y="4360104"/>
            <a:ext cx="516834" cy="1285322"/>
          </a:xfrm>
          <a:prstGeom prst="bentArrow">
            <a:avLst>
              <a:gd name="adj1" fmla="val 25000"/>
              <a:gd name="adj2" fmla="val 36396"/>
              <a:gd name="adj3" fmla="val 25000"/>
              <a:gd name="adj4" fmla="val 46753"/>
            </a:avLst>
          </a:prstGeom>
          <a:solidFill>
            <a:schemeClr val="accent5"/>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3153">
              <a:buClr>
                <a:srgbClr val="000000"/>
              </a:buClr>
            </a:pPr>
            <a:endParaRPr lang="fr-FR" sz="1836" kern="0">
              <a:solidFill>
                <a:srgbClr val="0191A0"/>
              </a:solidFill>
              <a:latin typeface="Arial"/>
              <a:sym typeface="Arial"/>
            </a:endParaRPr>
          </a:p>
        </p:txBody>
      </p:sp>
      <p:sp>
        <p:nvSpPr>
          <p:cNvPr id="33" name="ZoneTexte 32">
            <a:extLst>
              <a:ext uri="{FF2B5EF4-FFF2-40B4-BE49-F238E27FC236}">
                <a16:creationId xmlns:a16="http://schemas.microsoft.com/office/drawing/2014/main" id="{B1DF0530-1318-41A0-9BCF-092997793FD4}"/>
              </a:ext>
            </a:extLst>
          </p:cNvPr>
          <p:cNvSpPr txBox="1"/>
          <p:nvPr/>
        </p:nvSpPr>
        <p:spPr>
          <a:xfrm>
            <a:off x="3613105" y="4430444"/>
            <a:ext cx="5331911" cy="430887"/>
          </a:xfrm>
          <a:prstGeom prst="rect">
            <a:avLst/>
          </a:prstGeom>
          <a:noFill/>
        </p:spPr>
        <p:txBody>
          <a:bodyPr wrap="square" rtlCol="0">
            <a:spAutoFit/>
          </a:bodyPr>
          <a:lstStyle/>
          <a:p>
            <a:pPr algn="ctr" defTabSz="903153">
              <a:buClr>
                <a:srgbClr val="000000"/>
              </a:buClr>
            </a:pPr>
            <a:r>
              <a:rPr lang="fr-FR" sz="2200" b="1" kern="0" dirty="0">
                <a:solidFill>
                  <a:srgbClr val="FF0000"/>
                </a:solidFill>
                <a:latin typeface="Times New Roman" panose="02020603050405020304" pitchFamily="18" charset="0"/>
                <a:cs typeface="Times New Roman" panose="02020603050405020304" pitchFamily="18" charset="0"/>
                <a:sym typeface="Arial"/>
              </a:rPr>
              <a:t>L’appareil reproducteur masculin</a:t>
            </a:r>
            <a:endParaRPr lang="fr-FR" sz="2200" b="1" kern="0" dirty="0">
              <a:solidFill>
                <a:srgbClr val="FF0000"/>
              </a:solidFill>
              <a:latin typeface="Arial"/>
              <a:cs typeface="Arial"/>
              <a:sym typeface="Arial"/>
            </a:endParaRPr>
          </a:p>
        </p:txBody>
      </p:sp>
      <p:sp>
        <p:nvSpPr>
          <p:cNvPr id="36" name="ZoneTexte 35">
            <a:extLst>
              <a:ext uri="{FF2B5EF4-FFF2-40B4-BE49-F238E27FC236}">
                <a16:creationId xmlns:a16="http://schemas.microsoft.com/office/drawing/2014/main" id="{B212BA35-AD4F-46AA-8100-9593A4999842}"/>
              </a:ext>
            </a:extLst>
          </p:cNvPr>
          <p:cNvSpPr txBox="1"/>
          <p:nvPr/>
        </p:nvSpPr>
        <p:spPr>
          <a:xfrm>
            <a:off x="2191725" y="6162576"/>
            <a:ext cx="7324630" cy="430887"/>
          </a:xfrm>
          <a:prstGeom prst="rect">
            <a:avLst/>
          </a:prstGeom>
          <a:noFill/>
        </p:spPr>
        <p:txBody>
          <a:bodyPr wrap="square" rtlCol="0">
            <a:spAutoFit/>
          </a:bodyPr>
          <a:lstStyle/>
          <a:p>
            <a:pPr algn="ctr" defTabSz="903153">
              <a:buClr>
                <a:srgbClr val="000000"/>
              </a:buClr>
            </a:pPr>
            <a:r>
              <a:rPr lang="fr-FR" sz="2200" kern="0" dirty="0">
                <a:solidFill>
                  <a:srgbClr val="000000"/>
                </a:solidFill>
                <a:latin typeface="Times New Roman" panose="02020603050405020304" pitchFamily="18" charset="0"/>
                <a:cs typeface="Times New Roman" panose="02020603050405020304" pitchFamily="18" charset="0"/>
                <a:sym typeface="Arial"/>
              </a:rPr>
              <a:t>37% à 58% infertilité est idiopathique </a:t>
            </a:r>
          </a:p>
        </p:txBody>
      </p:sp>
      <p:sp>
        <p:nvSpPr>
          <p:cNvPr id="3" name="ZoneTexte 2">
            <a:extLst>
              <a:ext uri="{FF2B5EF4-FFF2-40B4-BE49-F238E27FC236}">
                <a16:creationId xmlns:a16="http://schemas.microsoft.com/office/drawing/2014/main" id="{6420F39B-11A1-420B-B113-BFC077CCDDF9}"/>
              </a:ext>
            </a:extLst>
          </p:cNvPr>
          <p:cNvSpPr txBox="1"/>
          <p:nvPr/>
        </p:nvSpPr>
        <p:spPr>
          <a:xfrm>
            <a:off x="993839" y="4875055"/>
            <a:ext cx="11329102" cy="1107996"/>
          </a:xfrm>
          <a:prstGeom prst="rect">
            <a:avLst/>
          </a:prstGeom>
          <a:noFill/>
        </p:spPr>
        <p:txBody>
          <a:bodyPr wrap="square" rtlCol="0">
            <a:spAutoFit/>
          </a:bodyPr>
          <a:lstStyle/>
          <a:p>
            <a:r>
              <a:rPr lang="fr-FR" sz="2200" dirty="0">
                <a:solidFill>
                  <a:srgbClr val="000000"/>
                </a:solidFill>
                <a:latin typeface="Times New Roman" panose="02020603050405020304" pitchFamily="18" charset="0"/>
                <a:cs typeface="Times New Roman" panose="02020603050405020304" pitchFamily="18" charset="0"/>
              </a:rPr>
              <a:t>une obstruction du tractus génital ; des problèmes d’érection ou d’éjaculation ; des problèmes endocriniens (hypogonadisme </a:t>
            </a:r>
            <a:r>
              <a:rPr lang="fr-FR" sz="2200" dirty="0" err="1">
                <a:solidFill>
                  <a:srgbClr val="000000"/>
                </a:solidFill>
                <a:latin typeface="Times New Roman" panose="02020603050405020304" pitchFamily="18" charset="0"/>
                <a:cs typeface="Times New Roman" panose="02020603050405020304" pitchFamily="18" charset="0"/>
              </a:rPr>
              <a:t>hypogonadotrope</a:t>
            </a:r>
            <a:r>
              <a:rPr lang="fr-FR" sz="2200" dirty="0">
                <a:solidFill>
                  <a:srgbClr val="000000"/>
                </a:solidFill>
                <a:latin typeface="Times New Roman" panose="02020603050405020304" pitchFamily="18" charset="0"/>
                <a:cs typeface="Times New Roman" panose="02020603050405020304" pitchFamily="18" charset="0"/>
              </a:rPr>
              <a:t>) ; des défauts de spermatogenèse ; une fonction altérée du spermatozoïde mûr</a:t>
            </a:r>
          </a:p>
        </p:txBody>
      </p:sp>
      <p:sp>
        <p:nvSpPr>
          <p:cNvPr id="24" name="ZoneTexte 23">
            <a:extLst>
              <a:ext uri="{FF2B5EF4-FFF2-40B4-BE49-F238E27FC236}">
                <a16:creationId xmlns:a16="http://schemas.microsoft.com/office/drawing/2014/main" id="{8BA5A7AC-7AAA-42E6-A770-55C620B72984}"/>
              </a:ext>
            </a:extLst>
          </p:cNvPr>
          <p:cNvSpPr txBox="1"/>
          <p:nvPr/>
        </p:nvSpPr>
        <p:spPr>
          <a:xfrm>
            <a:off x="7446538" y="2601105"/>
            <a:ext cx="4429981" cy="365934"/>
          </a:xfrm>
          <a:prstGeom prst="rect">
            <a:avLst/>
          </a:prstGeom>
          <a:noFill/>
        </p:spPr>
        <p:txBody>
          <a:bodyPr wrap="square" rtlCol="0">
            <a:spAutoFit/>
          </a:bodyPr>
          <a:lstStyle/>
          <a:p>
            <a:pPr defTabSz="903153">
              <a:buClr>
                <a:srgbClr val="000000"/>
              </a:buClr>
              <a:defRPr/>
            </a:pPr>
            <a:r>
              <a:rPr lang="fr-FR" sz="1778" kern="0" dirty="0">
                <a:solidFill>
                  <a:srgbClr val="000000"/>
                </a:solidFill>
                <a:latin typeface="Times New Roman" panose="02020603050405020304" pitchFamily="18" charset="0"/>
                <a:cs typeface="Times New Roman" panose="02020603050405020304" pitchFamily="18" charset="0"/>
                <a:sym typeface="Arial"/>
              </a:rPr>
              <a:t>.  </a:t>
            </a:r>
          </a:p>
        </p:txBody>
      </p:sp>
    </p:spTree>
    <p:extLst>
      <p:ext uri="{BB962C8B-B14F-4D97-AF65-F5344CB8AC3E}">
        <p14:creationId xmlns:p14="http://schemas.microsoft.com/office/powerpoint/2010/main" val="629301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ppt_x</p:attrName>
                                        </p:attrNameLst>
                                      </p:cBhvr>
                                      <p:tavLst>
                                        <p:tav tm="0">
                                          <p:val>
                                            <p:strVal val="#ppt_x"/>
                                          </p:val>
                                        </p:tav>
                                        <p:tav tm="100000">
                                          <p:val>
                                            <p:strVal val="#ppt_x"/>
                                          </p:val>
                                        </p:tav>
                                      </p:tavLst>
                                    </p:anim>
                                    <p:anim calcmode="lin" valueType="num">
                                      <p:cBhvr>
                                        <p:cTn id="3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500"/>
                                        <p:tgtEl>
                                          <p:spTgt spid="13"/>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500"/>
                                        <p:tgtEl>
                                          <p:spTgt spid="22"/>
                                        </p:tgtEl>
                                      </p:cBhvr>
                                    </p:animEffect>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fade">
                                      <p:cBhvr>
                                        <p:cTn id="49" dur="1000"/>
                                        <p:tgtEl>
                                          <p:spTgt spid="6"/>
                                        </p:tgtEl>
                                      </p:cBhvr>
                                    </p:animEffect>
                                    <p:anim calcmode="lin" valueType="num">
                                      <p:cBhvr>
                                        <p:cTn id="50" dur="1000" fill="hold"/>
                                        <p:tgtEl>
                                          <p:spTgt spid="6"/>
                                        </p:tgtEl>
                                        <p:attrNameLst>
                                          <p:attrName>ppt_x</p:attrName>
                                        </p:attrNameLst>
                                      </p:cBhvr>
                                      <p:tavLst>
                                        <p:tav tm="0">
                                          <p:val>
                                            <p:strVal val="#ppt_x"/>
                                          </p:val>
                                        </p:tav>
                                        <p:tav tm="100000">
                                          <p:val>
                                            <p:strVal val="#ppt_x"/>
                                          </p:val>
                                        </p:tav>
                                      </p:tavLst>
                                    </p:anim>
                                    <p:anim calcmode="lin" valueType="num">
                                      <p:cBhvr>
                                        <p:cTn id="5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nodeType="clickEffect">
                                  <p:stCondLst>
                                    <p:cond delay="0"/>
                                  </p:stCondLst>
                                  <p:childTnLst>
                                    <p:set>
                                      <p:cBhvr>
                                        <p:cTn id="55" dur="1" fill="hold">
                                          <p:stCondLst>
                                            <p:cond delay="0"/>
                                          </p:stCondLst>
                                        </p:cTn>
                                        <p:tgtEl>
                                          <p:spTgt spid="10"/>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12"/>
                                        </p:tgtEl>
                                        <p:attrNameLst>
                                          <p:attrName>style.visibility</p:attrName>
                                        </p:attrNameLst>
                                      </p:cBhvr>
                                      <p:to>
                                        <p:strVal val="visible"/>
                                      </p:to>
                                    </p:set>
                                    <p:animEffect transition="in" filter="fade">
                                      <p:cBhvr>
                                        <p:cTn id="60" dur="500"/>
                                        <p:tgtEl>
                                          <p:spTgt spid="12"/>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23"/>
                                        </p:tgtEl>
                                        <p:attrNameLst>
                                          <p:attrName>style.visibility</p:attrName>
                                        </p:attrNameLst>
                                      </p:cBhvr>
                                      <p:to>
                                        <p:strVal val="visible"/>
                                      </p:to>
                                    </p:set>
                                    <p:animEffect transition="in" filter="fade">
                                      <p:cBhvr>
                                        <p:cTn id="65" dur="500"/>
                                        <p:tgtEl>
                                          <p:spTgt spid="23"/>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nodeType="clickEffect">
                                  <p:stCondLst>
                                    <p:cond delay="0"/>
                                  </p:stCondLst>
                                  <p:childTnLst>
                                    <p:set>
                                      <p:cBhvr>
                                        <p:cTn id="69" dur="1" fill="hold">
                                          <p:stCondLst>
                                            <p:cond delay="0"/>
                                          </p:stCondLst>
                                        </p:cTn>
                                        <p:tgtEl>
                                          <p:spTgt spid="33">
                                            <p:txEl>
                                              <p:pRg st="0" end="0"/>
                                            </p:txEl>
                                          </p:spTgt>
                                        </p:tgtEl>
                                        <p:attrNameLst>
                                          <p:attrName>style.visibility</p:attrName>
                                        </p:attrNameLst>
                                      </p:cBhvr>
                                      <p:to>
                                        <p:strVal val="visible"/>
                                      </p:to>
                                    </p:set>
                                    <p:animEffect transition="in" filter="fade">
                                      <p:cBhvr>
                                        <p:cTn id="70" dur="500"/>
                                        <p:tgtEl>
                                          <p:spTgt spid="33">
                                            <p:txEl>
                                              <p:pRg st="0" end="0"/>
                                            </p:txEl>
                                          </p:spTgt>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grpId="0" nodeType="click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fade">
                                      <p:cBhvr>
                                        <p:cTn id="75" dur="500"/>
                                        <p:tgtEl>
                                          <p:spTgt spid="27"/>
                                        </p:tgtEl>
                                      </p:cBhvr>
                                    </p:animEffect>
                                  </p:childTnLst>
                                </p:cTn>
                              </p:par>
                            </p:childTnLst>
                          </p:cTn>
                        </p:par>
                      </p:childTnLst>
                    </p:cTn>
                  </p:par>
                  <p:par>
                    <p:cTn id="76" fill="hold">
                      <p:stCondLst>
                        <p:cond delay="indefinite"/>
                      </p:stCondLst>
                      <p:childTnLst>
                        <p:par>
                          <p:cTn id="77" fill="hold">
                            <p:stCondLst>
                              <p:cond delay="0"/>
                            </p:stCondLst>
                            <p:childTnLst>
                              <p:par>
                                <p:cTn id="78" presetID="1" presetClass="entr" presetSubtype="0" fill="hold" nodeType="clickEffect">
                                  <p:stCondLst>
                                    <p:cond delay="0"/>
                                  </p:stCondLst>
                                  <p:childTnLst>
                                    <p:set>
                                      <p:cBhvr>
                                        <p:cTn id="79"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grpId="0" nodeType="clickEffect">
                                  <p:stCondLst>
                                    <p:cond delay="0"/>
                                  </p:stCondLst>
                                  <p:childTnLst>
                                    <p:set>
                                      <p:cBhvr>
                                        <p:cTn id="83" dur="1" fill="hold">
                                          <p:stCondLst>
                                            <p:cond delay="0"/>
                                          </p:stCondLst>
                                        </p:cTn>
                                        <p:tgtEl>
                                          <p:spTgt spid="36"/>
                                        </p:tgtEl>
                                        <p:attrNameLst>
                                          <p:attrName>style.visibility</p:attrName>
                                        </p:attrNameLst>
                                      </p:cBhvr>
                                      <p:to>
                                        <p:strVal val="visible"/>
                                      </p:to>
                                    </p:set>
                                    <p:animEffect transition="in" filter="fade">
                                      <p:cBhvr>
                                        <p:cTn id="84" dur="500"/>
                                        <p:tgtEl>
                                          <p:spTgt spid="36"/>
                                        </p:tgtEl>
                                      </p:cBhvr>
                                    </p:animEffect>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grpId="0" nodeType="clickEffect">
                                  <p:stCondLst>
                                    <p:cond delay="0"/>
                                  </p:stCondLst>
                                  <p:childTnLst>
                                    <p:set>
                                      <p:cBhvr>
                                        <p:cTn id="88" dur="1" fill="hold">
                                          <p:stCondLst>
                                            <p:cond delay="0"/>
                                          </p:stCondLst>
                                        </p:cTn>
                                        <p:tgtEl>
                                          <p:spTgt spid="24"/>
                                        </p:tgtEl>
                                        <p:attrNameLst>
                                          <p:attrName>style.visibility</p:attrName>
                                        </p:attrNameLst>
                                      </p:cBhvr>
                                      <p:to>
                                        <p:strVal val="visible"/>
                                      </p:to>
                                    </p:set>
                                    <p:animEffect transition="in" filter="fade">
                                      <p:cBhvr>
                                        <p:cTn id="8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6" grpId="0" animBg="1"/>
      <p:bldP spid="22" grpId="0" animBg="1"/>
      <p:bldP spid="23" grpId="0" animBg="1"/>
      <p:bldP spid="27" grpId="0" animBg="1"/>
      <p:bldP spid="36" grpId="0"/>
      <p:bldP spid="2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A2BB5FB-23A1-4B09-A3D6-F8B3BDA02B77}"/>
              </a:ext>
            </a:extLst>
          </p:cNvPr>
          <p:cNvSpPr>
            <a:spLocks noGrp="1"/>
          </p:cNvSpPr>
          <p:nvPr>
            <p:ph type="title"/>
          </p:nvPr>
        </p:nvSpPr>
        <p:spPr>
          <a:xfrm>
            <a:off x="312751" y="2601500"/>
            <a:ext cx="4839058" cy="1051383"/>
          </a:xfrm>
        </p:spPr>
        <p:txBody>
          <a:bodyPr/>
          <a:lstStyle/>
          <a:p>
            <a:r>
              <a:rPr lang="fr-FR" sz="4741" b="1" i="1" dirty="0">
                <a:latin typeface="Times New Roman" panose="02020603050405020304" pitchFamily="18" charset="0"/>
                <a:cs typeface="Times New Roman" panose="02020603050405020304" pitchFamily="18" charset="0"/>
              </a:rPr>
              <a:t>02/ Objectifs </a:t>
            </a:r>
          </a:p>
        </p:txBody>
      </p:sp>
    </p:spTree>
    <p:extLst>
      <p:ext uri="{BB962C8B-B14F-4D97-AF65-F5344CB8AC3E}">
        <p14:creationId xmlns:p14="http://schemas.microsoft.com/office/powerpoint/2010/main" val="3753152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a:extLst>
              <a:ext uri="{FF2B5EF4-FFF2-40B4-BE49-F238E27FC236}">
                <a16:creationId xmlns:a16="http://schemas.microsoft.com/office/drawing/2014/main" id="{0D8E6DFA-046D-49EE-9740-EBC625C8ACB6}"/>
              </a:ext>
            </a:extLst>
          </p:cNvPr>
          <p:cNvSpPr>
            <a:spLocks noGrp="1"/>
          </p:cNvSpPr>
          <p:nvPr>
            <p:ph type="title"/>
          </p:nvPr>
        </p:nvSpPr>
        <p:spPr>
          <a:xfrm>
            <a:off x="1101195" y="229428"/>
            <a:ext cx="9989611" cy="763600"/>
          </a:xfrm>
        </p:spPr>
        <p:txBody>
          <a:bodyPr/>
          <a:lstStyle/>
          <a:p>
            <a:r>
              <a:rPr lang="fr-FR" sz="3951" b="1" i="1" dirty="0">
                <a:latin typeface="Times New Roman" panose="02020603050405020304" pitchFamily="18" charset="0"/>
                <a:cs typeface="Times New Roman" panose="02020603050405020304" pitchFamily="18" charset="0"/>
              </a:rPr>
              <a:t>Objectifs </a:t>
            </a:r>
          </a:p>
        </p:txBody>
      </p:sp>
      <p:sp>
        <p:nvSpPr>
          <p:cNvPr id="10" name="ZoneTexte 9">
            <a:extLst>
              <a:ext uri="{FF2B5EF4-FFF2-40B4-BE49-F238E27FC236}">
                <a16:creationId xmlns:a16="http://schemas.microsoft.com/office/drawing/2014/main" id="{7C87660B-A649-4882-8EC6-E154EB5F4A59}"/>
              </a:ext>
            </a:extLst>
          </p:cNvPr>
          <p:cNvSpPr txBox="1"/>
          <p:nvPr/>
        </p:nvSpPr>
        <p:spPr>
          <a:xfrm>
            <a:off x="1960591" y="1288437"/>
            <a:ext cx="5964577" cy="455965"/>
          </a:xfrm>
          <a:prstGeom prst="rect">
            <a:avLst/>
          </a:prstGeom>
          <a:noFill/>
        </p:spPr>
        <p:txBody>
          <a:bodyPr wrap="square">
            <a:spAutoFit/>
          </a:bodyPr>
          <a:lstStyle/>
          <a:p>
            <a:pPr defTabSz="903153">
              <a:buClr>
                <a:srgbClr val="000000"/>
              </a:buClr>
              <a:defRPr/>
            </a:pPr>
            <a:r>
              <a:rPr lang="fr-FR" sz="2370" kern="0" dirty="0">
                <a:solidFill>
                  <a:srgbClr val="000000"/>
                </a:solidFill>
                <a:latin typeface="Times New Roman" panose="02020603050405020304" pitchFamily="18" charset="0"/>
                <a:cs typeface="Times New Roman" panose="02020603050405020304" pitchFamily="18" charset="0"/>
                <a:sym typeface="Arial"/>
              </a:rPr>
              <a:t>Notre étude consiste à:  </a:t>
            </a:r>
          </a:p>
        </p:txBody>
      </p:sp>
      <p:sp>
        <p:nvSpPr>
          <p:cNvPr id="12" name="ZoneTexte 11">
            <a:extLst>
              <a:ext uri="{FF2B5EF4-FFF2-40B4-BE49-F238E27FC236}">
                <a16:creationId xmlns:a16="http://schemas.microsoft.com/office/drawing/2014/main" id="{7D0765F6-94A2-4EF9-97AE-DA7226F0FE1F}"/>
              </a:ext>
            </a:extLst>
          </p:cNvPr>
          <p:cNvSpPr txBox="1"/>
          <p:nvPr/>
        </p:nvSpPr>
        <p:spPr>
          <a:xfrm>
            <a:off x="892357" y="1858795"/>
            <a:ext cx="11121686" cy="820738"/>
          </a:xfrm>
          <a:prstGeom prst="rect">
            <a:avLst/>
          </a:prstGeom>
          <a:noFill/>
        </p:spPr>
        <p:txBody>
          <a:bodyPr wrap="square">
            <a:spAutoFit/>
          </a:bodyPr>
          <a:lstStyle/>
          <a:p>
            <a:pPr defTabSz="903153">
              <a:buClr>
                <a:srgbClr val="000000"/>
              </a:buClr>
              <a:defRPr/>
            </a:pPr>
            <a:r>
              <a:rPr lang="fr-FR" sz="2370" kern="0" dirty="0">
                <a:solidFill>
                  <a:srgbClr val="000000"/>
                </a:solidFill>
                <a:latin typeface="Times New Roman" panose="02020603050405020304" pitchFamily="18" charset="0"/>
                <a:cs typeface="Times New Roman" panose="02020603050405020304" pitchFamily="18" charset="0"/>
                <a:sym typeface="Arial"/>
              </a:rPr>
              <a:t>Évaluer l’effet des infections bactériennes sur la qualité du sperme chez des patients consultant pour hypofertilité  .</a:t>
            </a:r>
            <a:endParaRPr lang="fr-FR" sz="1383" kern="0" dirty="0">
              <a:solidFill>
                <a:srgbClr val="000000"/>
              </a:solidFill>
              <a:latin typeface="Arial"/>
              <a:cs typeface="Arial"/>
              <a:sym typeface="Arial"/>
            </a:endParaRPr>
          </a:p>
        </p:txBody>
      </p:sp>
      <p:sp>
        <p:nvSpPr>
          <p:cNvPr id="14" name="ZoneTexte 13">
            <a:extLst>
              <a:ext uri="{FF2B5EF4-FFF2-40B4-BE49-F238E27FC236}">
                <a16:creationId xmlns:a16="http://schemas.microsoft.com/office/drawing/2014/main" id="{D58586B5-B121-4EC0-AD78-3506537B0623}"/>
              </a:ext>
            </a:extLst>
          </p:cNvPr>
          <p:cNvSpPr txBox="1"/>
          <p:nvPr/>
        </p:nvSpPr>
        <p:spPr>
          <a:xfrm>
            <a:off x="892358" y="2819488"/>
            <a:ext cx="11121686" cy="820738"/>
          </a:xfrm>
          <a:prstGeom prst="rect">
            <a:avLst/>
          </a:prstGeom>
          <a:noFill/>
        </p:spPr>
        <p:txBody>
          <a:bodyPr wrap="square">
            <a:spAutoFit/>
          </a:bodyPr>
          <a:lstStyle/>
          <a:p>
            <a:pPr defTabSz="903153">
              <a:buClr>
                <a:srgbClr val="000000"/>
              </a:buClr>
              <a:defRPr/>
            </a:pPr>
            <a:r>
              <a:rPr lang="fr-FR" sz="2370" kern="0" dirty="0">
                <a:solidFill>
                  <a:srgbClr val="000000"/>
                </a:solidFill>
                <a:latin typeface="Times New Roman" panose="02020603050405020304" pitchFamily="18" charset="0"/>
                <a:cs typeface="Times New Roman" panose="02020603050405020304" pitchFamily="18" charset="0"/>
                <a:sym typeface="Arial"/>
              </a:rPr>
              <a:t>Déterminer la fréquence des différentes anomalies du spermogramme et</a:t>
            </a:r>
          </a:p>
          <a:p>
            <a:pPr defTabSz="903153">
              <a:buClr>
                <a:srgbClr val="000000"/>
              </a:buClr>
              <a:defRPr/>
            </a:pPr>
            <a:r>
              <a:rPr lang="fr-FR" sz="2370" kern="0" dirty="0">
                <a:solidFill>
                  <a:srgbClr val="000000"/>
                </a:solidFill>
                <a:latin typeface="Times New Roman" panose="02020603050405020304" pitchFamily="18" charset="0"/>
                <a:cs typeface="Times New Roman" panose="02020603050405020304" pitchFamily="18" charset="0"/>
                <a:sym typeface="Arial"/>
              </a:rPr>
              <a:t>Spermocytogramme chez la population étudiée</a:t>
            </a:r>
          </a:p>
        </p:txBody>
      </p:sp>
      <p:sp>
        <p:nvSpPr>
          <p:cNvPr id="19" name="Flèche : droite à entaille 18">
            <a:extLst>
              <a:ext uri="{FF2B5EF4-FFF2-40B4-BE49-F238E27FC236}">
                <a16:creationId xmlns:a16="http://schemas.microsoft.com/office/drawing/2014/main" id="{DC5A4B1E-E1B0-4B5D-9F1A-8B84DDD29D8D}"/>
              </a:ext>
            </a:extLst>
          </p:cNvPr>
          <p:cNvSpPr/>
          <p:nvPr/>
        </p:nvSpPr>
        <p:spPr>
          <a:xfrm>
            <a:off x="299271" y="2039810"/>
            <a:ext cx="471774" cy="426897"/>
          </a:xfrm>
          <a:prstGeom prst="notchedRightArrow">
            <a:avLst/>
          </a:prstGeom>
          <a:solidFill>
            <a:schemeClr val="accent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3153">
              <a:buClr>
                <a:srgbClr val="000000"/>
              </a:buClr>
            </a:pPr>
            <a:endParaRPr lang="fr-FR" sz="1836" kern="0">
              <a:solidFill>
                <a:srgbClr val="FFFFFF"/>
              </a:solidFill>
              <a:latin typeface="Arial"/>
              <a:sym typeface="Arial"/>
            </a:endParaRPr>
          </a:p>
        </p:txBody>
      </p:sp>
      <p:sp>
        <p:nvSpPr>
          <p:cNvPr id="20" name="Flèche : droite à entaille 19">
            <a:extLst>
              <a:ext uri="{FF2B5EF4-FFF2-40B4-BE49-F238E27FC236}">
                <a16:creationId xmlns:a16="http://schemas.microsoft.com/office/drawing/2014/main" id="{72AC3672-963C-4BC2-9484-D749D83B4B6A}"/>
              </a:ext>
            </a:extLst>
          </p:cNvPr>
          <p:cNvSpPr/>
          <p:nvPr/>
        </p:nvSpPr>
        <p:spPr>
          <a:xfrm>
            <a:off x="299271" y="3049807"/>
            <a:ext cx="471774" cy="426897"/>
          </a:xfrm>
          <a:prstGeom prst="notchedRightArrow">
            <a:avLst/>
          </a:prstGeom>
          <a:solidFill>
            <a:schemeClr val="accent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3153">
              <a:buClr>
                <a:srgbClr val="000000"/>
              </a:buClr>
            </a:pPr>
            <a:endParaRPr lang="fr-FR" sz="1836" kern="0">
              <a:solidFill>
                <a:srgbClr val="FFFFFF"/>
              </a:solidFill>
              <a:latin typeface="Arial"/>
              <a:sym typeface="Arial"/>
            </a:endParaRPr>
          </a:p>
        </p:txBody>
      </p:sp>
      <p:sp>
        <p:nvSpPr>
          <p:cNvPr id="21" name="Flèche : droite à entaille 20">
            <a:extLst>
              <a:ext uri="{FF2B5EF4-FFF2-40B4-BE49-F238E27FC236}">
                <a16:creationId xmlns:a16="http://schemas.microsoft.com/office/drawing/2014/main" id="{A094E2DC-0410-4DBE-84B1-3C482FB21AC2}"/>
              </a:ext>
            </a:extLst>
          </p:cNvPr>
          <p:cNvSpPr/>
          <p:nvPr/>
        </p:nvSpPr>
        <p:spPr>
          <a:xfrm>
            <a:off x="299271" y="4178469"/>
            <a:ext cx="471774" cy="426897"/>
          </a:xfrm>
          <a:prstGeom prst="notchedRightArrow">
            <a:avLst/>
          </a:prstGeom>
          <a:solidFill>
            <a:schemeClr val="accent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03153">
              <a:buClr>
                <a:srgbClr val="000000"/>
              </a:buClr>
            </a:pPr>
            <a:endParaRPr lang="fr-FR" sz="1836" kern="0">
              <a:solidFill>
                <a:srgbClr val="FFFFFF"/>
              </a:solidFill>
              <a:latin typeface="Arial"/>
              <a:sym typeface="Arial"/>
            </a:endParaRPr>
          </a:p>
        </p:txBody>
      </p:sp>
      <p:sp>
        <p:nvSpPr>
          <p:cNvPr id="11" name="ZoneTexte 10">
            <a:extLst>
              <a:ext uri="{FF2B5EF4-FFF2-40B4-BE49-F238E27FC236}">
                <a16:creationId xmlns:a16="http://schemas.microsoft.com/office/drawing/2014/main" id="{D58586B5-B121-4EC0-AD78-3506537B0623}"/>
              </a:ext>
            </a:extLst>
          </p:cNvPr>
          <p:cNvSpPr txBox="1"/>
          <p:nvPr/>
        </p:nvSpPr>
        <p:spPr>
          <a:xfrm>
            <a:off x="1044758" y="3833553"/>
            <a:ext cx="11121686" cy="1186479"/>
          </a:xfrm>
          <a:prstGeom prst="rect">
            <a:avLst/>
          </a:prstGeom>
          <a:noFill/>
        </p:spPr>
        <p:txBody>
          <a:bodyPr wrap="square">
            <a:spAutoFit/>
          </a:bodyPr>
          <a:lstStyle/>
          <a:p>
            <a:pPr defTabSz="903153">
              <a:buClr>
                <a:srgbClr val="000000"/>
              </a:buClr>
              <a:defRPr/>
            </a:pPr>
            <a:r>
              <a:rPr lang="fr-FR" sz="2370" kern="0" dirty="0">
                <a:solidFill>
                  <a:srgbClr val="000000"/>
                </a:solidFill>
                <a:latin typeface="Times New Roman" panose="02020603050405020304" pitchFamily="18" charset="0"/>
                <a:cs typeface="Times New Roman" panose="02020603050405020304" pitchFamily="18" charset="0"/>
                <a:sym typeface="Arial"/>
              </a:rPr>
              <a:t>Cette objectif permet de:</a:t>
            </a:r>
          </a:p>
          <a:p>
            <a:pPr defTabSz="903153">
              <a:buClr>
                <a:srgbClr val="000000"/>
              </a:buClr>
              <a:defRPr/>
            </a:pPr>
            <a:r>
              <a:rPr lang="fr-FR" sz="2370" kern="0" dirty="0">
                <a:solidFill>
                  <a:srgbClr val="000000"/>
                </a:solidFill>
                <a:latin typeface="Times New Roman" panose="02020603050405020304" pitchFamily="18" charset="0"/>
                <a:cs typeface="Times New Roman" panose="02020603050405020304" pitchFamily="18" charset="0"/>
                <a:sym typeface="Arial"/>
              </a:rPr>
              <a:t>-Déterminer Le type de germes  impliqué dans la majorité des infections chez la population étudiée .</a:t>
            </a:r>
          </a:p>
        </p:txBody>
      </p:sp>
    </p:spTree>
    <p:extLst>
      <p:ext uri="{BB962C8B-B14F-4D97-AF65-F5344CB8AC3E}">
        <p14:creationId xmlns:p14="http://schemas.microsoft.com/office/powerpoint/2010/main" val="3899387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500"/>
                                        <p:tgtEl>
                                          <p:spTgt spid="21"/>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4" grpId="0"/>
      <p:bldP spid="19" grpId="0" animBg="1"/>
      <p:bldP spid="20" grpId="0" animBg="1"/>
      <p:bldP spid="21" grpId="0" animBg="1"/>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54768C6-F1B2-4D30-8CE4-3E776BF8B49C}"/>
              </a:ext>
            </a:extLst>
          </p:cNvPr>
          <p:cNvSpPr>
            <a:spLocks noGrp="1"/>
          </p:cNvSpPr>
          <p:nvPr>
            <p:ph type="title"/>
          </p:nvPr>
        </p:nvSpPr>
        <p:spPr>
          <a:xfrm>
            <a:off x="293679" y="1808421"/>
            <a:ext cx="5645441" cy="2548000"/>
          </a:xfrm>
        </p:spPr>
        <p:txBody>
          <a:bodyPr/>
          <a:lstStyle/>
          <a:p>
            <a:r>
              <a:rPr lang="fr-FR" sz="4741" b="1" i="1" dirty="0">
                <a:latin typeface="Times New Roman" panose="02020603050405020304" pitchFamily="18" charset="0"/>
                <a:cs typeface="Times New Roman" panose="02020603050405020304" pitchFamily="18" charset="0"/>
              </a:rPr>
              <a:t>03/ Généralité </a:t>
            </a:r>
          </a:p>
        </p:txBody>
      </p:sp>
    </p:spTree>
    <p:extLst>
      <p:ext uri="{BB962C8B-B14F-4D97-AF65-F5344CB8AC3E}">
        <p14:creationId xmlns:p14="http://schemas.microsoft.com/office/powerpoint/2010/main" val="901851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Medical Labs Week by Slidesgo">
  <a:themeElements>
    <a:clrScheme name="Simple Light">
      <a:dk1>
        <a:srgbClr val="0191A0"/>
      </a:dk1>
      <a:lt1>
        <a:srgbClr val="FFFFFF"/>
      </a:lt1>
      <a:dk2>
        <a:srgbClr val="F4F4F4"/>
      </a:dk2>
      <a:lt2>
        <a:srgbClr val="EEEEEE"/>
      </a:lt2>
      <a:accent1>
        <a:srgbClr val="0191A0"/>
      </a:accent1>
      <a:accent2>
        <a:srgbClr val="CE656E"/>
      </a:accent2>
      <a:accent3>
        <a:srgbClr val="8BCFDD"/>
      </a:accent3>
      <a:accent4>
        <a:srgbClr val="B9E8F2"/>
      </a:accent4>
      <a:accent5>
        <a:srgbClr val="0191A0"/>
      </a:accent5>
      <a:accent6>
        <a:srgbClr val="0191A0"/>
      </a:accent6>
      <a:hlink>
        <a:srgbClr val="0191A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Medical Labs Week by Slidesgo">
  <a:themeElements>
    <a:clrScheme name="Simple Light">
      <a:dk1>
        <a:srgbClr val="0191A0"/>
      </a:dk1>
      <a:lt1>
        <a:srgbClr val="FFFFFF"/>
      </a:lt1>
      <a:dk2>
        <a:srgbClr val="F4F4F4"/>
      </a:dk2>
      <a:lt2>
        <a:srgbClr val="EEEEEE"/>
      </a:lt2>
      <a:accent1>
        <a:srgbClr val="0191A0"/>
      </a:accent1>
      <a:accent2>
        <a:srgbClr val="CE656E"/>
      </a:accent2>
      <a:accent3>
        <a:srgbClr val="8BCFDD"/>
      </a:accent3>
      <a:accent4>
        <a:srgbClr val="B9E8F2"/>
      </a:accent4>
      <a:accent5>
        <a:srgbClr val="0191A0"/>
      </a:accent5>
      <a:accent6>
        <a:srgbClr val="0191A0"/>
      </a:accent6>
      <a:hlink>
        <a:srgbClr val="0191A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NA Breakthrough by Slidesgo">
  <a:themeElements>
    <a:clrScheme name="Simple Light">
      <a:dk1>
        <a:srgbClr val="000000"/>
      </a:dk1>
      <a:lt1>
        <a:srgbClr val="FFFFFF"/>
      </a:lt1>
      <a:dk2>
        <a:srgbClr val="595959"/>
      </a:dk2>
      <a:lt2>
        <a:srgbClr val="EEEEEE"/>
      </a:lt2>
      <a:accent1>
        <a:srgbClr val="FFFFFF"/>
      </a:accent1>
      <a:accent2>
        <a:srgbClr val="05265B"/>
      </a:accent2>
      <a:accent3>
        <a:srgbClr val="2E5CA5"/>
      </a:accent3>
      <a:accent4>
        <a:srgbClr val="7DA9F0"/>
      </a:accent4>
      <a:accent5>
        <a:srgbClr val="9E9E9E"/>
      </a:accent5>
      <a:accent6>
        <a:srgbClr val="F2F2F2"/>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23637</TotalTime>
  <Words>1479</Words>
  <Application>Microsoft Office PowerPoint</Application>
  <PresentationFormat>Grand écran</PresentationFormat>
  <Paragraphs>389</Paragraphs>
  <Slides>40</Slides>
  <Notes>25</Notes>
  <HiddenSlides>0</HiddenSlides>
  <MMClips>0</MMClips>
  <ScaleCrop>false</ScaleCrop>
  <HeadingPairs>
    <vt:vector size="4" baseType="variant">
      <vt:variant>
        <vt:lpstr>Thème</vt:lpstr>
      </vt:variant>
      <vt:variant>
        <vt:i4>3</vt:i4>
      </vt:variant>
      <vt:variant>
        <vt:lpstr>Titres des diapositives</vt:lpstr>
      </vt:variant>
      <vt:variant>
        <vt:i4>40</vt:i4>
      </vt:variant>
    </vt:vector>
  </HeadingPairs>
  <TitlesOfParts>
    <vt:vector size="43" baseType="lpstr">
      <vt:lpstr>Medical Labs Week by Slidesgo</vt:lpstr>
      <vt:lpstr>1_Medical Labs Week by Slidesgo</vt:lpstr>
      <vt:lpstr>DNA Breakthrough by Slidesgo</vt:lpstr>
      <vt:lpstr>Présentation PowerPoint</vt:lpstr>
      <vt:lpstr>Sommaire</vt:lpstr>
      <vt:lpstr>Introduction </vt:lpstr>
      <vt:lpstr>L'infertilité constitue un problème majeur de santé touchant prés de 12%   des couples dans le monde soit (+) de 80 millions de personnes.</vt:lpstr>
      <vt:lpstr>Présentation PowerPoint</vt:lpstr>
      <vt:lpstr>Les causes de l’infertilité masculine </vt:lpstr>
      <vt:lpstr>02/ Objectifs </vt:lpstr>
      <vt:lpstr>Objectifs </vt:lpstr>
      <vt:lpstr>03/ Généralité </vt:lpstr>
      <vt:lpstr>Infections bactériennes et infertilité </vt:lpstr>
      <vt:lpstr>Présentation PowerPoint</vt:lpstr>
      <vt:lpstr>Présentation PowerPoint</vt:lpstr>
      <vt:lpstr>Etude Epidémiologique Et Cytologique Des Infertilités Masculine </vt:lpstr>
      <vt:lpstr>Le type d’étude et population cible</vt:lpstr>
      <vt:lpstr>Les paramètres étudier </vt:lpstr>
      <vt:lpstr>Les paramètres paracliniques </vt:lpstr>
      <vt:lpstr>Les paramètres paracliniques </vt:lpstr>
      <vt:lpstr>Présentation PowerPoint</vt:lpstr>
      <vt:lpstr>Les paramètres paracliniques </vt:lpstr>
      <vt:lpstr>  La spermoculture est la recherche complète de germes dans le sperme (Neisseria gonorrheae, Escherichia coli (E. Coli)). Ce sont des bactéries qui infectent le sperme et provoquent également des infections urinaires.        •On pris 3 boites de Pétri ; pour chaque boite de Pétri contienne un milieu de culture spécifique.        •pour la culture ; ensemencement d'une goutte de sperme par l’anse de platine sur différent milieux de culture appropriés gélose Chromagar ; gélose Chapman ; gélose Columbia. La lecture de la culture se fait 24 h à 48h d'incubation dans l’étuve à 37c°.      Il est positif lorsque de bactéries pathogènes sont détectées avec un nombre de colonies égal ou supérieur 10³    </vt:lpstr>
      <vt:lpstr>05/ Résultats et Discussion </vt:lpstr>
      <vt:lpstr>Présentation PowerPoint</vt:lpstr>
      <vt:lpstr>Présentation PowerPoint</vt:lpstr>
      <vt:lpstr>Présentation PowerPoint</vt:lpstr>
      <vt:lpstr>la répartition des patients selon la numération des spermatozoïdes </vt:lpstr>
      <vt:lpstr>Répartition des cas selon  la mobilité des spermatozoïdes </vt:lpstr>
      <vt:lpstr>Répartition des cas selon  la mobilité des spermatozoïdes </vt:lpstr>
      <vt:lpstr>Répartition des cas selon la vitalité des spermatozoïdes.</vt:lpstr>
      <vt:lpstr>Répartition des cas selon la vitalité des spermatozoïdes</vt:lpstr>
      <vt:lpstr>-Répartition des cas selon la morphologie des spermatozoïdes</vt:lpstr>
      <vt:lpstr>-Répartition des cas selon la morphologie des spermatozoïdes </vt:lpstr>
      <vt:lpstr>-Répartition des cas selon la spermoculture </vt:lpstr>
      <vt:lpstr>Divers microorganismes isolés et leur fréquence</vt:lpstr>
      <vt:lpstr>Présentation PowerPoint</vt:lpstr>
      <vt:lpstr>Présentation PowerPoint</vt:lpstr>
      <vt:lpstr>Présentation PowerPoint</vt:lpstr>
      <vt:lpstr>06/ Conclusion Et                           Perspective </vt:lpstr>
      <vt:lpstr>Conclusion </vt:lpstr>
      <vt:lpstr> </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dell</dc:creator>
  <cp:lastModifiedBy>213791418466</cp:lastModifiedBy>
  <cp:revision>526</cp:revision>
  <dcterms:created xsi:type="dcterms:W3CDTF">2021-06-10T13:27:30Z</dcterms:created>
  <dcterms:modified xsi:type="dcterms:W3CDTF">2024-10-15T11:07:50Z</dcterms:modified>
</cp:coreProperties>
</file>