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Lst>
  <p:notesMasterIdLst>
    <p:notesMasterId r:id="rId35"/>
  </p:notesMasterIdLst>
  <p:handoutMasterIdLst>
    <p:handoutMasterId r:id="rId36"/>
  </p:handoutMasterIdLst>
  <p:sldIdLst>
    <p:sldId id="256" r:id="rId3"/>
    <p:sldId id="291" r:id="rId4"/>
    <p:sldId id="258" r:id="rId5"/>
    <p:sldId id="293" r:id="rId6"/>
    <p:sldId id="312" r:id="rId7"/>
    <p:sldId id="263" r:id="rId8"/>
    <p:sldId id="294" r:id="rId9"/>
    <p:sldId id="298" r:id="rId10"/>
    <p:sldId id="299" r:id="rId11"/>
    <p:sldId id="300" r:id="rId12"/>
    <p:sldId id="296" r:id="rId13"/>
    <p:sldId id="313" r:id="rId14"/>
    <p:sldId id="302" r:id="rId15"/>
    <p:sldId id="303" r:id="rId16"/>
    <p:sldId id="304" r:id="rId17"/>
    <p:sldId id="305" r:id="rId18"/>
    <p:sldId id="306" r:id="rId19"/>
    <p:sldId id="307" r:id="rId20"/>
    <p:sldId id="319" r:id="rId21"/>
    <p:sldId id="321" r:id="rId22"/>
    <p:sldId id="322" r:id="rId23"/>
    <p:sldId id="323" r:id="rId24"/>
    <p:sldId id="324" r:id="rId25"/>
    <p:sldId id="314" r:id="rId26"/>
    <p:sldId id="308" r:id="rId27"/>
    <p:sldId id="309" r:id="rId28"/>
    <p:sldId id="325" r:id="rId29"/>
    <p:sldId id="329" r:id="rId30"/>
    <p:sldId id="331" r:id="rId31"/>
    <p:sldId id="327" r:id="rId32"/>
    <p:sldId id="284" r:id="rId33"/>
    <p:sldId id="288" r:id="rId34"/>
  </p:sldIdLst>
  <p:sldSz cx="18286413" cy="10287000"/>
  <p:notesSz cx="6858000" cy="9144000"/>
  <p:defaultText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CC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500" autoAdjust="0"/>
    <p:restoredTop sz="78826" autoAdjust="0"/>
  </p:normalViewPr>
  <p:slideViewPr>
    <p:cSldViewPr>
      <p:cViewPr>
        <p:scale>
          <a:sx n="50" d="100"/>
          <a:sy n="50" d="100"/>
        </p:scale>
        <p:origin x="-642" y="654"/>
      </p:cViewPr>
      <p:guideLst>
        <p:guide orient="horz" pos="3240"/>
        <p:guide pos="576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89" d="100"/>
          <a:sy n="89" d="100"/>
        </p:scale>
        <p:origin x="-3846"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 Id="rId8" Type="http://schemas.openxmlformats.org/officeDocument/2006/relationships/slide" Target="slides/slide6.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119BFA6-89EB-4D76-957E-E1C3AE8B4DCF}" type="datetimeFigureOut">
              <a:rPr lang="en-US" smtClean="0"/>
              <a:t>7/3/2018</a:t>
            </a:fld>
            <a:endParaRPr 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3509484-7E19-44C5-BBA7-955540985A41}" type="slidenum">
              <a:rPr lang="en-US" smtClean="0"/>
              <a:t>‹N°›</a:t>
            </a:fld>
            <a:endParaRPr lang="en-US"/>
          </a:p>
        </p:txBody>
      </p:sp>
    </p:spTree>
    <p:extLst>
      <p:ext uri="{BB962C8B-B14F-4D97-AF65-F5344CB8AC3E}">
        <p14:creationId xmlns:p14="http://schemas.microsoft.com/office/powerpoint/2010/main" val="13160728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BFFB5F9-9D2A-4583-AD64-D8BB94702748}" type="datetimeFigureOut">
              <a:rPr lang="en-US" smtClean="0"/>
              <a:t>7/3/2018</a:t>
            </a:fld>
            <a:endParaRPr lang="en-US"/>
          </a:p>
        </p:txBody>
      </p:sp>
      <p:sp>
        <p:nvSpPr>
          <p:cNvPr id="4" name="スライド イメージ プレースホルダー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3C9FC20-7366-4A0C-AA7D-F4AAF6FB2A89}" type="slidenum">
              <a:rPr lang="en-US" smtClean="0"/>
              <a:t>‹N°›</a:t>
            </a:fld>
            <a:endParaRPr lang="en-US"/>
          </a:p>
        </p:txBody>
      </p:sp>
    </p:spTree>
    <p:extLst>
      <p:ext uri="{BB962C8B-B14F-4D97-AF65-F5344CB8AC3E}">
        <p14:creationId xmlns:p14="http://schemas.microsoft.com/office/powerpoint/2010/main" val="1848153204"/>
      </p:ext>
    </p:extLst>
  </p:cSld>
  <p:clrMap bg1="lt1" tx1="dk1" bg2="lt2" tx2="dk2" accent1="accent1" accent2="accent2" accent3="accent3" accent4="accent4" accent5="accent5" accent6="accent6" hlink="hlink" folHlink="folHlink"/>
  <p:notesStyle>
    <a:lvl1pPr marL="0" algn="l" defTabSz="1632753" rtl="0" eaLnBrk="1" latinLnBrk="0" hangingPunct="1">
      <a:defRPr sz="2100" kern="1200">
        <a:solidFill>
          <a:schemeClr val="tx1"/>
        </a:solidFill>
        <a:latin typeface="+mn-lt"/>
        <a:ea typeface="+mn-ea"/>
        <a:cs typeface="+mn-cs"/>
      </a:defRPr>
    </a:lvl1pPr>
    <a:lvl2pPr marL="816376" algn="l" defTabSz="1632753" rtl="0" eaLnBrk="1" latinLnBrk="0" hangingPunct="1">
      <a:defRPr sz="2100" kern="1200">
        <a:solidFill>
          <a:schemeClr val="tx1"/>
        </a:solidFill>
        <a:latin typeface="+mn-lt"/>
        <a:ea typeface="+mn-ea"/>
        <a:cs typeface="+mn-cs"/>
      </a:defRPr>
    </a:lvl2pPr>
    <a:lvl3pPr marL="1632753" algn="l" defTabSz="1632753" rtl="0" eaLnBrk="1" latinLnBrk="0" hangingPunct="1">
      <a:defRPr sz="2100" kern="1200">
        <a:solidFill>
          <a:schemeClr val="tx1"/>
        </a:solidFill>
        <a:latin typeface="+mn-lt"/>
        <a:ea typeface="+mn-ea"/>
        <a:cs typeface="+mn-cs"/>
      </a:defRPr>
    </a:lvl3pPr>
    <a:lvl4pPr marL="2449129" algn="l" defTabSz="1632753" rtl="0" eaLnBrk="1" latinLnBrk="0" hangingPunct="1">
      <a:defRPr sz="2100" kern="1200">
        <a:solidFill>
          <a:schemeClr val="tx1"/>
        </a:solidFill>
        <a:latin typeface="+mn-lt"/>
        <a:ea typeface="+mn-ea"/>
        <a:cs typeface="+mn-cs"/>
      </a:defRPr>
    </a:lvl4pPr>
    <a:lvl5pPr marL="3265505" algn="l" defTabSz="1632753" rtl="0" eaLnBrk="1" latinLnBrk="0" hangingPunct="1">
      <a:defRPr sz="2100" kern="1200">
        <a:solidFill>
          <a:schemeClr val="tx1"/>
        </a:solidFill>
        <a:latin typeface="+mn-lt"/>
        <a:ea typeface="+mn-ea"/>
        <a:cs typeface="+mn-cs"/>
      </a:defRPr>
    </a:lvl5pPr>
    <a:lvl6pPr marL="4081882" algn="l" defTabSz="1632753" rtl="0" eaLnBrk="1" latinLnBrk="0" hangingPunct="1">
      <a:defRPr sz="2100" kern="1200">
        <a:solidFill>
          <a:schemeClr val="tx1"/>
        </a:solidFill>
        <a:latin typeface="+mn-lt"/>
        <a:ea typeface="+mn-ea"/>
        <a:cs typeface="+mn-cs"/>
      </a:defRPr>
    </a:lvl6pPr>
    <a:lvl7pPr marL="4898258" algn="l" defTabSz="1632753" rtl="0" eaLnBrk="1" latinLnBrk="0" hangingPunct="1">
      <a:defRPr sz="2100" kern="1200">
        <a:solidFill>
          <a:schemeClr val="tx1"/>
        </a:solidFill>
        <a:latin typeface="+mn-lt"/>
        <a:ea typeface="+mn-ea"/>
        <a:cs typeface="+mn-cs"/>
      </a:defRPr>
    </a:lvl7pPr>
    <a:lvl8pPr marL="5714634" algn="l" defTabSz="1632753" rtl="0" eaLnBrk="1" latinLnBrk="0" hangingPunct="1">
      <a:defRPr sz="2100" kern="1200">
        <a:solidFill>
          <a:schemeClr val="tx1"/>
        </a:solidFill>
        <a:latin typeface="+mn-lt"/>
        <a:ea typeface="+mn-ea"/>
        <a:cs typeface="+mn-cs"/>
      </a:defRPr>
    </a:lvl8pPr>
    <a:lvl9pPr marL="6531011" algn="l" defTabSz="1632753" rtl="0" eaLnBrk="1" latinLnBrk="0" hangingPunct="1">
      <a:defRPr sz="2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fr.wikipedia.org/wiki/Algorithme_g%C3%A9n%C3%A9tique"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https://fr.wikipedia.org/wiki/Strat%C3%A9gie_d'%C3%A9volution"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2000" b="0" baseline="0" dirty="0" smtClean="0">
                <a:solidFill>
                  <a:schemeClr val="tx1">
                    <a:lumMod val="50000"/>
                  </a:schemeClr>
                </a:solidFill>
                <a:effectLst>
                  <a:outerShdw blurRad="38100" dist="38100" dir="2700000" algn="tl">
                    <a:srgbClr val="000000">
                      <a:alpha val="43137"/>
                    </a:srgbClr>
                  </a:outerShdw>
                </a:effectLst>
              </a:rPr>
              <a:t>Avant tout, nous re</a:t>
            </a:r>
            <a:r>
              <a:rPr lang="fr-FR" sz="2000" b="0" baseline="0" dirty="0" smtClean="0"/>
              <a:t>m</a:t>
            </a:r>
            <a:r>
              <a:rPr lang="fr-FR" sz="2000" b="0" baseline="0" dirty="0" smtClean="0">
                <a:solidFill>
                  <a:schemeClr val="tx1">
                    <a:lumMod val="50000"/>
                  </a:schemeClr>
                </a:solidFill>
                <a:effectLst>
                  <a:outerShdw blurRad="38100" dist="38100" dir="2700000" algn="tl">
                    <a:srgbClr val="000000">
                      <a:alpha val="43137"/>
                    </a:srgbClr>
                  </a:outerShdw>
                </a:effectLst>
              </a:rPr>
              <a:t>ercions les </a:t>
            </a:r>
            <a:r>
              <a:rPr lang="fr-FR" sz="2000" b="0" baseline="0" dirty="0" err="1" smtClean="0"/>
              <a:t>m</a:t>
            </a:r>
            <a:r>
              <a:rPr lang="fr-FR" sz="2000" b="0" baseline="0" dirty="0" err="1" smtClean="0">
                <a:solidFill>
                  <a:schemeClr val="tx1">
                    <a:lumMod val="50000"/>
                  </a:schemeClr>
                </a:solidFill>
                <a:effectLst>
                  <a:outerShdw blurRad="38100" dist="38100" dir="2700000" algn="tl">
                    <a:srgbClr val="000000">
                      <a:alpha val="43137"/>
                    </a:srgbClr>
                  </a:outerShdw>
                </a:effectLst>
              </a:rPr>
              <a:t>o</a:t>
            </a:r>
            <a:r>
              <a:rPr lang="fr-FR" sz="2000" b="0" baseline="0" dirty="0" err="1" smtClean="0"/>
              <a:t>m</a:t>
            </a:r>
            <a:r>
              <a:rPr lang="fr-FR" sz="2000" b="0" baseline="0" dirty="0" err="1" smtClean="0">
                <a:solidFill>
                  <a:schemeClr val="tx1">
                    <a:lumMod val="50000"/>
                  </a:schemeClr>
                </a:solidFill>
                <a:effectLst>
                  <a:outerShdw blurRad="38100" dist="38100" dir="2700000" algn="tl">
                    <a:srgbClr val="000000">
                      <a:alpha val="43137"/>
                    </a:srgbClr>
                  </a:outerShdw>
                </a:effectLst>
              </a:rPr>
              <a:t>bres</a:t>
            </a:r>
            <a:r>
              <a:rPr lang="fr-FR" sz="2000" b="0" baseline="0" dirty="0" smtClean="0">
                <a:solidFill>
                  <a:schemeClr val="tx1">
                    <a:lumMod val="50000"/>
                  </a:schemeClr>
                </a:solidFill>
                <a:effectLst>
                  <a:outerShdw blurRad="38100" dist="38100" dir="2700000" algn="tl">
                    <a:srgbClr val="000000">
                      <a:alpha val="43137"/>
                    </a:srgbClr>
                  </a:outerShdw>
                </a:effectLst>
              </a:rPr>
              <a:t> de jury d’avoir accepter d’</a:t>
            </a:r>
            <a:r>
              <a:rPr lang="fr-FR" sz="2000" b="0" baseline="0" dirty="0" err="1" smtClean="0">
                <a:solidFill>
                  <a:schemeClr val="tx1">
                    <a:lumMod val="50000"/>
                  </a:schemeClr>
                </a:solidFill>
                <a:effectLst>
                  <a:outerShdw blurRad="38100" dist="38100" dir="2700000" algn="tl">
                    <a:srgbClr val="000000">
                      <a:alpha val="43137"/>
                    </a:srgbClr>
                  </a:outerShdw>
                </a:effectLst>
              </a:rPr>
              <a:t>étre</a:t>
            </a:r>
            <a:r>
              <a:rPr lang="fr-FR" sz="2000" b="0" baseline="0" dirty="0" smtClean="0">
                <a:solidFill>
                  <a:schemeClr val="tx1">
                    <a:lumMod val="50000"/>
                  </a:schemeClr>
                </a:solidFill>
                <a:effectLst>
                  <a:outerShdw blurRad="38100" dist="38100" dir="2700000" algn="tl">
                    <a:srgbClr val="000000">
                      <a:alpha val="43137"/>
                    </a:srgbClr>
                  </a:outerShdw>
                </a:effectLst>
              </a:rPr>
              <a:t> présents avec nous </a:t>
            </a:r>
            <a:r>
              <a:rPr lang="fr-FR" sz="2000" b="0" baseline="0" dirty="0" err="1" smtClean="0">
                <a:solidFill>
                  <a:schemeClr val="tx1">
                    <a:lumMod val="50000"/>
                  </a:schemeClr>
                </a:solidFill>
                <a:effectLst>
                  <a:outerShdw blurRad="38100" dist="38100" dir="2700000" algn="tl">
                    <a:srgbClr val="000000">
                      <a:alpha val="43137"/>
                    </a:srgbClr>
                  </a:outerShdw>
                </a:effectLst>
              </a:rPr>
              <a:t>auoudr’hui</a:t>
            </a:r>
            <a:r>
              <a:rPr lang="fr-FR" sz="2000" b="0" baseline="0" dirty="0" smtClean="0">
                <a:solidFill>
                  <a:schemeClr val="tx1">
                    <a:lumMod val="50000"/>
                  </a:schemeClr>
                </a:solidFill>
                <a:effectLst>
                  <a:outerShdw blurRad="38100" dist="38100" dir="2700000" algn="tl">
                    <a:srgbClr val="000000">
                      <a:alpha val="43137"/>
                    </a:srgbClr>
                  </a:outerShdw>
                </a:effectLst>
              </a:rPr>
              <a:t>.</a:t>
            </a:r>
          </a:p>
          <a:p>
            <a:r>
              <a:rPr lang="fr-FR" sz="2000" b="0" baseline="0" dirty="0" smtClean="0">
                <a:solidFill>
                  <a:schemeClr val="tx1">
                    <a:lumMod val="50000"/>
                  </a:schemeClr>
                </a:solidFill>
                <a:effectLst>
                  <a:outerShdw blurRad="38100" dist="38100" dir="2700000" algn="tl">
                    <a:srgbClr val="000000">
                      <a:alpha val="43137"/>
                    </a:srgbClr>
                  </a:outerShdw>
                </a:effectLst>
              </a:rPr>
              <a:t>En premier lieu, nous tenons à exprimer nos  gratitudes et nos sincères </a:t>
            </a:r>
            <a:r>
              <a:rPr lang="fr-FR" sz="2000" b="0" baseline="0" dirty="0" err="1" smtClean="0">
                <a:solidFill>
                  <a:schemeClr val="tx1">
                    <a:lumMod val="50000"/>
                  </a:schemeClr>
                </a:solidFill>
                <a:effectLst>
                  <a:outerShdw blurRad="38100" dist="38100" dir="2700000" algn="tl">
                    <a:srgbClr val="000000">
                      <a:alpha val="43137"/>
                    </a:srgbClr>
                  </a:outerShdw>
                </a:effectLst>
              </a:rPr>
              <a:t>remerciments</a:t>
            </a:r>
            <a:r>
              <a:rPr lang="fr-FR" sz="2000" b="0" baseline="0" dirty="0" smtClean="0">
                <a:solidFill>
                  <a:schemeClr val="tx1">
                    <a:lumMod val="50000"/>
                  </a:schemeClr>
                </a:solidFill>
                <a:effectLst>
                  <a:outerShdw blurRad="38100" dist="38100" dir="2700000" algn="tl">
                    <a:srgbClr val="000000">
                      <a:alpha val="43137"/>
                    </a:srgbClr>
                  </a:outerShdw>
                </a:effectLst>
              </a:rPr>
              <a:t> à notre promotrice madame </a:t>
            </a:r>
            <a:r>
              <a:rPr lang="fr-FR" sz="2000" b="0" baseline="0" dirty="0" err="1" smtClean="0">
                <a:solidFill>
                  <a:schemeClr val="tx1">
                    <a:lumMod val="50000"/>
                  </a:schemeClr>
                </a:solidFill>
                <a:effectLst>
                  <a:outerShdw blurRad="38100" dist="38100" dir="2700000" algn="tl">
                    <a:srgbClr val="000000">
                      <a:alpha val="43137"/>
                    </a:srgbClr>
                  </a:outerShdw>
                </a:effectLst>
              </a:rPr>
              <a:t>meghatria</a:t>
            </a:r>
            <a:r>
              <a:rPr lang="fr-FR" sz="2000" b="0" baseline="0" dirty="0" smtClean="0">
                <a:solidFill>
                  <a:schemeClr val="tx1">
                    <a:lumMod val="50000"/>
                  </a:schemeClr>
                </a:solidFill>
                <a:effectLst>
                  <a:outerShdw blurRad="38100" dist="38100" dir="2700000" algn="tl">
                    <a:srgbClr val="000000">
                      <a:alpha val="43137"/>
                    </a:srgbClr>
                  </a:outerShdw>
                </a:effectLst>
              </a:rPr>
              <a:t> pour </a:t>
            </a:r>
            <a:endParaRPr lang="fr-FR" sz="2000" b="0" baseline="0" dirty="0" smtClean="0"/>
          </a:p>
          <a:p>
            <a:pPr marL="0" marR="0" indent="0" algn="l" defTabSz="1632753" rtl="0" eaLnBrk="1" fontAlgn="auto" latinLnBrk="0" hangingPunct="1">
              <a:lnSpc>
                <a:spcPct val="100000"/>
              </a:lnSpc>
              <a:spcBef>
                <a:spcPts val="0"/>
              </a:spcBef>
              <a:spcAft>
                <a:spcPts val="0"/>
              </a:spcAft>
              <a:buClrTx/>
              <a:buSzTx/>
              <a:buFontTx/>
              <a:buNone/>
              <a:tabLst/>
              <a:defRPr/>
            </a:pPr>
            <a:r>
              <a:rPr lang="fr-FR" b="0" dirty="0" smtClean="0"/>
              <a:t>Tout le temps qu’elle nous a consacré son aide et son soutien.</a:t>
            </a:r>
            <a:r>
              <a:rPr lang="fr-FR" b="0" baseline="0" dirty="0" smtClean="0"/>
              <a:t> </a:t>
            </a:r>
            <a:r>
              <a:rPr lang="fr-FR" sz="2400" b="0" baseline="0" dirty="0" smtClean="0"/>
              <a:t>Nous avons l’honneur de vous </a:t>
            </a:r>
            <a:r>
              <a:rPr lang="fr-FR" sz="2400" b="0" baseline="0" dirty="0" err="1" smtClean="0"/>
              <a:t>presenté</a:t>
            </a:r>
            <a:r>
              <a:rPr lang="fr-FR" sz="2400" b="0" baseline="0" dirty="0" smtClean="0"/>
              <a:t> notre projet de fin d’</a:t>
            </a:r>
            <a:r>
              <a:rPr lang="fr-FR" sz="2400" b="0" baseline="0" dirty="0" err="1" smtClean="0"/>
              <a:t>etude</a:t>
            </a:r>
            <a:r>
              <a:rPr lang="fr-FR" sz="2400" b="0" baseline="0" dirty="0" smtClean="0"/>
              <a:t> qui a pour sujet la méthode </a:t>
            </a:r>
            <a:r>
              <a:rPr lang="fr-FR" sz="2400" b="0" dirty="0" smtClean="0">
                <a:solidFill>
                  <a:schemeClr val="tx1">
                    <a:lumMod val="50000"/>
                  </a:schemeClr>
                </a:solidFill>
                <a:effectLst>
                  <a:outerShdw blurRad="38100" dist="38100" dir="2700000" algn="tl">
                    <a:srgbClr val="000000">
                      <a:alpha val="43137"/>
                    </a:srgbClr>
                  </a:outerShdw>
                </a:effectLst>
              </a:rPr>
              <a:t>Hybride Basée Sur Les Algorithmes à Evolution Différentielle.\\</a:t>
            </a:r>
          </a:p>
          <a:p>
            <a:pPr marL="0" marR="0" indent="0" algn="l" defTabSz="1632753" rtl="0" eaLnBrk="1" fontAlgn="auto" latinLnBrk="0" hangingPunct="1">
              <a:lnSpc>
                <a:spcPct val="100000"/>
              </a:lnSpc>
              <a:spcBef>
                <a:spcPts val="0"/>
              </a:spcBef>
              <a:spcAft>
                <a:spcPts val="0"/>
              </a:spcAft>
              <a:buClrTx/>
              <a:buSzTx/>
              <a:buFontTx/>
              <a:buNone/>
              <a:tabLst/>
              <a:defRPr/>
            </a:pPr>
            <a:endParaRPr lang="fr-FR" sz="2400" baseline="0" dirty="0" smtClean="0"/>
          </a:p>
          <a:p>
            <a:endParaRPr lang="fr-FR" dirty="0"/>
          </a:p>
        </p:txBody>
      </p:sp>
      <p:sp>
        <p:nvSpPr>
          <p:cNvPr id="4" name="Espace réservé du numéro de diapositive 3"/>
          <p:cNvSpPr>
            <a:spLocks noGrp="1"/>
          </p:cNvSpPr>
          <p:nvPr>
            <p:ph type="sldNum" sz="quarter" idx="10"/>
          </p:nvPr>
        </p:nvSpPr>
        <p:spPr/>
        <p:txBody>
          <a:bodyPr/>
          <a:lstStyle/>
          <a:p>
            <a:fld id="{93C9FC20-7366-4A0C-AA7D-F4AAF6FB2A89}" type="slidenum">
              <a:rPr lang="en-US" smtClean="0"/>
              <a:t>1</a:t>
            </a:fld>
            <a:endParaRPr lang="en-US"/>
          </a:p>
        </p:txBody>
      </p:sp>
    </p:spTree>
    <p:extLst>
      <p:ext uri="{BB962C8B-B14F-4D97-AF65-F5344CB8AC3E}">
        <p14:creationId xmlns:p14="http://schemas.microsoft.com/office/powerpoint/2010/main" val="6546097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sz="quarter" idx="10"/>
          </p:nvPr>
        </p:nvSpPr>
        <p:spPr/>
        <p:txBody>
          <a:bodyPr/>
          <a:lstStyle/>
          <a:p>
            <a:fld id="{93C9FC20-7366-4A0C-AA7D-F4AAF6FB2A89}" type="slidenum">
              <a:rPr lang="en-US" smtClean="0"/>
              <a:t>11</a:t>
            </a:fld>
            <a:endParaRPr lang="en-US"/>
          </a:p>
        </p:txBody>
      </p:sp>
    </p:spTree>
    <p:extLst>
      <p:ext uri="{BB962C8B-B14F-4D97-AF65-F5344CB8AC3E}">
        <p14:creationId xmlns:p14="http://schemas.microsoft.com/office/powerpoint/2010/main" val="31686627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Les algorithmes d’apprentissage peuvent se catégoriser selon</a:t>
            </a:r>
            <a:r>
              <a:rPr lang="fr-FR" baseline="0" dirty="0" smtClean="0"/>
              <a:t> </a:t>
            </a:r>
            <a:r>
              <a:rPr lang="fr-FR" dirty="0" smtClean="0"/>
              <a:t>le type d’apprentissage qu’ils emploient :</a:t>
            </a:r>
          </a:p>
          <a:p>
            <a:r>
              <a:rPr lang="fr-FR" dirty="0" smtClean="0"/>
              <a:t>Les données brutes (aussi connu comme données primaires) sont les données non interprétées émanant d'une source primaire, ayant des caractéristiques liées à celle-ci et qui n'ont été soumises à aucun traitement ou toute autre manipulation</a:t>
            </a:r>
            <a:endParaRPr lang="fr-FR" dirty="0"/>
          </a:p>
        </p:txBody>
      </p:sp>
      <p:sp>
        <p:nvSpPr>
          <p:cNvPr id="4" name="Espace réservé du numéro de diapositive 3"/>
          <p:cNvSpPr>
            <a:spLocks noGrp="1"/>
          </p:cNvSpPr>
          <p:nvPr>
            <p:ph type="sldNum" sz="quarter" idx="10"/>
          </p:nvPr>
        </p:nvSpPr>
        <p:spPr/>
        <p:txBody>
          <a:bodyPr/>
          <a:lstStyle/>
          <a:p>
            <a:fld id="{93C9FC20-7366-4A0C-AA7D-F4AAF6FB2A89}" type="slidenum">
              <a:rPr lang="en-US" smtClean="0"/>
              <a:t>13</a:t>
            </a:fld>
            <a:endParaRPr lang="en-US"/>
          </a:p>
        </p:txBody>
      </p:sp>
    </p:spTree>
    <p:extLst>
      <p:ext uri="{BB962C8B-B14F-4D97-AF65-F5344CB8AC3E}">
        <p14:creationId xmlns:p14="http://schemas.microsoft.com/office/powerpoint/2010/main" val="825328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La</a:t>
            </a:r>
            <a:r>
              <a:rPr lang="fr-FR" baseline="0" dirty="0" smtClean="0"/>
              <a:t> machine de </a:t>
            </a:r>
            <a:r>
              <a:rPr lang="fr-FR" baseline="0" dirty="0" err="1" smtClean="0"/>
              <a:t>learning</a:t>
            </a:r>
            <a:r>
              <a:rPr lang="fr-FR" baseline="0" dirty="0" smtClean="0"/>
              <a:t> est composé de 3 apprentissages </a:t>
            </a:r>
            <a:r>
              <a:rPr lang="fr-FR" baseline="0" dirty="0" err="1" smtClean="0"/>
              <a:t>principaux:</a:t>
            </a:r>
            <a:r>
              <a:rPr lang="fr-FR" sz="2400" b="1" dirty="0" err="1" smtClean="0">
                <a:solidFill>
                  <a:schemeClr val="bg1"/>
                </a:solidFill>
              </a:rPr>
              <a:t>Apprentissage</a:t>
            </a:r>
            <a:r>
              <a:rPr lang="fr-FR" sz="2400" b="1" dirty="0" smtClean="0">
                <a:solidFill>
                  <a:schemeClr val="bg1"/>
                </a:solidFill>
              </a:rPr>
              <a:t> supervisé</a:t>
            </a:r>
          </a:p>
          <a:p>
            <a:pPr marL="0" marR="0" indent="0" algn="l" defTabSz="1632753" rtl="0" eaLnBrk="1" fontAlgn="auto" latinLnBrk="0" hangingPunct="1">
              <a:lnSpc>
                <a:spcPct val="100000"/>
              </a:lnSpc>
              <a:spcBef>
                <a:spcPts val="0"/>
              </a:spcBef>
              <a:spcAft>
                <a:spcPts val="0"/>
              </a:spcAft>
              <a:buClrTx/>
              <a:buSzTx/>
              <a:buFontTx/>
              <a:buNone/>
              <a:tabLst/>
              <a:defRPr/>
            </a:pPr>
            <a:r>
              <a:rPr lang="fr-FR" sz="2400" b="1" dirty="0" smtClean="0">
                <a:solidFill>
                  <a:schemeClr val="bg1"/>
                </a:solidFill>
              </a:rPr>
              <a:t>Apprentissage non supervisé</a:t>
            </a:r>
          </a:p>
          <a:p>
            <a:pPr marL="0" marR="0" indent="0" algn="l" defTabSz="1632753" rtl="0" eaLnBrk="1" fontAlgn="auto" latinLnBrk="0" hangingPunct="1">
              <a:lnSpc>
                <a:spcPct val="100000"/>
              </a:lnSpc>
              <a:spcBef>
                <a:spcPts val="0"/>
              </a:spcBef>
              <a:spcAft>
                <a:spcPts val="0"/>
              </a:spcAft>
              <a:buClrTx/>
              <a:buSzTx/>
              <a:buFontTx/>
              <a:buNone/>
              <a:tabLst/>
              <a:defRPr/>
            </a:pPr>
            <a:r>
              <a:rPr lang="fr-FR" sz="2400" b="1" dirty="0" smtClean="0">
                <a:solidFill>
                  <a:schemeClr val="bg1"/>
                </a:solidFill>
              </a:rPr>
              <a:t>Apprentissage par renforcement</a:t>
            </a:r>
            <a:r>
              <a:rPr lang="fr-FR" sz="2400" b="1" baseline="0" dirty="0" smtClean="0">
                <a:solidFill>
                  <a:schemeClr val="bg1"/>
                </a:solidFill>
              </a:rPr>
              <a:t> </a:t>
            </a:r>
          </a:p>
          <a:p>
            <a:pPr marL="342900" indent="-342900">
              <a:buFont typeface="Arial" pitchFamily="34" charset="0"/>
              <a:buChar char="•"/>
            </a:pPr>
            <a:r>
              <a:rPr lang="fr-FR" sz="2400" b="1" dirty="0" smtClean="0"/>
              <a:t>Apprentissage supervisé:</a:t>
            </a:r>
          </a:p>
          <a:p>
            <a:r>
              <a:rPr lang="fr-FR" sz="2400" dirty="0" smtClean="0"/>
              <a:t>trouver une fonction f à partir des données </a:t>
            </a:r>
            <a:r>
              <a:rPr lang="fr-FR" sz="2400" dirty="0" err="1" smtClean="0"/>
              <a:t>x.Par</a:t>
            </a:r>
            <a:r>
              <a:rPr lang="fr-FR" sz="2400" dirty="0" smtClean="0"/>
              <a:t> un modèle de </a:t>
            </a:r>
            <a:r>
              <a:rPr lang="fr-FR" sz="2400" dirty="0" err="1" smtClean="0"/>
              <a:t>prédiction</a:t>
            </a:r>
            <a:r>
              <a:rPr lang="fr-FR" sz="2400" b="1" dirty="0" err="1" smtClean="0"/>
              <a:t>.f</a:t>
            </a:r>
            <a:r>
              <a:rPr lang="fr-FR" sz="2400" b="1" dirty="0" smtClean="0"/>
              <a:t>(X) = y</a:t>
            </a:r>
          </a:p>
          <a:p>
            <a:r>
              <a:rPr lang="fr-FR" sz="2400" b="1" dirty="0" smtClean="0"/>
              <a:t>Après</a:t>
            </a:r>
            <a:r>
              <a:rPr lang="fr-FR" sz="2400" b="1" baseline="0" dirty="0" smtClean="0"/>
              <a:t> avoir basé sur l’apprentissage non supervisé on a choisit le </a:t>
            </a:r>
            <a:r>
              <a:rPr lang="fr-FR" sz="2400" b="1" baseline="0" dirty="0" err="1" smtClean="0"/>
              <a:t>clustering</a:t>
            </a:r>
            <a:r>
              <a:rPr lang="fr-FR" sz="2400" b="1" baseline="0" dirty="0" smtClean="0"/>
              <a:t> et par la suite on a </a:t>
            </a:r>
            <a:r>
              <a:rPr lang="fr-FR" sz="2400" b="1" baseline="0" dirty="0" err="1" smtClean="0"/>
              <a:t>selectionné</a:t>
            </a:r>
            <a:r>
              <a:rPr lang="fr-FR" sz="2400" b="1" baseline="0" dirty="0" smtClean="0"/>
              <a:t> la </a:t>
            </a:r>
            <a:r>
              <a:rPr lang="fr-FR" sz="2400" b="1" baseline="0" dirty="0" err="1" smtClean="0"/>
              <a:t>éthode</a:t>
            </a:r>
            <a:r>
              <a:rPr lang="fr-FR" sz="2400" b="1" baseline="0" dirty="0" smtClean="0"/>
              <a:t> k-</a:t>
            </a:r>
            <a:r>
              <a:rPr lang="fr-FR" sz="2400" b="1" baseline="0" dirty="0" err="1" smtClean="0"/>
              <a:t>eans</a:t>
            </a:r>
            <a:r>
              <a:rPr lang="fr-FR" sz="2400" b="1" baseline="0" dirty="0" smtClean="0"/>
              <a:t>.</a:t>
            </a:r>
            <a:endParaRPr lang="fr-FR" sz="2400" b="1" dirty="0" smtClean="0"/>
          </a:p>
          <a:p>
            <a:endParaRPr lang="fr-FR" baseline="0" dirty="0" smtClean="0"/>
          </a:p>
          <a:p>
            <a:endParaRPr lang="fr-FR" baseline="0" dirty="0" smtClean="0"/>
          </a:p>
        </p:txBody>
      </p:sp>
      <p:sp>
        <p:nvSpPr>
          <p:cNvPr id="4" name="Espace réservé du numéro de diapositive 3"/>
          <p:cNvSpPr>
            <a:spLocks noGrp="1"/>
          </p:cNvSpPr>
          <p:nvPr>
            <p:ph type="sldNum" sz="quarter" idx="10"/>
          </p:nvPr>
        </p:nvSpPr>
        <p:spPr/>
        <p:txBody>
          <a:bodyPr/>
          <a:lstStyle/>
          <a:p>
            <a:fld id="{93C9FC20-7366-4A0C-AA7D-F4AAF6FB2A89}" type="slidenum">
              <a:rPr lang="en-US" smtClean="0"/>
              <a:t>14</a:t>
            </a:fld>
            <a:endParaRPr lang="en-US"/>
          </a:p>
        </p:txBody>
      </p:sp>
    </p:spTree>
    <p:extLst>
      <p:ext uri="{BB962C8B-B14F-4D97-AF65-F5344CB8AC3E}">
        <p14:creationId xmlns:p14="http://schemas.microsoft.com/office/powerpoint/2010/main" val="2934919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93C9FC20-7366-4A0C-AA7D-F4AAF6FB2A89}" type="slidenum">
              <a:rPr lang="en-US" smtClean="0"/>
              <a:t>15</a:t>
            </a:fld>
            <a:endParaRPr lang="en-US"/>
          </a:p>
        </p:txBody>
      </p:sp>
    </p:spTree>
    <p:extLst>
      <p:ext uri="{BB962C8B-B14F-4D97-AF65-F5344CB8AC3E}">
        <p14:creationId xmlns:p14="http://schemas.microsoft.com/office/powerpoint/2010/main" val="13857165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baseline="0" dirty="0" smtClean="0"/>
          </a:p>
          <a:p>
            <a:r>
              <a:rPr lang="en-US" dirty="0" smtClean="0"/>
              <a:t>Select K points as the initial centroids </a:t>
            </a:r>
          </a:p>
          <a:p>
            <a:r>
              <a:rPr lang="en-US" dirty="0" smtClean="0"/>
              <a:t>repeat </a:t>
            </a:r>
          </a:p>
          <a:p>
            <a:r>
              <a:rPr lang="en-US" dirty="0" smtClean="0"/>
              <a:t>      Form K clusters by assigning all points to the closest centroid</a:t>
            </a:r>
          </a:p>
          <a:p>
            <a:r>
              <a:rPr lang="en-US" dirty="0" smtClean="0"/>
              <a:t>        </a:t>
            </a:r>
            <a:r>
              <a:rPr lang="en-US" dirty="0" err="1" smtClean="0"/>
              <a:t>Recompute</a:t>
            </a:r>
            <a:r>
              <a:rPr lang="en-US" dirty="0" smtClean="0"/>
              <a:t> the centroid of each cluster</a:t>
            </a:r>
          </a:p>
          <a:p>
            <a:r>
              <a:rPr lang="en-US" dirty="0" smtClean="0"/>
              <a:t> until The centroids don’t change</a:t>
            </a:r>
          </a:p>
          <a:p>
            <a:r>
              <a:rPr lang="en-US" dirty="0" smtClean="0"/>
              <a:t> </a:t>
            </a:r>
            <a:r>
              <a:rPr lang="en-US" dirty="0" err="1" smtClean="0"/>
              <a:t>Algorithme</a:t>
            </a:r>
            <a:r>
              <a:rPr lang="en-US" dirty="0" smtClean="0"/>
              <a:t> 1 : Basic K-means algorithm</a:t>
            </a:r>
          </a:p>
          <a:p>
            <a:endParaRPr lang="fr-FR" dirty="0"/>
          </a:p>
        </p:txBody>
      </p:sp>
      <p:sp>
        <p:nvSpPr>
          <p:cNvPr id="4" name="Espace réservé du numéro de diapositive 3"/>
          <p:cNvSpPr>
            <a:spLocks noGrp="1"/>
          </p:cNvSpPr>
          <p:nvPr>
            <p:ph type="sldNum" sz="quarter" idx="10"/>
          </p:nvPr>
        </p:nvSpPr>
        <p:spPr/>
        <p:txBody>
          <a:bodyPr/>
          <a:lstStyle/>
          <a:p>
            <a:fld id="{93C9FC20-7366-4A0C-AA7D-F4AAF6FB2A89}" type="slidenum">
              <a:rPr lang="en-US" smtClean="0"/>
              <a:t>18</a:t>
            </a:fld>
            <a:endParaRPr lang="en-US"/>
          </a:p>
        </p:txBody>
      </p:sp>
    </p:spTree>
    <p:extLst>
      <p:ext uri="{BB962C8B-B14F-4D97-AF65-F5344CB8AC3E}">
        <p14:creationId xmlns:p14="http://schemas.microsoft.com/office/powerpoint/2010/main" val="22288326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b="1" dirty="0" smtClean="0"/>
              <a:t>                  </a:t>
            </a:r>
            <a:r>
              <a:rPr lang="en-US" b="1" dirty="0" err="1" smtClean="0"/>
              <a:t>Etape</a:t>
            </a:r>
            <a:r>
              <a:rPr lang="en-US" b="1" dirty="0" smtClean="0"/>
              <a:t> 1 : </a:t>
            </a:r>
            <a:r>
              <a:rPr lang="en-US" b="1" dirty="0" err="1" smtClean="0"/>
              <a:t>Initialisation</a:t>
            </a:r>
            <a:endParaRPr lang="fr-FR" dirty="0" smtClean="0"/>
          </a:p>
          <a:p>
            <a:r>
              <a:rPr lang="fr-FR" dirty="0" smtClean="0"/>
              <a:t>                  On tire aléatoirement 3 individus. Ces 3 individus correspondent aux centres initiaux des 3 classes.</a:t>
            </a:r>
            <a:endParaRPr lang="en-US" dirty="0" smtClean="0"/>
          </a:p>
          <a:p>
            <a:endParaRPr lang="en-US" dirty="0"/>
          </a:p>
        </p:txBody>
      </p:sp>
      <p:sp>
        <p:nvSpPr>
          <p:cNvPr id="4" name="Espace réservé du numéro de diapositive 3"/>
          <p:cNvSpPr>
            <a:spLocks noGrp="1"/>
          </p:cNvSpPr>
          <p:nvPr>
            <p:ph type="sldNum" sz="quarter" idx="10"/>
          </p:nvPr>
        </p:nvSpPr>
        <p:spPr/>
        <p:txBody>
          <a:bodyPr/>
          <a:lstStyle/>
          <a:p>
            <a:fld id="{93C9FC20-7366-4A0C-AA7D-F4AAF6FB2A89}" type="slidenum">
              <a:rPr lang="en-US" smtClean="0"/>
              <a:t>19</a:t>
            </a:fld>
            <a:endParaRPr lang="en-US"/>
          </a:p>
        </p:txBody>
      </p:sp>
    </p:spTree>
    <p:extLst>
      <p:ext uri="{BB962C8B-B14F-4D97-AF65-F5344CB8AC3E}">
        <p14:creationId xmlns:p14="http://schemas.microsoft.com/office/powerpoint/2010/main" val="10259747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b="1" dirty="0" err="1" smtClean="0"/>
              <a:t>Etape</a:t>
            </a:r>
            <a:r>
              <a:rPr lang="en-US" b="1" dirty="0" smtClean="0"/>
              <a:t> 2 :</a:t>
            </a:r>
          </a:p>
          <a:p>
            <a:r>
              <a:rPr lang="fr-FR" dirty="0" smtClean="0"/>
              <a:t>On calcule la distance entre les individus et chaque centre. </a:t>
            </a:r>
          </a:p>
          <a:p>
            <a:r>
              <a:rPr lang="fr-FR" dirty="0" smtClean="0"/>
              <a:t>Plusieurs métriques existent pour définir la proximité entre 2 individus. La méthode “classique” se base sur la distance euclidienne</a:t>
            </a:r>
            <a:endParaRPr lang="en-US" dirty="0"/>
          </a:p>
        </p:txBody>
      </p:sp>
      <p:sp>
        <p:nvSpPr>
          <p:cNvPr id="4" name="Espace réservé du numéro de diapositive 3"/>
          <p:cNvSpPr>
            <a:spLocks noGrp="1"/>
          </p:cNvSpPr>
          <p:nvPr>
            <p:ph type="sldNum" sz="quarter" idx="10"/>
          </p:nvPr>
        </p:nvSpPr>
        <p:spPr/>
        <p:txBody>
          <a:bodyPr/>
          <a:lstStyle/>
          <a:p>
            <a:fld id="{93C9FC20-7366-4A0C-AA7D-F4AAF6FB2A89}" type="slidenum">
              <a:rPr lang="en-US" smtClean="0"/>
              <a:t>20</a:t>
            </a:fld>
            <a:endParaRPr lang="en-US"/>
          </a:p>
        </p:txBody>
      </p:sp>
    </p:spTree>
    <p:extLst>
      <p:ext uri="{BB962C8B-B14F-4D97-AF65-F5344CB8AC3E}">
        <p14:creationId xmlns:p14="http://schemas.microsoft.com/office/powerpoint/2010/main" val="25706248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b="1" dirty="0" err="1" smtClean="0"/>
              <a:t>Etape</a:t>
            </a:r>
            <a:r>
              <a:rPr lang="en-US" b="1" dirty="0" smtClean="0"/>
              <a:t> 3 :</a:t>
            </a:r>
          </a:p>
          <a:p>
            <a:r>
              <a:rPr lang="fr-FR" dirty="0" smtClean="0"/>
              <a:t>              On affecte chaque individu au centre le plus proche</a:t>
            </a:r>
            <a:endParaRPr lang="en-US" dirty="0"/>
          </a:p>
        </p:txBody>
      </p:sp>
      <p:sp>
        <p:nvSpPr>
          <p:cNvPr id="4" name="Espace réservé du numéro de diapositive 3"/>
          <p:cNvSpPr>
            <a:spLocks noGrp="1"/>
          </p:cNvSpPr>
          <p:nvPr>
            <p:ph type="sldNum" sz="quarter" idx="10"/>
          </p:nvPr>
        </p:nvSpPr>
        <p:spPr/>
        <p:txBody>
          <a:bodyPr/>
          <a:lstStyle/>
          <a:p>
            <a:fld id="{93C9FC20-7366-4A0C-AA7D-F4AAF6FB2A89}" type="slidenum">
              <a:rPr lang="en-US" smtClean="0"/>
              <a:t>21</a:t>
            </a:fld>
            <a:endParaRPr lang="en-US"/>
          </a:p>
        </p:txBody>
      </p:sp>
    </p:spTree>
    <p:extLst>
      <p:ext uri="{BB962C8B-B14F-4D97-AF65-F5344CB8AC3E}">
        <p14:creationId xmlns:p14="http://schemas.microsoft.com/office/powerpoint/2010/main" val="9513554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b="1" dirty="0" err="1" smtClean="0"/>
              <a:t>Etape</a:t>
            </a:r>
            <a:r>
              <a:rPr lang="en-US" b="1" dirty="0" smtClean="0"/>
              <a:t> 4:</a:t>
            </a:r>
          </a:p>
          <a:p>
            <a:r>
              <a:rPr lang="fr-FR" dirty="0" smtClean="0"/>
              <a:t>On calcule les centres de gravité des groupes qui deviennent les nouveaux centres</a:t>
            </a:r>
            <a:endParaRPr lang="en-US" dirty="0" smtClean="0"/>
          </a:p>
          <a:p>
            <a:endParaRPr lang="en-US" dirty="0"/>
          </a:p>
        </p:txBody>
      </p:sp>
      <p:sp>
        <p:nvSpPr>
          <p:cNvPr id="4" name="Espace réservé du numéro de diapositive 3"/>
          <p:cNvSpPr>
            <a:spLocks noGrp="1"/>
          </p:cNvSpPr>
          <p:nvPr>
            <p:ph type="sldNum" sz="quarter" idx="10"/>
          </p:nvPr>
        </p:nvSpPr>
        <p:spPr/>
        <p:txBody>
          <a:bodyPr/>
          <a:lstStyle/>
          <a:p>
            <a:fld id="{93C9FC20-7366-4A0C-AA7D-F4AAF6FB2A89}" type="slidenum">
              <a:rPr lang="en-US" smtClean="0"/>
              <a:t>22</a:t>
            </a:fld>
            <a:endParaRPr lang="en-US"/>
          </a:p>
        </p:txBody>
      </p:sp>
    </p:spTree>
    <p:extLst>
      <p:ext uri="{BB962C8B-B14F-4D97-AF65-F5344CB8AC3E}">
        <p14:creationId xmlns:p14="http://schemas.microsoft.com/office/powerpoint/2010/main" val="25018838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b="1" dirty="0" smtClean="0"/>
              <a:t>Boucle </a:t>
            </a:r>
            <a:r>
              <a:rPr lang="en-US" b="1" dirty="0" err="1" smtClean="0"/>
              <a:t>itérative</a:t>
            </a:r>
            <a:r>
              <a:rPr lang="en-US" b="1" dirty="0" smtClean="0"/>
              <a:t> :</a:t>
            </a:r>
          </a:p>
          <a:p>
            <a:r>
              <a:rPr lang="fr-FR" dirty="0" smtClean="0"/>
              <a:t>On recommence les étapes 1, 2 et 3 tant que les individus sont réaffectés à des nouveaux groupes après une itération.</a:t>
            </a:r>
          </a:p>
          <a:p>
            <a:endParaRPr lang="fr-FR" dirty="0" smtClean="0"/>
          </a:p>
          <a:p>
            <a:r>
              <a:rPr lang="en-US" dirty="0" smtClean="0"/>
              <a:t>Plus </a:t>
            </a:r>
            <a:r>
              <a:rPr lang="en-US" dirty="0" err="1" smtClean="0"/>
              <a:t>rien</a:t>
            </a:r>
            <a:r>
              <a:rPr lang="en-US" dirty="0" smtClean="0"/>
              <a:t> ne </a:t>
            </a:r>
            <a:r>
              <a:rPr lang="en-US" dirty="0" err="1" smtClean="0"/>
              <a:t>bouge</a:t>
            </a:r>
            <a:endParaRPr lang="en-US" dirty="0" smtClean="0"/>
          </a:p>
          <a:p>
            <a:endParaRPr lang="en-US" dirty="0"/>
          </a:p>
        </p:txBody>
      </p:sp>
      <p:sp>
        <p:nvSpPr>
          <p:cNvPr id="4" name="Espace réservé du numéro de diapositive 3"/>
          <p:cNvSpPr>
            <a:spLocks noGrp="1"/>
          </p:cNvSpPr>
          <p:nvPr>
            <p:ph type="sldNum" sz="quarter" idx="10"/>
          </p:nvPr>
        </p:nvSpPr>
        <p:spPr/>
        <p:txBody>
          <a:bodyPr/>
          <a:lstStyle/>
          <a:p>
            <a:fld id="{93C9FC20-7366-4A0C-AA7D-F4AAF6FB2A89}" type="slidenum">
              <a:rPr lang="en-US" smtClean="0"/>
              <a:t>23</a:t>
            </a:fld>
            <a:endParaRPr lang="en-US"/>
          </a:p>
        </p:txBody>
      </p:sp>
    </p:spTree>
    <p:extLst>
      <p:ext uri="{BB962C8B-B14F-4D97-AF65-F5344CB8AC3E}">
        <p14:creationId xmlns:p14="http://schemas.microsoft.com/office/powerpoint/2010/main" val="33873127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dirty="0" smtClean="0"/>
          </a:p>
          <a:p>
            <a:r>
              <a:rPr lang="en-US" dirty="0" smtClean="0"/>
              <a:t>                 </a:t>
            </a:r>
            <a:r>
              <a:rPr lang="en-US" dirty="0" err="1" smtClean="0"/>
              <a:t>Ce</a:t>
            </a:r>
            <a:r>
              <a:rPr lang="en-US" dirty="0" smtClean="0"/>
              <a:t> memoir</a:t>
            </a:r>
            <a:r>
              <a:rPr lang="en-US" baseline="0" dirty="0" smtClean="0"/>
              <a:t> </a:t>
            </a:r>
            <a:r>
              <a:rPr lang="en-US" baseline="0" dirty="0" err="1" smtClean="0"/>
              <a:t>est</a:t>
            </a:r>
            <a:r>
              <a:rPr lang="en-US" baseline="0" dirty="0" smtClean="0"/>
              <a:t> </a:t>
            </a:r>
            <a:r>
              <a:rPr lang="en-US" baseline="0" dirty="0" err="1" smtClean="0"/>
              <a:t>constitué</a:t>
            </a:r>
            <a:r>
              <a:rPr lang="en-US" baseline="0" dirty="0" smtClean="0"/>
              <a:t> de 6 points </a:t>
            </a:r>
            <a:r>
              <a:rPr lang="en-US" baseline="0" dirty="0" err="1" smtClean="0"/>
              <a:t>principaux</a:t>
            </a:r>
            <a:r>
              <a:rPr lang="en-US" baseline="0" dirty="0" smtClean="0"/>
              <a:t> </a:t>
            </a:r>
          </a:p>
          <a:p>
            <a:r>
              <a:rPr lang="en-US" baseline="0" dirty="0" smtClean="0"/>
              <a:t>                </a:t>
            </a:r>
            <a:r>
              <a:rPr lang="en-US" baseline="0" dirty="0" err="1" smtClean="0"/>
              <a:t>Dans</a:t>
            </a:r>
            <a:r>
              <a:rPr lang="en-US" baseline="0" dirty="0" smtClean="0"/>
              <a:t> </a:t>
            </a:r>
            <a:r>
              <a:rPr lang="en-US" baseline="0" dirty="0" err="1" smtClean="0"/>
              <a:t>l’introduction</a:t>
            </a:r>
            <a:r>
              <a:rPr lang="en-US" baseline="0" dirty="0" smtClean="0"/>
              <a:t>, nous </a:t>
            </a:r>
            <a:r>
              <a:rPr lang="en-US" baseline="0" dirty="0" err="1" smtClean="0"/>
              <a:t>donnons</a:t>
            </a:r>
            <a:r>
              <a:rPr lang="en-US" baseline="0" dirty="0" smtClean="0"/>
              <a:t> </a:t>
            </a:r>
            <a:r>
              <a:rPr lang="en-US" baseline="0" dirty="0" err="1" smtClean="0"/>
              <a:t>une</a:t>
            </a:r>
            <a:r>
              <a:rPr lang="en-US" baseline="0" dirty="0" smtClean="0"/>
              <a:t> </a:t>
            </a:r>
            <a:r>
              <a:rPr lang="en-US" baseline="0" dirty="0" err="1" smtClean="0"/>
              <a:t>présentation</a:t>
            </a:r>
            <a:r>
              <a:rPr lang="en-US" baseline="0" dirty="0" smtClean="0"/>
              <a:t> de </a:t>
            </a:r>
            <a:r>
              <a:rPr lang="en-US" baseline="0" dirty="0" err="1" smtClean="0"/>
              <a:t>l’évolution</a:t>
            </a:r>
            <a:r>
              <a:rPr lang="en-US" baseline="0" dirty="0" smtClean="0"/>
              <a:t> </a:t>
            </a:r>
            <a:r>
              <a:rPr lang="en-US" baseline="0" dirty="0" err="1" smtClean="0"/>
              <a:t>différentielle</a:t>
            </a:r>
            <a:r>
              <a:rPr lang="en-US" baseline="0" dirty="0" smtClean="0"/>
              <a:t>. </a:t>
            </a:r>
            <a:r>
              <a:rPr lang="en-US" baseline="0" dirty="0" err="1" smtClean="0"/>
              <a:t>Ensuite</a:t>
            </a:r>
            <a:r>
              <a:rPr lang="en-US" baseline="0" dirty="0" smtClean="0"/>
              <a:t>, nous </a:t>
            </a:r>
            <a:r>
              <a:rPr lang="en-US" baseline="0" dirty="0" err="1" smtClean="0"/>
              <a:t>parlons</a:t>
            </a:r>
            <a:r>
              <a:rPr lang="en-US" baseline="0" dirty="0" smtClean="0"/>
              <a:t> de </a:t>
            </a:r>
            <a:r>
              <a:rPr lang="en-US" baseline="0" dirty="0" err="1" smtClean="0"/>
              <a:t>l’alorithme</a:t>
            </a:r>
            <a:r>
              <a:rPr lang="en-US" baseline="0" dirty="0" smtClean="0"/>
              <a:t> à évolution </a:t>
            </a:r>
            <a:r>
              <a:rPr lang="en-US" baseline="0" dirty="0" err="1" smtClean="0"/>
              <a:t>différentielle</a:t>
            </a:r>
            <a:r>
              <a:rPr lang="en-US" baseline="0" dirty="0" smtClean="0"/>
              <a:t>. Par la        suite, nous </a:t>
            </a:r>
            <a:r>
              <a:rPr lang="en-US" baseline="0" dirty="0" err="1" smtClean="0"/>
              <a:t>abordons</a:t>
            </a:r>
            <a:r>
              <a:rPr lang="en-US" baseline="0" dirty="0" smtClean="0"/>
              <a:t> </a:t>
            </a:r>
            <a:r>
              <a:rPr lang="en-US" baseline="0" dirty="0" err="1" smtClean="0"/>
              <a:t>l’apprentissage</a:t>
            </a:r>
            <a:r>
              <a:rPr lang="en-US" baseline="0" dirty="0" smtClean="0"/>
              <a:t> </a:t>
            </a:r>
            <a:r>
              <a:rPr lang="en-US" baseline="0" dirty="0" err="1" smtClean="0"/>
              <a:t>automatique</a:t>
            </a:r>
            <a:r>
              <a:rPr lang="en-US" baseline="0" dirty="0" smtClean="0"/>
              <a:t>. Après </a:t>
            </a:r>
            <a:r>
              <a:rPr lang="en-US" baseline="0" dirty="0" err="1" smtClean="0"/>
              <a:t>ce</a:t>
            </a:r>
            <a:r>
              <a:rPr lang="en-US" baseline="0" dirty="0" smtClean="0"/>
              <a:t> dernier, nous </a:t>
            </a:r>
            <a:r>
              <a:rPr lang="en-US" baseline="0" dirty="0" err="1" smtClean="0"/>
              <a:t>avons</a:t>
            </a:r>
            <a:r>
              <a:rPr lang="en-US" baseline="0" dirty="0" smtClean="0"/>
              <a:t> </a:t>
            </a:r>
            <a:r>
              <a:rPr lang="en-US" baseline="0" dirty="0" err="1" smtClean="0"/>
              <a:t>entamer</a:t>
            </a:r>
            <a:r>
              <a:rPr lang="en-US" baseline="0" dirty="0" smtClean="0"/>
              <a:t>  les </a:t>
            </a:r>
            <a:r>
              <a:rPr lang="en-US" baseline="0" dirty="0" err="1" smtClean="0"/>
              <a:t>approches</a:t>
            </a:r>
            <a:r>
              <a:rPr lang="en-US" baseline="0" dirty="0" smtClean="0"/>
              <a:t> </a:t>
            </a:r>
            <a:r>
              <a:rPr lang="en-US" baseline="0" dirty="0" err="1" smtClean="0"/>
              <a:t>métaheuristiques</a:t>
            </a:r>
            <a:r>
              <a:rPr lang="en-US" baseline="0" dirty="0" smtClean="0"/>
              <a:t>. </a:t>
            </a:r>
            <a:r>
              <a:rPr lang="en-US" baseline="0" dirty="0" err="1" smtClean="0"/>
              <a:t>Enfin</a:t>
            </a:r>
            <a:r>
              <a:rPr lang="en-US" baseline="0" dirty="0" smtClean="0"/>
              <a:t>, le travail sera </a:t>
            </a:r>
            <a:r>
              <a:rPr lang="en-US" baseline="0" dirty="0" err="1" smtClean="0"/>
              <a:t>cloturé</a:t>
            </a:r>
            <a:r>
              <a:rPr lang="en-US" baseline="0" dirty="0" smtClean="0"/>
              <a:t> par </a:t>
            </a:r>
            <a:r>
              <a:rPr lang="en-US" baseline="0" dirty="0" err="1" smtClean="0"/>
              <a:t>l’explication</a:t>
            </a:r>
            <a:r>
              <a:rPr lang="en-US" baseline="0" dirty="0" smtClean="0"/>
              <a:t> et la </a:t>
            </a:r>
            <a:r>
              <a:rPr lang="en-US" baseline="0" dirty="0" err="1" smtClean="0"/>
              <a:t>résolution</a:t>
            </a:r>
            <a:r>
              <a:rPr lang="en-US" baseline="0" dirty="0" smtClean="0"/>
              <a:t> d’un </a:t>
            </a:r>
            <a:r>
              <a:rPr lang="en-US" baseline="0" dirty="0" err="1" smtClean="0"/>
              <a:t>exemple</a:t>
            </a:r>
            <a:r>
              <a:rPr lang="en-US" baseline="0" dirty="0" smtClean="0"/>
              <a:t> </a:t>
            </a:r>
            <a:r>
              <a:rPr lang="en-US" baseline="0" dirty="0" err="1" smtClean="0"/>
              <a:t>donné</a:t>
            </a:r>
            <a:r>
              <a:rPr lang="en-US" baseline="0" dirty="0" smtClean="0"/>
              <a:t> </a:t>
            </a:r>
            <a:r>
              <a:rPr lang="fr-FR" baseline="0" dirty="0" smtClean="0"/>
              <a:t>et à partir de ça nous posons la conclusion générale. </a:t>
            </a:r>
            <a:r>
              <a:rPr lang="en-US" baseline="0" dirty="0" smtClean="0"/>
              <a:t>  </a:t>
            </a:r>
            <a:endParaRPr lang="en-US" dirty="0"/>
          </a:p>
        </p:txBody>
      </p:sp>
      <p:sp>
        <p:nvSpPr>
          <p:cNvPr id="4" name="Espace réservé du numéro de diapositive 3"/>
          <p:cNvSpPr>
            <a:spLocks noGrp="1"/>
          </p:cNvSpPr>
          <p:nvPr>
            <p:ph type="sldNum" sz="quarter" idx="10"/>
          </p:nvPr>
        </p:nvSpPr>
        <p:spPr/>
        <p:txBody>
          <a:bodyPr/>
          <a:lstStyle/>
          <a:p>
            <a:fld id="{93C9FC20-7366-4A0C-AA7D-F4AAF6FB2A89}" type="slidenum">
              <a:rPr lang="en-US" smtClean="0"/>
              <a:t>2</a:t>
            </a:fld>
            <a:endParaRPr lang="en-US"/>
          </a:p>
        </p:txBody>
      </p:sp>
    </p:spTree>
    <p:extLst>
      <p:ext uri="{BB962C8B-B14F-4D97-AF65-F5344CB8AC3E}">
        <p14:creationId xmlns:p14="http://schemas.microsoft.com/office/powerpoint/2010/main" val="3227448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93C9FC20-7366-4A0C-AA7D-F4AAF6FB2A89}" type="slidenum">
              <a:rPr lang="en-US" smtClean="0"/>
              <a:t>25</a:t>
            </a:fld>
            <a:endParaRPr lang="en-US"/>
          </a:p>
        </p:txBody>
      </p:sp>
    </p:spTree>
    <p:extLst>
      <p:ext uri="{BB962C8B-B14F-4D97-AF65-F5344CB8AC3E}">
        <p14:creationId xmlns:p14="http://schemas.microsoft.com/office/powerpoint/2010/main" val="2125058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1632753" rtl="0" eaLnBrk="1" fontAlgn="auto" latinLnBrk="0" hangingPunct="1">
              <a:lnSpc>
                <a:spcPct val="100000"/>
              </a:lnSpc>
              <a:spcBef>
                <a:spcPts val="0"/>
              </a:spcBef>
              <a:spcAft>
                <a:spcPts val="0"/>
              </a:spcAft>
              <a:buClrTx/>
              <a:buSzTx/>
              <a:buFontTx/>
              <a:buNone/>
              <a:tabLst/>
              <a:defRPr/>
            </a:pPr>
            <a:r>
              <a:rPr lang="fr-FR" dirty="0" smtClean="0"/>
              <a:t>Nous avons fait</a:t>
            </a:r>
            <a:r>
              <a:rPr lang="fr-FR" baseline="0" dirty="0" smtClean="0"/>
              <a:t> une hybridation d’un métaheuristique avec une technique d’apprentissage non supervisé</a:t>
            </a:r>
          </a:p>
          <a:p>
            <a:endParaRPr lang="fr-FR" dirty="0" smtClean="0"/>
          </a:p>
          <a:p>
            <a:r>
              <a:rPr lang="fr-FR" dirty="0" smtClean="0"/>
              <a:t>Approche trajectoire avec approche a population génétique avec recherche locale</a:t>
            </a:r>
            <a:endParaRPr lang="fr-FR" dirty="0"/>
          </a:p>
        </p:txBody>
      </p:sp>
      <p:sp>
        <p:nvSpPr>
          <p:cNvPr id="4" name="Espace réservé du numéro de diapositive 3"/>
          <p:cNvSpPr>
            <a:spLocks noGrp="1"/>
          </p:cNvSpPr>
          <p:nvPr>
            <p:ph type="sldNum" sz="quarter" idx="10"/>
          </p:nvPr>
        </p:nvSpPr>
        <p:spPr/>
        <p:txBody>
          <a:bodyPr/>
          <a:lstStyle/>
          <a:p>
            <a:fld id="{93C9FC20-7366-4A0C-AA7D-F4AAF6FB2A89}" type="slidenum">
              <a:rPr lang="en-US" smtClean="0"/>
              <a:t>26</a:t>
            </a:fld>
            <a:endParaRPr lang="en-US"/>
          </a:p>
        </p:txBody>
      </p:sp>
    </p:spTree>
    <p:extLst>
      <p:ext uri="{BB962C8B-B14F-4D97-AF65-F5344CB8AC3E}">
        <p14:creationId xmlns:p14="http://schemas.microsoft.com/office/powerpoint/2010/main" val="8109165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1632753" rtl="0" eaLnBrk="1" fontAlgn="auto" latinLnBrk="0" hangingPunct="1">
              <a:lnSpc>
                <a:spcPct val="100000"/>
              </a:lnSpc>
              <a:spcBef>
                <a:spcPts val="0"/>
              </a:spcBef>
              <a:spcAft>
                <a:spcPts val="0"/>
              </a:spcAft>
              <a:buClrTx/>
              <a:buSzTx/>
              <a:buFontTx/>
              <a:buNone/>
              <a:tabLst/>
              <a:defRPr/>
            </a:pPr>
            <a:r>
              <a:rPr lang="fr-FR" dirty="0" smtClean="0"/>
              <a:t>On calcule la distance entre les individus et chaque centre.</a:t>
            </a:r>
          </a:p>
          <a:p>
            <a:pPr marL="0" marR="0" indent="0" algn="l" defTabSz="1632753" rtl="0" eaLnBrk="1" fontAlgn="auto" latinLnBrk="0" hangingPunct="1">
              <a:lnSpc>
                <a:spcPct val="100000"/>
              </a:lnSpc>
              <a:spcBef>
                <a:spcPts val="0"/>
              </a:spcBef>
              <a:spcAft>
                <a:spcPts val="0"/>
              </a:spcAft>
              <a:buClrTx/>
              <a:buSzTx/>
              <a:buFontTx/>
              <a:buNone/>
              <a:tabLst/>
              <a:defRPr/>
            </a:pPr>
            <a:r>
              <a:rPr lang="fr-FR" dirty="0" smtClean="0"/>
              <a:t>On affecte chaque individu au centre le plus proche</a:t>
            </a:r>
          </a:p>
          <a:p>
            <a:pPr marL="0" marR="0" indent="0" algn="l" defTabSz="1632753" rtl="0" eaLnBrk="1" fontAlgn="auto" latinLnBrk="0" hangingPunct="1">
              <a:lnSpc>
                <a:spcPct val="100000"/>
              </a:lnSpc>
              <a:spcBef>
                <a:spcPts val="0"/>
              </a:spcBef>
              <a:spcAft>
                <a:spcPts val="0"/>
              </a:spcAft>
              <a:buClrTx/>
              <a:buSzTx/>
              <a:buFontTx/>
              <a:buNone/>
              <a:tabLst/>
              <a:defRPr/>
            </a:pPr>
            <a:r>
              <a:rPr lang="fr-FR" dirty="0" smtClean="0"/>
              <a:t>On calcule les centres de gravité des groupes qui deviennent les nouveaux centres</a:t>
            </a:r>
            <a:endParaRPr lang="en-US" dirty="0" smtClean="0"/>
          </a:p>
          <a:p>
            <a:pPr marL="0" marR="0" indent="0" algn="l" defTabSz="1632753" rtl="0" eaLnBrk="1" fontAlgn="auto" latinLnBrk="0" hangingPunct="1">
              <a:lnSpc>
                <a:spcPct val="100000"/>
              </a:lnSpc>
              <a:spcBef>
                <a:spcPts val="0"/>
              </a:spcBef>
              <a:spcAft>
                <a:spcPts val="0"/>
              </a:spcAft>
              <a:buClrTx/>
              <a:buSzTx/>
              <a:buFontTx/>
              <a:buNone/>
              <a:tabLst/>
              <a:defRPr/>
            </a:pPr>
            <a:r>
              <a:rPr lang="en-US" dirty="0" smtClean="0"/>
              <a:t>On </a:t>
            </a:r>
            <a:r>
              <a:rPr lang="en-US" dirty="0" err="1" smtClean="0"/>
              <a:t>va</a:t>
            </a:r>
            <a:r>
              <a:rPr lang="en-US" dirty="0" smtClean="0"/>
              <a:t> </a:t>
            </a:r>
            <a:r>
              <a:rPr lang="en-US" dirty="0" err="1" smtClean="0"/>
              <a:t>recalculer</a:t>
            </a:r>
            <a:r>
              <a:rPr lang="en-US" dirty="0" smtClean="0"/>
              <a:t> </a:t>
            </a:r>
            <a:r>
              <a:rPr lang="en-US" dirty="0" err="1" smtClean="0"/>
              <a:t>juqua</a:t>
            </a:r>
            <a:r>
              <a:rPr lang="en-US" dirty="0" smtClean="0"/>
              <a:t> Plus </a:t>
            </a:r>
            <a:r>
              <a:rPr lang="en-US" dirty="0" err="1" smtClean="0"/>
              <a:t>rien</a:t>
            </a:r>
            <a:r>
              <a:rPr lang="en-US" dirty="0" smtClean="0"/>
              <a:t> ne </a:t>
            </a:r>
            <a:r>
              <a:rPr lang="en-US" dirty="0" err="1" smtClean="0"/>
              <a:t>bouge</a:t>
            </a:r>
            <a:endParaRPr lang="en-US" dirty="0" smtClean="0"/>
          </a:p>
          <a:p>
            <a:endParaRPr lang="en-US" dirty="0"/>
          </a:p>
        </p:txBody>
      </p:sp>
      <p:sp>
        <p:nvSpPr>
          <p:cNvPr id="4" name="Espace réservé du numéro de diapositive 3"/>
          <p:cNvSpPr>
            <a:spLocks noGrp="1"/>
          </p:cNvSpPr>
          <p:nvPr>
            <p:ph type="sldNum" sz="quarter" idx="10"/>
          </p:nvPr>
        </p:nvSpPr>
        <p:spPr/>
        <p:txBody>
          <a:bodyPr/>
          <a:lstStyle/>
          <a:p>
            <a:fld id="{93C9FC20-7366-4A0C-AA7D-F4AAF6FB2A89}" type="slidenum">
              <a:rPr lang="en-US" smtClean="0"/>
              <a:t>29</a:t>
            </a:fld>
            <a:endParaRPr lang="en-US"/>
          </a:p>
        </p:txBody>
      </p:sp>
    </p:spTree>
    <p:extLst>
      <p:ext uri="{BB962C8B-B14F-4D97-AF65-F5344CB8AC3E}">
        <p14:creationId xmlns:p14="http://schemas.microsoft.com/office/powerpoint/2010/main" val="3403949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2000" dirty="0" smtClean="0"/>
              <a:t>Cependant, la plus importante différence entre la DE et le GA réside au niveau de la mutation. En effet, en GA (ou tout autre algorithme évolutionnaire traditionnel), la mutation est appliquée après le croisement, et dans certains cas, selon une certaine probabilité. Dans le cas de la DE, la mutation s'applique avant le croisement et d'une manière régulière pour chaque progéniture. </a:t>
            </a:r>
            <a:endParaRPr lang="fr-FR" dirty="0"/>
          </a:p>
        </p:txBody>
      </p:sp>
      <p:sp>
        <p:nvSpPr>
          <p:cNvPr id="4" name="Espace réservé du numéro de diapositive 3"/>
          <p:cNvSpPr>
            <a:spLocks noGrp="1"/>
          </p:cNvSpPr>
          <p:nvPr>
            <p:ph type="sldNum" sz="quarter" idx="10"/>
          </p:nvPr>
        </p:nvSpPr>
        <p:spPr/>
        <p:txBody>
          <a:bodyPr/>
          <a:lstStyle/>
          <a:p>
            <a:fld id="{93C9FC20-7366-4A0C-AA7D-F4AAF6FB2A89}" type="slidenum">
              <a:rPr lang="en-US" smtClean="0"/>
              <a:t>4</a:t>
            </a:fld>
            <a:endParaRPr lang="en-US"/>
          </a:p>
        </p:txBody>
      </p:sp>
    </p:spTree>
    <p:extLst>
      <p:ext uri="{BB962C8B-B14F-4D97-AF65-F5344CB8AC3E}">
        <p14:creationId xmlns:p14="http://schemas.microsoft.com/office/powerpoint/2010/main" val="24036259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sz="quarter" idx="10"/>
          </p:nvPr>
        </p:nvSpPr>
        <p:spPr/>
        <p:txBody>
          <a:bodyPr/>
          <a:lstStyle/>
          <a:p>
            <a:fld id="{93C9FC20-7366-4A0C-AA7D-F4AAF6FB2A89}" type="slidenum">
              <a:rPr lang="en-US" smtClean="0"/>
              <a:t>5</a:t>
            </a:fld>
            <a:endParaRPr lang="en-US"/>
          </a:p>
        </p:txBody>
      </p:sp>
    </p:spTree>
    <p:extLst>
      <p:ext uri="{BB962C8B-B14F-4D97-AF65-F5344CB8AC3E}">
        <p14:creationId xmlns:p14="http://schemas.microsoft.com/office/powerpoint/2010/main" val="192523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2100" b="0" i="0" kern="1200" dirty="0" smtClean="0">
                <a:solidFill>
                  <a:schemeClr val="tx1"/>
                </a:solidFill>
                <a:effectLst/>
                <a:latin typeface="+mn-lt"/>
                <a:ea typeface="+mn-ea"/>
                <a:cs typeface="+mn-cs"/>
              </a:rPr>
              <a:t>Les </a:t>
            </a:r>
            <a:r>
              <a:rPr lang="fr-FR" sz="2100" b="0" i="0" u="none" strike="noStrike" kern="1200" dirty="0" smtClean="0">
                <a:solidFill>
                  <a:schemeClr val="tx1"/>
                </a:solidFill>
                <a:effectLst/>
                <a:latin typeface="+mn-lt"/>
                <a:ea typeface="+mn-ea"/>
                <a:cs typeface="+mn-cs"/>
                <a:hlinkClick r:id="rId3" tooltip="Algorithme génétique"/>
              </a:rPr>
              <a:t>algorithmes génétiques</a:t>
            </a:r>
            <a:r>
              <a:rPr lang="fr-FR" sz="2100" b="0" i="0" kern="1200" dirty="0" smtClean="0">
                <a:solidFill>
                  <a:schemeClr val="tx1"/>
                </a:solidFill>
                <a:effectLst/>
                <a:latin typeface="+mn-lt"/>
                <a:ea typeface="+mn-ea"/>
                <a:cs typeface="+mn-cs"/>
              </a:rPr>
              <a:t> changent la structure des individus en utilisant la mutation et le croisement, alors que les </a:t>
            </a:r>
            <a:r>
              <a:rPr lang="fr-FR" sz="2100" b="0" i="0" u="none" strike="noStrike" kern="1200" dirty="0" smtClean="0">
                <a:solidFill>
                  <a:schemeClr val="tx1"/>
                </a:solidFill>
                <a:effectLst/>
                <a:latin typeface="+mn-lt"/>
                <a:ea typeface="+mn-ea"/>
                <a:cs typeface="+mn-cs"/>
                <a:hlinkClick r:id="rId4" tooltip="Stratégie d'évolution"/>
              </a:rPr>
              <a:t>stratégies évolutionnistes</a:t>
            </a:r>
            <a:r>
              <a:rPr lang="fr-FR" sz="2100" b="0" i="0" kern="1200" dirty="0" smtClean="0">
                <a:solidFill>
                  <a:schemeClr val="tx1"/>
                </a:solidFill>
                <a:effectLst/>
                <a:latin typeface="+mn-lt"/>
                <a:ea typeface="+mn-ea"/>
                <a:cs typeface="+mn-cs"/>
              </a:rPr>
              <a:t> réalisent l'auto-adaptation par une manipulation géométrique des individus</a:t>
            </a:r>
            <a:endParaRPr lang="en-US" dirty="0"/>
          </a:p>
        </p:txBody>
      </p:sp>
      <p:sp>
        <p:nvSpPr>
          <p:cNvPr id="4" name="Espace réservé du numéro de diapositive 3"/>
          <p:cNvSpPr>
            <a:spLocks noGrp="1"/>
          </p:cNvSpPr>
          <p:nvPr>
            <p:ph type="sldNum" sz="quarter" idx="10"/>
          </p:nvPr>
        </p:nvSpPr>
        <p:spPr/>
        <p:txBody>
          <a:bodyPr/>
          <a:lstStyle/>
          <a:p>
            <a:fld id="{93C9FC20-7366-4A0C-AA7D-F4AAF6FB2A89}" type="slidenum">
              <a:rPr lang="en-US" smtClean="0"/>
              <a:t>6</a:t>
            </a:fld>
            <a:endParaRPr lang="en-US"/>
          </a:p>
        </p:txBody>
      </p:sp>
    </p:spTree>
    <p:extLst>
      <p:ext uri="{BB962C8B-B14F-4D97-AF65-F5344CB8AC3E}">
        <p14:creationId xmlns:p14="http://schemas.microsoft.com/office/powerpoint/2010/main" val="33701765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2100" b="0" i="0" u="none" strike="noStrike" kern="1200" baseline="0" dirty="0" smtClean="0">
                <a:solidFill>
                  <a:schemeClr val="tx1"/>
                </a:solidFill>
                <a:latin typeface="+mn-lt"/>
                <a:ea typeface="+mn-ea"/>
                <a:cs typeface="+mn-cs"/>
              </a:rPr>
              <a:t>Après l'initialisation, l'algorithme effectue une série de transformations sur les individus, dans un processus appelé évolution</a:t>
            </a:r>
            <a:endParaRPr lang="fr-FR" dirty="0"/>
          </a:p>
        </p:txBody>
      </p:sp>
      <p:sp>
        <p:nvSpPr>
          <p:cNvPr id="4" name="Espace réservé du numéro de diapositive 3"/>
          <p:cNvSpPr>
            <a:spLocks noGrp="1"/>
          </p:cNvSpPr>
          <p:nvPr>
            <p:ph type="sldNum" sz="quarter" idx="10"/>
          </p:nvPr>
        </p:nvSpPr>
        <p:spPr/>
        <p:txBody>
          <a:bodyPr/>
          <a:lstStyle/>
          <a:p>
            <a:fld id="{93C9FC20-7366-4A0C-AA7D-F4AAF6FB2A89}" type="slidenum">
              <a:rPr lang="en-US" smtClean="0"/>
              <a:t>7</a:t>
            </a:fld>
            <a:endParaRPr lang="en-US"/>
          </a:p>
        </p:txBody>
      </p:sp>
    </p:spTree>
    <p:extLst>
      <p:ext uri="{BB962C8B-B14F-4D97-AF65-F5344CB8AC3E}">
        <p14:creationId xmlns:p14="http://schemas.microsoft.com/office/powerpoint/2010/main" val="4970991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DE utilise trois techniques (mutation, croisement et sélection)</a:t>
            </a:r>
            <a:r>
              <a:rPr lang="fr-FR" baseline="0" dirty="0" smtClean="0"/>
              <a:t> </a:t>
            </a:r>
            <a:r>
              <a:rPr lang="fr-FR" dirty="0" smtClean="0"/>
              <a:t>comme les algorithmes génétiques. </a:t>
            </a:r>
          </a:p>
          <a:p>
            <a:r>
              <a:rPr lang="fr-FR" dirty="0" smtClean="0"/>
              <a:t>ces trois opérations </a:t>
            </a:r>
            <a:r>
              <a:rPr lang="fr-FR" sz="2100" b="0" i="0" u="none" strike="noStrike" kern="1200" baseline="0" dirty="0" smtClean="0">
                <a:solidFill>
                  <a:schemeClr val="tx1"/>
                </a:solidFill>
                <a:latin typeface="+mn-lt"/>
                <a:ea typeface="+mn-ea"/>
                <a:cs typeface="+mn-cs"/>
              </a:rPr>
              <a:t>applique successivement sur chaque vecteur pour produire un vecteur d'essai</a:t>
            </a:r>
            <a:endParaRPr lang="fr-FR" dirty="0"/>
          </a:p>
        </p:txBody>
      </p:sp>
      <p:sp>
        <p:nvSpPr>
          <p:cNvPr id="4" name="Espace réservé du numéro de diapositive 3"/>
          <p:cNvSpPr>
            <a:spLocks noGrp="1"/>
          </p:cNvSpPr>
          <p:nvPr>
            <p:ph type="sldNum" sz="quarter" idx="10"/>
          </p:nvPr>
        </p:nvSpPr>
        <p:spPr/>
        <p:txBody>
          <a:bodyPr/>
          <a:lstStyle/>
          <a:p>
            <a:fld id="{93C9FC20-7366-4A0C-AA7D-F4AAF6FB2A89}" type="slidenum">
              <a:rPr lang="en-US" smtClean="0"/>
              <a:t>8</a:t>
            </a:fld>
            <a:endParaRPr lang="en-US"/>
          </a:p>
        </p:txBody>
      </p:sp>
    </p:spTree>
    <p:extLst>
      <p:ext uri="{BB962C8B-B14F-4D97-AF65-F5344CB8AC3E}">
        <p14:creationId xmlns:p14="http://schemas.microsoft.com/office/powerpoint/2010/main" val="53169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Après la mutation, une opération de croisement binaire forme le vecteur</a:t>
            </a:r>
            <a:r>
              <a:rPr lang="fr-FR" baseline="0" dirty="0" smtClean="0"/>
              <a:t> </a:t>
            </a:r>
            <a:r>
              <a:rPr lang="fr-FR" dirty="0" smtClean="0"/>
              <a:t>d'essai </a:t>
            </a:r>
            <a:r>
              <a:rPr lang="fr-FR" dirty="0" err="1" smtClean="0"/>
              <a:t>nal</a:t>
            </a:r>
            <a:r>
              <a:rPr lang="fr-FR" dirty="0" smtClean="0"/>
              <a:t> ui;G+1, selon le vecteur </a:t>
            </a:r>
            <a:r>
              <a:rPr lang="fr-FR" dirty="0" err="1" smtClean="0"/>
              <a:t>xi;G</a:t>
            </a:r>
            <a:r>
              <a:rPr lang="fr-FR" dirty="0" smtClean="0"/>
              <a:t> et le vecteur mutant correspondant</a:t>
            </a:r>
            <a:r>
              <a:rPr lang="fr-FR" baseline="0" dirty="0" smtClean="0"/>
              <a:t> </a:t>
            </a:r>
            <a:r>
              <a:rPr lang="fr-FR" dirty="0" smtClean="0"/>
              <a:t>vi;G+1.</a:t>
            </a:r>
          </a:p>
          <a:p>
            <a:r>
              <a:rPr lang="fr-FR" dirty="0" smtClean="0"/>
              <a:t>CR est le </a:t>
            </a:r>
            <a:r>
              <a:rPr lang="fr-FR" dirty="0" err="1" smtClean="0"/>
              <a:t>coefﬁcient</a:t>
            </a:r>
            <a:r>
              <a:rPr lang="fr-FR" dirty="0" smtClean="0"/>
              <a:t> de croisement</a:t>
            </a:r>
          </a:p>
          <a:p>
            <a:r>
              <a:rPr lang="fr-FR" dirty="0" err="1" smtClean="0"/>
              <a:t>randb</a:t>
            </a:r>
            <a:r>
              <a:rPr lang="fr-FR" dirty="0" smtClean="0"/>
              <a:t>(j) est la </a:t>
            </a:r>
            <a:r>
              <a:rPr lang="fr-FR" dirty="0" err="1" smtClean="0"/>
              <a:t>jème</a:t>
            </a:r>
            <a:r>
              <a:rPr lang="fr-FR" dirty="0" smtClean="0"/>
              <a:t> valeur procurée un générateur de nombre aléatoire</a:t>
            </a:r>
          </a:p>
          <a:p>
            <a:r>
              <a:rPr lang="fr-FR" dirty="0" err="1" smtClean="0"/>
              <a:t>rnbr</a:t>
            </a:r>
            <a:r>
              <a:rPr lang="fr-FR" dirty="0" smtClean="0"/>
              <a:t>(i) est un indice choisi au hasard dans l’ensemble{1,2,...,N}. </a:t>
            </a:r>
            <a:endParaRPr lang="fr-FR" dirty="0"/>
          </a:p>
        </p:txBody>
      </p:sp>
      <p:sp>
        <p:nvSpPr>
          <p:cNvPr id="4" name="Espace réservé du numéro de diapositive 3"/>
          <p:cNvSpPr>
            <a:spLocks noGrp="1"/>
          </p:cNvSpPr>
          <p:nvPr>
            <p:ph type="sldNum" sz="quarter" idx="10"/>
          </p:nvPr>
        </p:nvSpPr>
        <p:spPr/>
        <p:txBody>
          <a:bodyPr/>
          <a:lstStyle/>
          <a:p>
            <a:fld id="{93C9FC20-7366-4A0C-AA7D-F4AAF6FB2A89}" type="slidenum">
              <a:rPr lang="en-US" smtClean="0"/>
              <a:t>9</a:t>
            </a:fld>
            <a:endParaRPr lang="en-US"/>
          </a:p>
        </p:txBody>
      </p:sp>
    </p:spTree>
    <p:extLst>
      <p:ext uri="{BB962C8B-B14F-4D97-AF65-F5344CB8AC3E}">
        <p14:creationId xmlns:p14="http://schemas.microsoft.com/office/powerpoint/2010/main" val="26753300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Pour décider quel vecteur, parmi les</a:t>
            </a:r>
            <a:r>
              <a:rPr lang="fr-FR" baseline="0" dirty="0" smtClean="0"/>
              <a:t> </a:t>
            </a:r>
            <a:r>
              <a:rPr lang="fr-FR" baseline="0" dirty="0" err="1" smtClean="0"/>
              <a:t>vecture</a:t>
            </a:r>
            <a:r>
              <a:rPr lang="fr-FR" baseline="0" dirty="0" smtClean="0"/>
              <a:t> (</a:t>
            </a:r>
            <a:r>
              <a:rPr lang="fr-FR" baseline="0" dirty="0" err="1" smtClean="0"/>
              <a:t>utation</a:t>
            </a:r>
            <a:r>
              <a:rPr lang="fr-FR" baseline="0" dirty="0" smtClean="0"/>
              <a:t> </a:t>
            </a:r>
            <a:r>
              <a:rPr lang="fr-FR" baseline="0" dirty="0" err="1" smtClean="0"/>
              <a:t>croiseent</a:t>
            </a:r>
            <a:r>
              <a:rPr lang="fr-FR" baseline="0" dirty="0" smtClean="0"/>
              <a:t>)</a:t>
            </a:r>
            <a:r>
              <a:rPr lang="fr-FR" dirty="0" smtClean="0"/>
              <a:t>doit être choisi dans la génération G+1, on doit comparer les valeurs de fonction du cout de ces deux</a:t>
            </a:r>
            <a:r>
              <a:rPr lang="fr-FR" baseline="0" dirty="0" smtClean="0"/>
              <a:t> </a:t>
            </a:r>
            <a:r>
              <a:rPr lang="fr-FR" dirty="0" smtClean="0"/>
              <a:t>vecteurs. En effet, on garde le vecteur ayant la plus petite valeur de fonction</a:t>
            </a:r>
            <a:r>
              <a:rPr lang="fr-FR" baseline="0" dirty="0" smtClean="0"/>
              <a:t> </a:t>
            </a:r>
            <a:r>
              <a:rPr lang="fr-FR" dirty="0" smtClean="0"/>
              <a:t>du cout en cas de minimisation.</a:t>
            </a:r>
            <a:endParaRPr lang="fr-FR" dirty="0"/>
          </a:p>
        </p:txBody>
      </p:sp>
      <p:sp>
        <p:nvSpPr>
          <p:cNvPr id="4" name="Espace réservé du numéro de diapositive 3"/>
          <p:cNvSpPr>
            <a:spLocks noGrp="1"/>
          </p:cNvSpPr>
          <p:nvPr>
            <p:ph type="sldNum" sz="quarter" idx="10"/>
          </p:nvPr>
        </p:nvSpPr>
        <p:spPr/>
        <p:txBody>
          <a:bodyPr/>
          <a:lstStyle/>
          <a:p>
            <a:fld id="{93C9FC20-7366-4A0C-AA7D-F4AAF6FB2A89}" type="slidenum">
              <a:rPr lang="en-US" smtClean="0"/>
              <a:t>10</a:t>
            </a:fld>
            <a:endParaRPr lang="en-US"/>
          </a:p>
        </p:txBody>
      </p:sp>
    </p:spTree>
    <p:extLst>
      <p:ext uri="{BB962C8B-B14F-4D97-AF65-F5344CB8AC3E}">
        <p14:creationId xmlns:p14="http://schemas.microsoft.com/office/powerpoint/2010/main" val="30235325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Main Title">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5614814" y="1615108"/>
            <a:ext cx="10147990" cy="4426102"/>
          </a:xfrm>
        </p:spPr>
        <p:txBody>
          <a:bodyPr anchor="b">
            <a:noAutofit/>
          </a:bodyPr>
          <a:lstStyle>
            <a:lvl1pPr algn="l">
              <a:lnSpc>
                <a:spcPts val="9000"/>
              </a:lnSpc>
              <a:defRPr sz="9600"/>
            </a:lvl1pPr>
          </a:lstStyle>
          <a:p>
            <a:r>
              <a:rPr lang="en-US" altLang="ja-JP" dirty="0" smtClean="0"/>
              <a:t>Presentation</a:t>
            </a:r>
            <a:br>
              <a:rPr lang="en-US" altLang="ja-JP" dirty="0" smtClean="0"/>
            </a:br>
            <a:r>
              <a:rPr lang="en-US" altLang="ja-JP" dirty="0" smtClean="0"/>
              <a:t>Title Here</a:t>
            </a:r>
            <a:endParaRPr lang="en-US" dirty="0"/>
          </a:p>
        </p:txBody>
      </p:sp>
      <p:sp>
        <p:nvSpPr>
          <p:cNvPr id="3" name="サブタイトル 2"/>
          <p:cNvSpPr>
            <a:spLocks noGrp="1"/>
          </p:cNvSpPr>
          <p:nvPr>
            <p:ph type="subTitle" idx="1" hasCustomPrompt="1"/>
          </p:nvPr>
        </p:nvSpPr>
        <p:spPr>
          <a:xfrm>
            <a:off x="5758830" y="6439644"/>
            <a:ext cx="10153128" cy="1584176"/>
          </a:xfrm>
        </p:spPr>
        <p:txBody>
          <a:bodyPr>
            <a:noAutofit/>
          </a:bodyPr>
          <a:lstStyle>
            <a:lvl1pPr marL="0" indent="0" algn="l">
              <a:lnSpc>
                <a:spcPts val="3000"/>
              </a:lnSpc>
              <a:buNone/>
              <a:defRPr sz="36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p>
          <a:p>
            <a:r>
              <a:rPr lang="en-US" dirty="0" smtClean="0"/>
              <a:t>Sub Title Here</a:t>
            </a:r>
            <a:endParaRPr lang="en-US" dirty="0"/>
          </a:p>
        </p:txBody>
      </p:sp>
      <p:sp>
        <p:nvSpPr>
          <p:cNvPr id="8" name="正方形/長方形 7"/>
          <p:cNvSpPr/>
          <p:nvPr userDrawn="1"/>
        </p:nvSpPr>
        <p:spPr>
          <a:xfrm rot="18000000">
            <a:off x="-5375643" y="4058014"/>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正方形/長方形 8"/>
          <p:cNvSpPr/>
          <p:nvPr userDrawn="1"/>
        </p:nvSpPr>
        <p:spPr>
          <a:xfrm rot="18000000">
            <a:off x="-7103297" y="4242009"/>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0" name="正方形/長方形 9"/>
          <p:cNvSpPr/>
          <p:nvPr userDrawn="1"/>
        </p:nvSpPr>
        <p:spPr>
          <a:xfrm rot="18000000">
            <a:off x="-8106139" y="4043991"/>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1" name="正方形/長方形 10"/>
          <p:cNvSpPr/>
          <p:nvPr userDrawn="1"/>
        </p:nvSpPr>
        <p:spPr>
          <a:xfrm rot="18000000">
            <a:off x="-9066134" y="392434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4" name="正方形/長方形 13"/>
          <p:cNvSpPr/>
          <p:nvPr userDrawn="1"/>
        </p:nvSpPr>
        <p:spPr>
          <a:xfrm rot="18000000">
            <a:off x="10532918" y="5975218"/>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5" name="正方形/長方形 14"/>
          <p:cNvSpPr/>
          <p:nvPr userDrawn="1"/>
        </p:nvSpPr>
        <p:spPr>
          <a:xfrm rot="18000000">
            <a:off x="9530076" y="5808404"/>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6" name="正方形/長方形 15"/>
          <p:cNvSpPr/>
          <p:nvPr userDrawn="1"/>
        </p:nvSpPr>
        <p:spPr>
          <a:xfrm rot="18000000">
            <a:off x="8570081" y="5688761"/>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22244906" y="407674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2" name="正方形/長方形 21"/>
          <p:cNvSpPr/>
          <p:nvPr userDrawn="1"/>
        </p:nvSpPr>
        <p:spPr>
          <a:xfrm rot="18000000">
            <a:off x="-20596954" y="3917992"/>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正方形/長方形 22"/>
          <p:cNvSpPr/>
          <p:nvPr userDrawn="1"/>
        </p:nvSpPr>
        <p:spPr>
          <a:xfrm>
            <a:off x="5614814" y="6079604"/>
            <a:ext cx="10153128"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61109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150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125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1+#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10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75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100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0-#ppt_w/2"/>
                                          </p:val>
                                        </p:tav>
                                        <p:tav tm="100000">
                                          <p:val>
                                            <p:strVal val="#ppt_x"/>
                                          </p:val>
                                        </p:tav>
                                      </p:tavLst>
                                    </p:anim>
                                    <p:anim calcmode="lin" valueType="num">
                                      <p:cBhvr additive="base">
                                        <p:cTn id="24" dur="500" fill="hold"/>
                                        <p:tgtEl>
                                          <p:spTgt spid="16"/>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125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0-#ppt_w/2"/>
                                          </p:val>
                                        </p:tav>
                                        <p:tav tm="100000">
                                          <p:val>
                                            <p:strVal val="#ppt_x"/>
                                          </p:val>
                                        </p:tav>
                                      </p:tavLst>
                                    </p:anim>
                                    <p:anim calcmode="lin" valueType="num">
                                      <p:cBhvr additive="base">
                                        <p:cTn id="28" dur="500" fill="hold"/>
                                        <p:tgtEl>
                                          <p:spTgt spid="1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150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0-#ppt_w/2"/>
                                          </p:val>
                                        </p:tav>
                                        <p:tav tm="100000">
                                          <p:val>
                                            <p:strVal val="#ppt_x"/>
                                          </p:val>
                                        </p:tav>
                                      </p:tavLst>
                                    </p:anim>
                                    <p:anim calcmode="lin" valueType="num">
                                      <p:cBhvr additive="base">
                                        <p:cTn id="32" dur="500" fill="hold"/>
                                        <p:tgtEl>
                                          <p:spTgt spid="14"/>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50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500" fill="hold"/>
                                        <p:tgtEl>
                                          <p:spTgt spid="20"/>
                                        </p:tgtEl>
                                        <p:attrNameLst>
                                          <p:attrName>ppt_x</p:attrName>
                                        </p:attrNameLst>
                                      </p:cBhvr>
                                      <p:tavLst>
                                        <p:tav tm="0">
                                          <p:val>
                                            <p:strVal val="1+#ppt_w/2"/>
                                          </p:val>
                                        </p:tav>
                                        <p:tav tm="100000">
                                          <p:val>
                                            <p:strVal val="#ppt_x"/>
                                          </p:val>
                                        </p:tav>
                                      </p:tavLst>
                                    </p:anim>
                                    <p:anim calcmode="lin" valueType="num">
                                      <p:cBhvr additive="base">
                                        <p:cTn id="36" dur="500" fill="hold"/>
                                        <p:tgtEl>
                                          <p:spTgt spid="20"/>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75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500" fill="hold"/>
                                        <p:tgtEl>
                                          <p:spTgt spid="22"/>
                                        </p:tgtEl>
                                        <p:attrNameLst>
                                          <p:attrName>ppt_x</p:attrName>
                                        </p:attrNameLst>
                                      </p:cBhvr>
                                      <p:tavLst>
                                        <p:tav tm="0">
                                          <p:val>
                                            <p:strVal val="1+#ppt_w/2"/>
                                          </p:val>
                                        </p:tav>
                                        <p:tav tm="100000">
                                          <p:val>
                                            <p:strVal val="#ppt_x"/>
                                          </p:val>
                                        </p:tav>
                                      </p:tavLst>
                                    </p:anim>
                                    <p:anim calcmode="lin" valueType="num">
                                      <p:cBhvr additive="base">
                                        <p:cTn id="40" dur="500" fill="hold"/>
                                        <p:tgtEl>
                                          <p:spTgt spid="22"/>
                                        </p:tgtEl>
                                        <p:attrNameLst>
                                          <p:attrName>ppt_y</p:attrName>
                                        </p:attrNameLst>
                                      </p:cBhvr>
                                      <p:tavLst>
                                        <p:tav tm="0">
                                          <p:val>
                                            <p:strVal val="#ppt_y"/>
                                          </p:val>
                                        </p:tav>
                                        <p:tav tm="100000">
                                          <p:val>
                                            <p:strVal val="#ppt_y"/>
                                          </p:val>
                                        </p:tav>
                                      </p:tavLst>
                                    </p:anim>
                                  </p:childTnLst>
                                </p:cTn>
                              </p:par>
                              <p:par>
                                <p:cTn id="41" presetID="47" presetClass="entr" presetSubtype="0" fill="hold" grpId="0" nodeType="withEffect">
                                  <p:stCondLst>
                                    <p:cond delay="200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750"/>
                                        <p:tgtEl>
                                          <p:spTgt spid="2"/>
                                        </p:tgtEl>
                                      </p:cBhvr>
                                    </p:animEffect>
                                    <p:anim calcmode="lin" valueType="num">
                                      <p:cBhvr>
                                        <p:cTn id="44" dur="750" fill="hold"/>
                                        <p:tgtEl>
                                          <p:spTgt spid="2"/>
                                        </p:tgtEl>
                                        <p:attrNameLst>
                                          <p:attrName>ppt_x</p:attrName>
                                        </p:attrNameLst>
                                      </p:cBhvr>
                                      <p:tavLst>
                                        <p:tav tm="0">
                                          <p:val>
                                            <p:strVal val="#ppt_x"/>
                                          </p:val>
                                        </p:tav>
                                        <p:tav tm="100000">
                                          <p:val>
                                            <p:strVal val="#ppt_x"/>
                                          </p:val>
                                        </p:tav>
                                      </p:tavLst>
                                    </p:anim>
                                    <p:anim calcmode="lin" valueType="num">
                                      <p:cBhvr>
                                        <p:cTn id="45" dur="750" fill="hold"/>
                                        <p:tgtEl>
                                          <p:spTgt spid="2"/>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225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1000"/>
                                        <p:tgtEl>
                                          <p:spTgt spid="23"/>
                                        </p:tgtEl>
                                      </p:cBhvr>
                                    </p:animEffect>
                                    <p:anim calcmode="lin" valueType="num">
                                      <p:cBhvr>
                                        <p:cTn id="49" dur="1000" fill="hold"/>
                                        <p:tgtEl>
                                          <p:spTgt spid="23"/>
                                        </p:tgtEl>
                                        <p:attrNameLst>
                                          <p:attrName>ppt_x</p:attrName>
                                        </p:attrNameLst>
                                      </p:cBhvr>
                                      <p:tavLst>
                                        <p:tav tm="0">
                                          <p:val>
                                            <p:strVal val="#ppt_x"/>
                                          </p:val>
                                        </p:tav>
                                        <p:tav tm="100000">
                                          <p:val>
                                            <p:strVal val="#ppt_x"/>
                                          </p:val>
                                        </p:tav>
                                      </p:tavLst>
                                    </p:anim>
                                    <p:anim calcmode="lin" valueType="num">
                                      <p:cBhvr>
                                        <p:cTn id="50" dur="1000" fill="hold"/>
                                        <p:tgtEl>
                                          <p:spTgt spid="23"/>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2250"/>
                                  </p:stCondLst>
                                  <p:childTnLst>
                                    <p:set>
                                      <p:cBhvr>
                                        <p:cTn id="52" dur="1" fill="hold">
                                          <p:stCondLst>
                                            <p:cond delay="0"/>
                                          </p:stCondLst>
                                        </p:cTn>
                                        <p:tgtEl>
                                          <p:spTgt spid="3">
                                            <p:txEl>
                                              <p:pRg st="0" end="0"/>
                                            </p:txEl>
                                          </p:spTgt>
                                        </p:tgtEl>
                                        <p:attrNameLst>
                                          <p:attrName>style.visibility</p:attrName>
                                        </p:attrNameLst>
                                      </p:cBhvr>
                                      <p:to>
                                        <p:strVal val="visible"/>
                                      </p:to>
                                    </p:set>
                                    <p:animEffect transition="in" filter="fade">
                                      <p:cBhvr>
                                        <p:cTn id="53" dur="750"/>
                                        <p:tgtEl>
                                          <p:spTgt spid="3">
                                            <p:txEl>
                                              <p:pRg st="0" end="0"/>
                                            </p:txEl>
                                          </p:spTgt>
                                        </p:tgtEl>
                                      </p:cBhvr>
                                    </p:animEffect>
                                    <p:anim calcmode="lin" valueType="num">
                                      <p:cBhvr>
                                        <p:cTn id="54" dur="75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5" dur="750" fill="hold"/>
                                        <p:tgtEl>
                                          <p:spTgt spid="3">
                                            <p:txEl>
                                              <p:pRg st="0" end="0"/>
                                            </p:txEl>
                                          </p:spTgt>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2250"/>
                                  </p:stCondLst>
                                  <p:childTnLst>
                                    <p:set>
                                      <p:cBhvr>
                                        <p:cTn id="57" dur="1" fill="hold">
                                          <p:stCondLst>
                                            <p:cond delay="0"/>
                                          </p:stCondLst>
                                        </p:cTn>
                                        <p:tgtEl>
                                          <p:spTgt spid="3">
                                            <p:txEl>
                                              <p:pRg st="1" end="1"/>
                                            </p:txEl>
                                          </p:spTgt>
                                        </p:tgtEl>
                                        <p:attrNameLst>
                                          <p:attrName>style.visibility</p:attrName>
                                        </p:attrNameLst>
                                      </p:cBhvr>
                                      <p:to>
                                        <p:strVal val="visible"/>
                                      </p:to>
                                    </p:set>
                                    <p:animEffect transition="in" filter="fade">
                                      <p:cBhvr>
                                        <p:cTn id="58" dur="750"/>
                                        <p:tgtEl>
                                          <p:spTgt spid="3">
                                            <p:txEl>
                                              <p:pRg st="1" end="1"/>
                                            </p:txEl>
                                          </p:spTgt>
                                        </p:tgtEl>
                                      </p:cBhvr>
                                    </p:animEffect>
                                    <p:anim calcmode="lin" valueType="num">
                                      <p:cBhvr>
                                        <p:cTn id="59" dur="75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60" dur="75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tmplLst>
          <p:tmpl lvl="1">
            <p:tnLst>
              <p:par>
                <p:cTn presetID="42" presetClass="entr" presetSubtype="0" fill="hold" nodeType="withEffect">
                  <p:stCondLst>
                    <p:cond delay="225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anim calcmode="lin" valueType="num">
                      <p:cBhvr>
                        <p:cTn dur="750" fill="hold"/>
                        <p:tgtEl>
                          <p:spTgt spid="3"/>
                        </p:tgtEl>
                        <p:attrNameLst>
                          <p:attrName>ppt_x</p:attrName>
                        </p:attrNameLst>
                      </p:cBhvr>
                      <p:tavLst>
                        <p:tav tm="0">
                          <p:val>
                            <p:strVal val="#ppt_x"/>
                          </p:val>
                        </p:tav>
                        <p:tav tm="100000">
                          <p:val>
                            <p:strVal val="#ppt_x"/>
                          </p:val>
                        </p:tav>
                      </p:tavLst>
                    </p:anim>
                    <p:anim calcmode="lin" valueType="num">
                      <p:cBhvr>
                        <p:cTn dur="750" fill="hold"/>
                        <p:tgtEl>
                          <p:spTgt spid="3"/>
                        </p:tgtEl>
                        <p:attrNameLst>
                          <p:attrName>ppt_y</p:attrName>
                        </p:attrNameLst>
                      </p:cBhvr>
                      <p:tavLst>
                        <p:tav tm="0">
                          <p:val>
                            <p:strVal val="#ppt_y+.1"/>
                          </p:val>
                        </p:tav>
                        <p:tav tm="100000">
                          <p:val>
                            <p:strVal val="#ppt_y"/>
                          </p:val>
                        </p:tav>
                      </p:tavLst>
                    </p:anim>
                  </p:childTnLst>
                </p:cTn>
              </p:par>
            </p:tnLst>
          </p:tmpl>
        </p:tmplLst>
      </p:bldP>
      <p:bldP spid="8" grpId="0" animBg="1"/>
      <p:bldP spid="9" grpId="0" animBg="1"/>
      <p:bldP spid="10" grpId="0" animBg="1"/>
      <p:bldP spid="11" grpId="0" animBg="1"/>
      <p:bldP spid="14" grpId="0" animBg="1"/>
      <p:bldP spid="15" grpId="0" animBg="1"/>
      <p:bldP spid="16" grpId="0" animBg="1"/>
      <p:bldP spid="20" grpId="0" animBg="1"/>
      <p:bldP spid="22" grpId="0" animBg="1"/>
      <p:bldP spid="23"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2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a:prstGeom prst="rect">
            <a:avLst/>
          </a:prstGeo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‹N°›</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a:prstGeom prst="rect">
            <a:avLst/>
          </a:prstGeo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16" name="テキスト プレースホルダー 5"/>
          <p:cNvSpPr>
            <a:spLocks noGrp="1"/>
          </p:cNvSpPr>
          <p:nvPr>
            <p:ph type="body" sz="quarter" idx="15" hasCustomPrompt="1"/>
          </p:nvPr>
        </p:nvSpPr>
        <p:spPr>
          <a:xfrm>
            <a:off x="1370321" y="2920332"/>
            <a:ext cx="6764774" cy="721683"/>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17" name="テキスト プレースホルダー 5"/>
          <p:cNvSpPr>
            <a:spLocks noGrp="1"/>
          </p:cNvSpPr>
          <p:nvPr>
            <p:ph type="body" sz="quarter" idx="16" hasCustomPrompt="1"/>
          </p:nvPr>
        </p:nvSpPr>
        <p:spPr>
          <a:xfrm>
            <a:off x="2590478" y="3559324"/>
            <a:ext cx="9937104" cy="504056"/>
          </a:xfrm>
          <a:solidFill>
            <a:schemeClr val="tx1">
              <a:lumMod val="60000"/>
              <a:lumOff val="40000"/>
            </a:schemeClr>
          </a:solidFill>
        </p:spPr>
        <p:txBody>
          <a:bodyPr anchor="ctr">
            <a:normAutofit/>
          </a:bodyPr>
          <a:lstStyle>
            <a:lvl1pPr algn="l">
              <a:defRPr sz="24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18" name="テキスト プレースホルダー 5"/>
          <p:cNvSpPr>
            <a:spLocks noGrp="1"/>
          </p:cNvSpPr>
          <p:nvPr>
            <p:ph type="body" sz="quarter" idx="17" hasCustomPrompt="1"/>
          </p:nvPr>
        </p:nvSpPr>
        <p:spPr>
          <a:xfrm>
            <a:off x="1370321" y="5905330"/>
            <a:ext cx="6764774" cy="721683"/>
          </a:xfrm>
          <a:solidFill>
            <a:schemeClr val="accent2"/>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22" name="テキスト プレースホルダー 5"/>
          <p:cNvSpPr>
            <a:spLocks noGrp="1"/>
          </p:cNvSpPr>
          <p:nvPr>
            <p:ph type="body" sz="quarter" idx="18" hasCustomPrompt="1"/>
          </p:nvPr>
        </p:nvSpPr>
        <p:spPr>
          <a:xfrm>
            <a:off x="2590478" y="6544322"/>
            <a:ext cx="9937104" cy="504056"/>
          </a:xfrm>
          <a:solidFill>
            <a:schemeClr val="tx1">
              <a:lumMod val="60000"/>
              <a:lumOff val="40000"/>
            </a:schemeClr>
          </a:solidFill>
        </p:spPr>
        <p:txBody>
          <a:bodyPr anchor="ctr">
            <a:normAutofit/>
          </a:bodyPr>
          <a:lstStyle>
            <a:lvl1pPr algn="l">
              <a:defRPr sz="24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25" name="テキスト プレースホルダー 5"/>
          <p:cNvSpPr>
            <a:spLocks noGrp="1"/>
          </p:cNvSpPr>
          <p:nvPr>
            <p:ph type="body" sz="quarter" idx="21" hasCustomPrompt="1"/>
          </p:nvPr>
        </p:nvSpPr>
        <p:spPr>
          <a:xfrm>
            <a:off x="1366340" y="4135388"/>
            <a:ext cx="15265697" cy="1512167"/>
          </a:xfrm>
        </p:spPr>
        <p:txBody>
          <a:bodyPr anchor="t">
            <a:normAutofit/>
          </a:bodyPr>
          <a:lstStyle>
            <a:lvl1pPr algn="l">
              <a:defRPr sz="2000" baseline="0"/>
            </a:lvl1pPr>
          </a:lstStyle>
          <a:p>
            <a:pPr lvl="0"/>
            <a:r>
              <a:rPr lang="en-US" dirty="0" smtClean="0"/>
              <a:t>Text Here</a:t>
            </a:r>
            <a:endParaRPr lang="en-US" dirty="0"/>
          </a:p>
        </p:txBody>
      </p:sp>
      <p:sp>
        <p:nvSpPr>
          <p:cNvPr id="26" name="テキスト プレースホルダー 5"/>
          <p:cNvSpPr>
            <a:spLocks noGrp="1"/>
          </p:cNvSpPr>
          <p:nvPr>
            <p:ph type="body" sz="quarter" idx="22" hasCustomPrompt="1"/>
          </p:nvPr>
        </p:nvSpPr>
        <p:spPr>
          <a:xfrm>
            <a:off x="1366341" y="7159725"/>
            <a:ext cx="15265697" cy="1512167"/>
          </a:xfrm>
        </p:spPr>
        <p:txBody>
          <a:bodyPr anchor="t">
            <a:normAutofit/>
          </a:bodyPr>
          <a:lstStyle>
            <a:lvl1pPr algn="l">
              <a:defRPr sz="2000" baseline="0"/>
            </a:lvl1pPr>
          </a:lstStyle>
          <a:p>
            <a:pPr lvl="0"/>
            <a:r>
              <a:rPr lang="en-US" dirty="0" smtClean="0"/>
              <a:t>Text Here</a:t>
            </a:r>
            <a:endParaRPr lang="en-US" dirty="0"/>
          </a:p>
        </p:txBody>
      </p:sp>
    </p:spTree>
    <p:extLst>
      <p:ext uri="{BB962C8B-B14F-4D97-AF65-F5344CB8AC3E}">
        <p14:creationId xmlns:p14="http://schemas.microsoft.com/office/powerpoint/2010/main" val="661894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par>
                          <p:cTn id="50" fill="hold">
                            <p:stCondLst>
                              <p:cond delay="750"/>
                            </p:stCondLst>
                            <p:childTnLst>
                              <p:par>
                                <p:cTn id="51" presetID="2" presetClass="entr" presetSubtype="8" fill="hold" grpId="0" nodeType="afterEffect">
                                  <p:stCondLst>
                                    <p:cond delay="0"/>
                                  </p:stCondLst>
                                  <p:childTnLst>
                                    <p:set>
                                      <p:cBhvr>
                                        <p:cTn id="52" dur="1" fill="hold">
                                          <p:stCondLst>
                                            <p:cond delay="0"/>
                                          </p:stCondLst>
                                        </p:cTn>
                                        <p:tgtEl>
                                          <p:spTgt spid="16">
                                            <p:bg/>
                                          </p:spTgt>
                                        </p:tgtEl>
                                        <p:attrNameLst>
                                          <p:attrName>style.visibility</p:attrName>
                                        </p:attrNameLst>
                                      </p:cBhvr>
                                      <p:to>
                                        <p:strVal val="visible"/>
                                      </p:to>
                                    </p:set>
                                    <p:anim calcmode="lin" valueType="num">
                                      <p:cBhvr additive="base">
                                        <p:cTn id="53" dur="500" fill="hold"/>
                                        <p:tgtEl>
                                          <p:spTgt spid="16">
                                            <p:bg/>
                                          </p:spTgt>
                                        </p:tgtEl>
                                        <p:attrNameLst>
                                          <p:attrName>ppt_x</p:attrName>
                                        </p:attrNameLst>
                                      </p:cBhvr>
                                      <p:tavLst>
                                        <p:tav tm="0">
                                          <p:val>
                                            <p:strVal val="0-#ppt_w/2"/>
                                          </p:val>
                                        </p:tav>
                                        <p:tav tm="100000">
                                          <p:val>
                                            <p:strVal val="#ppt_x"/>
                                          </p:val>
                                        </p:tav>
                                      </p:tavLst>
                                    </p:anim>
                                    <p:anim calcmode="lin" valueType="num">
                                      <p:cBhvr additive="base">
                                        <p:cTn id="54" dur="500" fill="hold"/>
                                        <p:tgtEl>
                                          <p:spTgt spid="16">
                                            <p:bg/>
                                          </p:spTgt>
                                        </p:tgtEl>
                                        <p:attrNameLst>
                                          <p:attrName>ppt_y</p:attrName>
                                        </p:attrNameLst>
                                      </p:cBhvr>
                                      <p:tavLst>
                                        <p:tav tm="0">
                                          <p:val>
                                            <p:strVal val="#ppt_y"/>
                                          </p:val>
                                        </p:tav>
                                        <p:tav tm="100000">
                                          <p:val>
                                            <p:strVal val="#ppt_y"/>
                                          </p:val>
                                        </p:tav>
                                      </p:tavLst>
                                    </p:anim>
                                  </p:childTnLst>
                                </p:cTn>
                              </p:par>
                            </p:childTnLst>
                          </p:cTn>
                        </p:par>
                        <p:par>
                          <p:cTn id="55" fill="hold">
                            <p:stCondLst>
                              <p:cond delay="1250"/>
                            </p:stCondLst>
                            <p:childTnLst>
                              <p:par>
                                <p:cTn id="56" presetID="2" presetClass="entr" presetSubtype="8" fill="hold" grpId="0" nodeType="afterEffect">
                                  <p:stCondLst>
                                    <p:cond delay="0"/>
                                  </p:stCondLst>
                                  <p:childTnLst>
                                    <p:set>
                                      <p:cBhvr>
                                        <p:cTn id="57" dur="1" fill="hold">
                                          <p:stCondLst>
                                            <p:cond delay="0"/>
                                          </p:stCondLst>
                                        </p:cTn>
                                        <p:tgtEl>
                                          <p:spTgt spid="16">
                                            <p:txEl>
                                              <p:pRg st="0" end="0"/>
                                            </p:txEl>
                                          </p:spTgt>
                                        </p:tgtEl>
                                        <p:attrNameLst>
                                          <p:attrName>style.visibility</p:attrName>
                                        </p:attrNameLst>
                                      </p:cBhvr>
                                      <p:to>
                                        <p:strVal val="visible"/>
                                      </p:to>
                                    </p:set>
                                    <p:anim calcmode="lin" valueType="num">
                                      <p:cBhvr additive="base">
                                        <p:cTn id="58" dur="500" fill="hold"/>
                                        <p:tgtEl>
                                          <p:spTgt spid="16">
                                            <p:txEl>
                                              <p:pRg st="0" end="0"/>
                                            </p:txEl>
                                          </p:spTgt>
                                        </p:tgtEl>
                                        <p:attrNameLst>
                                          <p:attrName>ppt_x</p:attrName>
                                        </p:attrNameLst>
                                      </p:cBhvr>
                                      <p:tavLst>
                                        <p:tav tm="0">
                                          <p:val>
                                            <p:strVal val="0-#ppt_w/2"/>
                                          </p:val>
                                        </p:tav>
                                        <p:tav tm="100000">
                                          <p:val>
                                            <p:strVal val="#ppt_x"/>
                                          </p:val>
                                        </p:tav>
                                      </p:tavLst>
                                    </p:anim>
                                    <p:anim calcmode="lin" valueType="num">
                                      <p:cBhvr additive="base">
                                        <p:cTn id="59" dur="500" fill="hold"/>
                                        <p:tgtEl>
                                          <p:spTgt spid="16">
                                            <p:txEl>
                                              <p:pRg st="0" end="0"/>
                                            </p:txEl>
                                          </p:spTgt>
                                        </p:tgtEl>
                                        <p:attrNameLst>
                                          <p:attrName>ppt_y</p:attrName>
                                        </p:attrNameLst>
                                      </p:cBhvr>
                                      <p:tavLst>
                                        <p:tav tm="0">
                                          <p:val>
                                            <p:strVal val="#ppt_y"/>
                                          </p:val>
                                        </p:tav>
                                        <p:tav tm="100000">
                                          <p:val>
                                            <p:strVal val="#ppt_y"/>
                                          </p:val>
                                        </p:tav>
                                      </p:tavLst>
                                    </p:anim>
                                  </p:childTnLst>
                                </p:cTn>
                              </p:par>
                            </p:childTnLst>
                          </p:cTn>
                        </p:par>
                        <p:par>
                          <p:cTn id="60" fill="hold">
                            <p:stCondLst>
                              <p:cond delay="1750"/>
                            </p:stCondLst>
                            <p:childTnLst>
                              <p:par>
                                <p:cTn id="61" presetID="2" presetClass="entr" presetSubtype="8" fill="hold" grpId="0" nodeType="afterEffect">
                                  <p:stCondLst>
                                    <p:cond delay="0"/>
                                  </p:stCondLst>
                                  <p:childTnLst>
                                    <p:set>
                                      <p:cBhvr>
                                        <p:cTn id="62" dur="1" fill="hold">
                                          <p:stCondLst>
                                            <p:cond delay="0"/>
                                          </p:stCondLst>
                                        </p:cTn>
                                        <p:tgtEl>
                                          <p:spTgt spid="17">
                                            <p:bg/>
                                          </p:spTgt>
                                        </p:tgtEl>
                                        <p:attrNameLst>
                                          <p:attrName>style.visibility</p:attrName>
                                        </p:attrNameLst>
                                      </p:cBhvr>
                                      <p:to>
                                        <p:strVal val="visible"/>
                                      </p:to>
                                    </p:set>
                                    <p:anim calcmode="lin" valueType="num">
                                      <p:cBhvr additive="base">
                                        <p:cTn id="63" dur="500" fill="hold"/>
                                        <p:tgtEl>
                                          <p:spTgt spid="17">
                                            <p:bg/>
                                          </p:spTgt>
                                        </p:tgtEl>
                                        <p:attrNameLst>
                                          <p:attrName>ppt_x</p:attrName>
                                        </p:attrNameLst>
                                      </p:cBhvr>
                                      <p:tavLst>
                                        <p:tav tm="0">
                                          <p:val>
                                            <p:strVal val="0-#ppt_w/2"/>
                                          </p:val>
                                        </p:tav>
                                        <p:tav tm="100000">
                                          <p:val>
                                            <p:strVal val="#ppt_x"/>
                                          </p:val>
                                        </p:tav>
                                      </p:tavLst>
                                    </p:anim>
                                    <p:anim calcmode="lin" valueType="num">
                                      <p:cBhvr additive="base">
                                        <p:cTn id="64" dur="500" fill="hold"/>
                                        <p:tgtEl>
                                          <p:spTgt spid="17">
                                            <p:bg/>
                                          </p:spTgt>
                                        </p:tgtEl>
                                        <p:attrNameLst>
                                          <p:attrName>ppt_y</p:attrName>
                                        </p:attrNameLst>
                                      </p:cBhvr>
                                      <p:tavLst>
                                        <p:tav tm="0">
                                          <p:val>
                                            <p:strVal val="#ppt_y"/>
                                          </p:val>
                                        </p:tav>
                                        <p:tav tm="100000">
                                          <p:val>
                                            <p:strVal val="#ppt_y"/>
                                          </p:val>
                                        </p:tav>
                                      </p:tavLst>
                                    </p:anim>
                                  </p:childTnLst>
                                </p:cTn>
                              </p:par>
                            </p:childTnLst>
                          </p:cTn>
                        </p:par>
                        <p:par>
                          <p:cTn id="65" fill="hold">
                            <p:stCondLst>
                              <p:cond delay="2250"/>
                            </p:stCondLst>
                            <p:childTnLst>
                              <p:par>
                                <p:cTn id="66" presetID="2" presetClass="entr" presetSubtype="8" fill="hold" grpId="0" nodeType="afterEffect">
                                  <p:stCondLst>
                                    <p:cond delay="0"/>
                                  </p:stCondLst>
                                  <p:childTnLst>
                                    <p:set>
                                      <p:cBhvr>
                                        <p:cTn id="67" dur="1" fill="hold">
                                          <p:stCondLst>
                                            <p:cond delay="0"/>
                                          </p:stCondLst>
                                        </p:cTn>
                                        <p:tgtEl>
                                          <p:spTgt spid="17">
                                            <p:txEl>
                                              <p:pRg st="0" end="0"/>
                                            </p:txEl>
                                          </p:spTgt>
                                        </p:tgtEl>
                                        <p:attrNameLst>
                                          <p:attrName>style.visibility</p:attrName>
                                        </p:attrNameLst>
                                      </p:cBhvr>
                                      <p:to>
                                        <p:strVal val="visible"/>
                                      </p:to>
                                    </p:set>
                                    <p:anim calcmode="lin" valueType="num">
                                      <p:cBhvr additive="base">
                                        <p:cTn id="68" dur="500" fill="hold"/>
                                        <p:tgtEl>
                                          <p:spTgt spid="17">
                                            <p:txEl>
                                              <p:pRg st="0" end="0"/>
                                            </p:txEl>
                                          </p:spTgt>
                                        </p:tgtEl>
                                        <p:attrNameLst>
                                          <p:attrName>ppt_x</p:attrName>
                                        </p:attrNameLst>
                                      </p:cBhvr>
                                      <p:tavLst>
                                        <p:tav tm="0">
                                          <p:val>
                                            <p:strVal val="0-#ppt_w/2"/>
                                          </p:val>
                                        </p:tav>
                                        <p:tav tm="100000">
                                          <p:val>
                                            <p:strVal val="#ppt_x"/>
                                          </p:val>
                                        </p:tav>
                                      </p:tavLst>
                                    </p:anim>
                                    <p:anim calcmode="lin" valueType="num">
                                      <p:cBhvr additive="base">
                                        <p:cTn id="69" dur="500" fill="hold"/>
                                        <p:tgtEl>
                                          <p:spTgt spid="17">
                                            <p:txEl>
                                              <p:pRg st="0" end="0"/>
                                            </p:txEl>
                                          </p:spTgt>
                                        </p:tgtEl>
                                        <p:attrNameLst>
                                          <p:attrName>ppt_y</p:attrName>
                                        </p:attrNameLst>
                                      </p:cBhvr>
                                      <p:tavLst>
                                        <p:tav tm="0">
                                          <p:val>
                                            <p:strVal val="#ppt_y"/>
                                          </p:val>
                                        </p:tav>
                                        <p:tav tm="100000">
                                          <p:val>
                                            <p:strVal val="#ppt_y"/>
                                          </p:val>
                                        </p:tav>
                                      </p:tavLst>
                                    </p:anim>
                                  </p:childTnLst>
                                </p:cTn>
                              </p:par>
                            </p:childTnLst>
                          </p:cTn>
                        </p:par>
                        <p:par>
                          <p:cTn id="70" fill="hold">
                            <p:stCondLst>
                              <p:cond delay="2750"/>
                            </p:stCondLst>
                            <p:childTnLst>
                              <p:par>
                                <p:cTn id="71" presetID="2" presetClass="entr" presetSubtype="2" fill="hold" grpId="0" nodeType="afterEffect">
                                  <p:stCondLst>
                                    <p:cond delay="500"/>
                                  </p:stCondLst>
                                  <p:childTnLst>
                                    <p:set>
                                      <p:cBhvr>
                                        <p:cTn id="72" dur="1" fill="hold">
                                          <p:stCondLst>
                                            <p:cond delay="0"/>
                                          </p:stCondLst>
                                        </p:cTn>
                                        <p:tgtEl>
                                          <p:spTgt spid="25">
                                            <p:txEl>
                                              <p:pRg st="0" end="0"/>
                                            </p:txEl>
                                          </p:spTgt>
                                        </p:tgtEl>
                                        <p:attrNameLst>
                                          <p:attrName>style.visibility</p:attrName>
                                        </p:attrNameLst>
                                      </p:cBhvr>
                                      <p:to>
                                        <p:strVal val="visible"/>
                                      </p:to>
                                    </p:set>
                                    <p:anim calcmode="lin" valueType="num">
                                      <p:cBhvr additive="base">
                                        <p:cTn id="73" dur="500" fill="hold"/>
                                        <p:tgtEl>
                                          <p:spTgt spid="25">
                                            <p:txEl>
                                              <p:pRg st="0" end="0"/>
                                            </p:txEl>
                                          </p:spTgt>
                                        </p:tgtEl>
                                        <p:attrNameLst>
                                          <p:attrName>ppt_x</p:attrName>
                                        </p:attrNameLst>
                                      </p:cBhvr>
                                      <p:tavLst>
                                        <p:tav tm="0">
                                          <p:val>
                                            <p:strVal val="1+#ppt_w/2"/>
                                          </p:val>
                                        </p:tav>
                                        <p:tav tm="100000">
                                          <p:val>
                                            <p:strVal val="#ppt_x"/>
                                          </p:val>
                                        </p:tav>
                                      </p:tavLst>
                                    </p:anim>
                                    <p:anim calcmode="lin" valueType="num">
                                      <p:cBhvr additive="base">
                                        <p:cTn id="74" dur="500" fill="hold"/>
                                        <p:tgtEl>
                                          <p:spTgt spid="25">
                                            <p:txEl>
                                              <p:pRg st="0" end="0"/>
                                            </p:txEl>
                                          </p:spTgt>
                                        </p:tgtEl>
                                        <p:attrNameLst>
                                          <p:attrName>ppt_y</p:attrName>
                                        </p:attrNameLst>
                                      </p:cBhvr>
                                      <p:tavLst>
                                        <p:tav tm="0">
                                          <p:val>
                                            <p:strVal val="#ppt_y"/>
                                          </p:val>
                                        </p:tav>
                                        <p:tav tm="100000">
                                          <p:val>
                                            <p:strVal val="#ppt_y"/>
                                          </p:val>
                                        </p:tav>
                                      </p:tavLst>
                                    </p:anim>
                                  </p:childTnLst>
                                </p:cTn>
                              </p:par>
                            </p:childTnLst>
                          </p:cTn>
                        </p:par>
                        <p:par>
                          <p:cTn id="75" fill="hold">
                            <p:stCondLst>
                              <p:cond delay="3750"/>
                            </p:stCondLst>
                            <p:childTnLst>
                              <p:par>
                                <p:cTn id="76" presetID="2" presetClass="entr" presetSubtype="8" fill="hold" grpId="0" nodeType="afterEffect">
                                  <p:stCondLst>
                                    <p:cond delay="0"/>
                                  </p:stCondLst>
                                  <p:childTnLst>
                                    <p:set>
                                      <p:cBhvr>
                                        <p:cTn id="77" dur="1" fill="hold">
                                          <p:stCondLst>
                                            <p:cond delay="0"/>
                                          </p:stCondLst>
                                        </p:cTn>
                                        <p:tgtEl>
                                          <p:spTgt spid="18">
                                            <p:bg/>
                                          </p:spTgt>
                                        </p:tgtEl>
                                        <p:attrNameLst>
                                          <p:attrName>style.visibility</p:attrName>
                                        </p:attrNameLst>
                                      </p:cBhvr>
                                      <p:to>
                                        <p:strVal val="visible"/>
                                      </p:to>
                                    </p:set>
                                    <p:anim calcmode="lin" valueType="num">
                                      <p:cBhvr additive="base">
                                        <p:cTn id="78" dur="500" fill="hold"/>
                                        <p:tgtEl>
                                          <p:spTgt spid="18">
                                            <p:bg/>
                                          </p:spTgt>
                                        </p:tgtEl>
                                        <p:attrNameLst>
                                          <p:attrName>ppt_x</p:attrName>
                                        </p:attrNameLst>
                                      </p:cBhvr>
                                      <p:tavLst>
                                        <p:tav tm="0">
                                          <p:val>
                                            <p:strVal val="0-#ppt_w/2"/>
                                          </p:val>
                                        </p:tav>
                                        <p:tav tm="100000">
                                          <p:val>
                                            <p:strVal val="#ppt_x"/>
                                          </p:val>
                                        </p:tav>
                                      </p:tavLst>
                                    </p:anim>
                                    <p:anim calcmode="lin" valueType="num">
                                      <p:cBhvr additive="base">
                                        <p:cTn id="79" dur="500" fill="hold"/>
                                        <p:tgtEl>
                                          <p:spTgt spid="18">
                                            <p:bg/>
                                          </p:spTgt>
                                        </p:tgtEl>
                                        <p:attrNameLst>
                                          <p:attrName>ppt_y</p:attrName>
                                        </p:attrNameLst>
                                      </p:cBhvr>
                                      <p:tavLst>
                                        <p:tav tm="0">
                                          <p:val>
                                            <p:strVal val="#ppt_y"/>
                                          </p:val>
                                        </p:tav>
                                        <p:tav tm="100000">
                                          <p:val>
                                            <p:strVal val="#ppt_y"/>
                                          </p:val>
                                        </p:tav>
                                      </p:tavLst>
                                    </p:anim>
                                  </p:childTnLst>
                                </p:cTn>
                              </p:par>
                            </p:childTnLst>
                          </p:cTn>
                        </p:par>
                        <p:par>
                          <p:cTn id="80" fill="hold">
                            <p:stCondLst>
                              <p:cond delay="4250"/>
                            </p:stCondLst>
                            <p:childTnLst>
                              <p:par>
                                <p:cTn id="81" presetID="2" presetClass="entr" presetSubtype="8" fill="hold" grpId="0" nodeType="afterEffect">
                                  <p:stCondLst>
                                    <p:cond delay="0"/>
                                  </p:stCondLst>
                                  <p:childTnLst>
                                    <p:set>
                                      <p:cBhvr>
                                        <p:cTn id="82" dur="1" fill="hold">
                                          <p:stCondLst>
                                            <p:cond delay="0"/>
                                          </p:stCondLst>
                                        </p:cTn>
                                        <p:tgtEl>
                                          <p:spTgt spid="18">
                                            <p:txEl>
                                              <p:pRg st="0" end="0"/>
                                            </p:txEl>
                                          </p:spTgt>
                                        </p:tgtEl>
                                        <p:attrNameLst>
                                          <p:attrName>style.visibility</p:attrName>
                                        </p:attrNameLst>
                                      </p:cBhvr>
                                      <p:to>
                                        <p:strVal val="visible"/>
                                      </p:to>
                                    </p:set>
                                    <p:anim calcmode="lin" valueType="num">
                                      <p:cBhvr additive="base">
                                        <p:cTn id="83" dur="500" fill="hold"/>
                                        <p:tgtEl>
                                          <p:spTgt spid="18">
                                            <p:txEl>
                                              <p:pRg st="0" end="0"/>
                                            </p:txEl>
                                          </p:spTgt>
                                        </p:tgtEl>
                                        <p:attrNameLst>
                                          <p:attrName>ppt_x</p:attrName>
                                        </p:attrNameLst>
                                      </p:cBhvr>
                                      <p:tavLst>
                                        <p:tav tm="0">
                                          <p:val>
                                            <p:strVal val="0-#ppt_w/2"/>
                                          </p:val>
                                        </p:tav>
                                        <p:tav tm="100000">
                                          <p:val>
                                            <p:strVal val="#ppt_x"/>
                                          </p:val>
                                        </p:tav>
                                      </p:tavLst>
                                    </p:anim>
                                    <p:anim calcmode="lin" valueType="num">
                                      <p:cBhvr additive="base">
                                        <p:cTn id="84" dur="500" fill="hold"/>
                                        <p:tgtEl>
                                          <p:spTgt spid="18">
                                            <p:txEl>
                                              <p:pRg st="0" end="0"/>
                                            </p:txEl>
                                          </p:spTgt>
                                        </p:tgtEl>
                                        <p:attrNameLst>
                                          <p:attrName>ppt_y</p:attrName>
                                        </p:attrNameLst>
                                      </p:cBhvr>
                                      <p:tavLst>
                                        <p:tav tm="0">
                                          <p:val>
                                            <p:strVal val="#ppt_y"/>
                                          </p:val>
                                        </p:tav>
                                        <p:tav tm="100000">
                                          <p:val>
                                            <p:strVal val="#ppt_y"/>
                                          </p:val>
                                        </p:tav>
                                      </p:tavLst>
                                    </p:anim>
                                  </p:childTnLst>
                                </p:cTn>
                              </p:par>
                            </p:childTnLst>
                          </p:cTn>
                        </p:par>
                        <p:par>
                          <p:cTn id="85" fill="hold">
                            <p:stCondLst>
                              <p:cond delay="4750"/>
                            </p:stCondLst>
                            <p:childTnLst>
                              <p:par>
                                <p:cTn id="86" presetID="2" presetClass="entr" presetSubtype="8" fill="hold" grpId="0" nodeType="afterEffect">
                                  <p:stCondLst>
                                    <p:cond delay="0"/>
                                  </p:stCondLst>
                                  <p:childTnLst>
                                    <p:set>
                                      <p:cBhvr>
                                        <p:cTn id="87" dur="1" fill="hold">
                                          <p:stCondLst>
                                            <p:cond delay="0"/>
                                          </p:stCondLst>
                                        </p:cTn>
                                        <p:tgtEl>
                                          <p:spTgt spid="22">
                                            <p:bg/>
                                          </p:spTgt>
                                        </p:tgtEl>
                                        <p:attrNameLst>
                                          <p:attrName>style.visibility</p:attrName>
                                        </p:attrNameLst>
                                      </p:cBhvr>
                                      <p:to>
                                        <p:strVal val="visible"/>
                                      </p:to>
                                    </p:set>
                                    <p:anim calcmode="lin" valueType="num">
                                      <p:cBhvr additive="base">
                                        <p:cTn id="88" dur="500" fill="hold"/>
                                        <p:tgtEl>
                                          <p:spTgt spid="22">
                                            <p:bg/>
                                          </p:spTgt>
                                        </p:tgtEl>
                                        <p:attrNameLst>
                                          <p:attrName>ppt_x</p:attrName>
                                        </p:attrNameLst>
                                      </p:cBhvr>
                                      <p:tavLst>
                                        <p:tav tm="0">
                                          <p:val>
                                            <p:strVal val="0-#ppt_w/2"/>
                                          </p:val>
                                        </p:tav>
                                        <p:tav tm="100000">
                                          <p:val>
                                            <p:strVal val="#ppt_x"/>
                                          </p:val>
                                        </p:tav>
                                      </p:tavLst>
                                    </p:anim>
                                    <p:anim calcmode="lin" valueType="num">
                                      <p:cBhvr additive="base">
                                        <p:cTn id="89" dur="500" fill="hold"/>
                                        <p:tgtEl>
                                          <p:spTgt spid="22">
                                            <p:bg/>
                                          </p:spTgt>
                                        </p:tgtEl>
                                        <p:attrNameLst>
                                          <p:attrName>ppt_y</p:attrName>
                                        </p:attrNameLst>
                                      </p:cBhvr>
                                      <p:tavLst>
                                        <p:tav tm="0">
                                          <p:val>
                                            <p:strVal val="#ppt_y"/>
                                          </p:val>
                                        </p:tav>
                                        <p:tav tm="100000">
                                          <p:val>
                                            <p:strVal val="#ppt_y"/>
                                          </p:val>
                                        </p:tav>
                                      </p:tavLst>
                                    </p:anim>
                                  </p:childTnLst>
                                </p:cTn>
                              </p:par>
                            </p:childTnLst>
                          </p:cTn>
                        </p:par>
                        <p:par>
                          <p:cTn id="90" fill="hold">
                            <p:stCondLst>
                              <p:cond delay="5250"/>
                            </p:stCondLst>
                            <p:childTnLst>
                              <p:par>
                                <p:cTn id="91" presetID="2" presetClass="entr" presetSubtype="8" fill="hold" grpId="0" nodeType="afterEffect">
                                  <p:stCondLst>
                                    <p:cond delay="0"/>
                                  </p:stCondLst>
                                  <p:childTnLst>
                                    <p:set>
                                      <p:cBhvr>
                                        <p:cTn id="92" dur="1" fill="hold">
                                          <p:stCondLst>
                                            <p:cond delay="0"/>
                                          </p:stCondLst>
                                        </p:cTn>
                                        <p:tgtEl>
                                          <p:spTgt spid="22">
                                            <p:txEl>
                                              <p:pRg st="0" end="0"/>
                                            </p:txEl>
                                          </p:spTgt>
                                        </p:tgtEl>
                                        <p:attrNameLst>
                                          <p:attrName>style.visibility</p:attrName>
                                        </p:attrNameLst>
                                      </p:cBhvr>
                                      <p:to>
                                        <p:strVal val="visible"/>
                                      </p:to>
                                    </p:set>
                                    <p:anim calcmode="lin" valueType="num">
                                      <p:cBhvr additive="base">
                                        <p:cTn id="93" dur="500" fill="hold"/>
                                        <p:tgtEl>
                                          <p:spTgt spid="22">
                                            <p:txEl>
                                              <p:pRg st="0" end="0"/>
                                            </p:txEl>
                                          </p:spTgt>
                                        </p:tgtEl>
                                        <p:attrNameLst>
                                          <p:attrName>ppt_x</p:attrName>
                                        </p:attrNameLst>
                                      </p:cBhvr>
                                      <p:tavLst>
                                        <p:tav tm="0">
                                          <p:val>
                                            <p:strVal val="0-#ppt_w/2"/>
                                          </p:val>
                                        </p:tav>
                                        <p:tav tm="100000">
                                          <p:val>
                                            <p:strVal val="#ppt_x"/>
                                          </p:val>
                                        </p:tav>
                                      </p:tavLst>
                                    </p:anim>
                                    <p:anim calcmode="lin" valueType="num">
                                      <p:cBhvr additive="base">
                                        <p:cTn id="94" dur="500" fill="hold"/>
                                        <p:tgtEl>
                                          <p:spTgt spid="22">
                                            <p:txEl>
                                              <p:pRg st="0" end="0"/>
                                            </p:txEl>
                                          </p:spTgt>
                                        </p:tgtEl>
                                        <p:attrNameLst>
                                          <p:attrName>ppt_y</p:attrName>
                                        </p:attrNameLst>
                                      </p:cBhvr>
                                      <p:tavLst>
                                        <p:tav tm="0">
                                          <p:val>
                                            <p:strVal val="#ppt_y"/>
                                          </p:val>
                                        </p:tav>
                                        <p:tav tm="100000">
                                          <p:val>
                                            <p:strVal val="#ppt_y"/>
                                          </p:val>
                                        </p:tav>
                                      </p:tavLst>
                                    </p:anim>
                                  </p:childTnLst>
                                </p:cTn>
                              </p:par>
                            </p:childTnLst>
                          </p:cTn>
                        </p:par>
                        <p:par>
                          <p:cTn id="95" fill="hold">
                            <p:stCondLst>
                              <p:cond delay="5750"/>
                            </p:stCondLst>
                            <p:childTnLst>
                              <p:par>
                                <p:cTn id="96" presetID="2" presetClass="entr" presetSubtype="2" fill="hold" grpId="0" nodeType="afterEffect">
                                  <p:stCondLst>
                                    <p:cond delay="500"/>
                                  </p:stCondLst>
                                  <p:childTnLst>
                                    <p:set>
                                      <p:cBhvr>
                                        <p:cTn id="97" dur="1" fill="hold">
                                          <p:stCondLst>
                                            <p:cond delay="0"/>
                                          </p:stCondLst>
                                        </p:cTn>
                                        <p:tgtEl>
                                          <p:spTgt spid="26">
                                            <p:txEl>
                                              <p:pRg st="0" end="0"/>
                                            </p:txEl>
                                          </p:spTgt>
                                        </p:tgtEl>
                                        <p:attrNameLst>
                                          <p:attrName>style.visibility</p:attrName>
                                        </p:attrNameLst>
                                      </p:cBhvr>
                                      <p:to>
                                        <p:strVal val="visible"/>
                                      </p:to>
                                    </p:set>
                                    <p:anim calcmode="lin" valueType="num">
                                      <p:cBhvr additive="base">
                                        <p:cTn id="98" dur="500" fill="hold"/>
                                        <p:tgtEl>
                                          <p:spTgt spid="26">
                                            <p:txEl>
                                              <p:pRg st="0" end="0"/>
                                            </p:txEl>
                                          </p:spTgt>
                                        </p:tgtEl>
                                        <p:attrNameLst>
                                          <p:attrName>ppt_x</p:attrName>
                                        </p:attrNameLst>
                                      </p:cBhvr>
                                      <p:tavLst>
                                        <p:tav tm="0">
                                          <p:val>
                                            <p:strVal val="1+#ppt_w/2"/>
                                          </p:val>
                                        </p:tav>
                                        <p:tav tm="100000">
                                          <p:val>
                                            <p:strVal val="#ppt_x"/>
                                          </p:val>
                                        </p:tav>
                                      </p:tavLst>
                                    </p:anim>
                                    <p:anim calcmode="lin" valueType="num">
                                      <p:cBhvr additive="base">
                                        <p:cTn id="99" dur="500" fill="hold"/>
                                        <p:tgtEl>
                                          <p:spTgt spid="2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P spid="16" grpId="0" build="p" animBg="1">
        <p:tmplLst>
          <p:tmpl>
            <p:tnLst>
              <p:par>
                <p:cTn presetID="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0-#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 lvl="1">
            <p:tnLst>
              <p:par>
                <p:cTn presetID="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0-#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Lst>
      </p:bldP>
      <p:bldP spid="17" grpId="0" build="p" animBg="1">
        <p:tmplLst>
          <p:tmpl>
            <p:tnLst>
              <p:par>
                <p:cTn presetID="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 lvl="1">
            <p:tnLst>
              <p:par>
                <p:cTn presetID="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Lst>
      </p:bldP>
      <p:bldP spid="18" grpId="0" build="p" animBg="1">
        <p:tmplLst>
          <p:tmpl>
            <p:tnLst>
              <p:par>
                <p:cTn presetID="2" presetClass="entr" presetSubtype="8"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0-#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 lvl="1">
            <p:tnLst>
              <p:par>
                <p:cTn presetID="2" presetClass="entr" presetSubtype="8"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0-#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P spid="22" grpId="0" build="p" animBg="1">
        <p:tmplLst>
          <p:tmpl>
            <p:tnLst>
              <p:par>
                <p:cTn presetID="2" presetClass="entr" presetSubtype="8"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 lvl="1">
            <p:tnLst>
              <p:par>
                <p:cTn presetID="2" presetClass="entr" presetSubtype="8"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P spid="25" grpId="0" build="p">
        <p:tmplLst>
          <p:tmpl lvl="1">
            <p:tnLst>
              <p:par>
                <p:cTn presetID="2" presetClass="entr" presetSubtype="2" fill="hold" nodeType="afterEffect">
                  <p:stCondLst>
                    <p:cond delay="50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1+#ppt_w/2"/>
                          </p:val>
                        </p:tav>
                        <p:tav tm="100000">
                          <p:val>
                            <p:strVal val="#ppt_x"/>
                          </p:val>
                        </p:tav>
                      </p:tavLst>
                    </p:anim>
                    <p:anim calcmode="lin" valueType="num">
                      <p:cBhvr additive="base">
                        <p:cTn dur="500" fill="hold"/>
                        <p:tgtEl>
                          <p:spTgt spid="25"/>
                        </p:tgtEl>
                        <p:attrNameLst>
                          <p:attrName>ppt_y</p:attrName>
                        </p:attrNameLst>
                      </p:cBhvr>
                      <p:tavLst>
                        <p:tav tm="0">
                          <p:val>
                            <p:strVal val="#ppt_y"/>
                          </p:val>
                        </p:tav>
                        <p:tav tm="100000">
                          <p:val>
                            <p:strVal val="#ppt_y"/>
                          </p:val>
                        </p:tav>
                      </p:tavLst>
                    </p:anim>
                  </p:childTnLst>
                </p:cTn>
              </p:par>
            </p:tnLst>
          </p:tmpl>
        </p:tmplLst>
      </p:bldP>
      <p:bldP spid="26" grpId="0" build="p">
        <p:tmplLst>
          <p:tmpl lvl="1">
            <p:tnLst>
              <p:par>
                <p:cTn presetID="2" presetClass="entr" presetSubtype="2" fill="hold" nodeType="afterEffect">
                  <p:stCondLst>
                    <p:cond delay="50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1+#ppt_w/2"/>
                          </p:val>
                        </p:tav>
                        <p:tav tm="100000">
                          <p:val>
                            <p:strVal val="#ppt_x"/>
                          </p:val>
                        </p:tav>
                      </p:tavLst>
                    </p:anim>
                    <p:anim calcmode="lin" valueType="num">
                      <p:cBhvr additive="base">
                        <p:cTn dur="500" fill="hold"/>
                        <p:tgtEl>
                          <p:spTgt spid="2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a:prstGeom prst="rect">
            <a:avLst/>
          </a:prstGeo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‹N°›</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a:prstGeom prst="rect">
            <a:avLst/>
          </a:prstGeo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16" name="テキスト プレースホルダー 5"/>
          <p:cNvSpPr>
            <a:spLocks noGrp="1"/>
          </p:cNvSpPr>
          <p:nvPr>
            <p:ph type="body" sz="quarter" idx="15" hasCustomPrompt="1"/>
          </p:nvPr>
        </p:nvSpPr>
        <p:spPr>
          <a:xfrm>
            <a:off x="1259901" y="2683618"/>
            <a:ext cx="6764774" cy="721683"/>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18" name="テキスト プレースホルダー 5"/>
          <p:cNvSpPr>
            <a:spLocks noGrp="1"/>
          </p:cNvSpPr>
          <p:nvPr>
            <p:ph type="body" sz="quarter" idx="17" hasCustomPrompt="1"/>
          </p:nvPr>
        </p:nvSpPr>
        <p:spPr>
          <a:xfrm>
            <a:off x="3670301" y="5184075"/>
            <a:ext cx="6764774" cy="721683"/>
          </a:xfrm>
          <a:solidFill>
            <a:schemeClr val="accent2"/>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25" name="テキスト プレースホルダー 5"/>
          <p:cNvSpPr>
            <a:spLocks noGrp="1"/>
          </p:cNvSpPr>
          <p:nvPr>
            <p:ph type="body" sz="quarter" idx="21" hasCustomPrompt="1"/>
          </p:nvPr>
        </p:nvSpPr>
        <p:spPr>
          <a:xfrm>
            <a:off x="1255920" y="3466626"/>
            <a:ext cx="10050393" cy="1512167"/>
          </a:xfrm>
        </p:spPr>
        <p:txBody>
          <a:bodyPr anchor="t">
            <a:normAutofit/>
          </a:bodyPr>
          <a:lstStyle>
            <a:lvl1pPr algn="l">
              <a:defRPr sz="2000" baseline="0"/>
            </a:lvl1pPr>
          </a:lstStyle>
          <a:p>
            <a:pPr lvl="0"/>
            <a:r>
              <a:rPr lang="en-US" dirty="0" smtClean="0"/>
              <a:t>Text Here</a:t>
            </a:r>
            <a:endParaRPr lang="en-US" dirty="0"/>
          </a:p>
        </p:txBody>
      </p:sp>
      <p:sp>
        <p:nvSpPr>
          <p:cNvPr id="26" name="テキスト プレースホルダー 5"/>
          <p:cNvSpPr>
            <a:spLocks noGrp="1"/>
          </p:cNvSpPr>
          <p:nvPr>
            <p:ph type="body" sz="quarter" idx="22" hasCustomPrompt="1"/>
          </p:nvPr>
        </p:nvSpPr>
        <p:spPr>
          <a:xfrm>
            <a:off x="3669785" y="5935588"/>
            <a:ext cx="10045691" cy="1512167"/>
          </a:xfrm>
        </p:spPr>
        <p:txBody>
          <a:bodyPr anchor="t">
            <a:normAutofit/>
          </a:bodyPr>
          <a:lstStyle>
            <a:lvl1pPr algn="l">
              <a:defRPr sz="2000" baseline="0"/>
            </a:lvl1pPr>
          </a:lstStyle>
          <a:p>
            <a:pPr lvl="0"/>
            <a:r>
              <a:rPr lang="en-US" dirty="0" smtClean="0"/>
              <a:t>Text Here</a:t>
            </a:r>
            <a:endParaRPr lang="en-US" dirty="0"/>
          </a:p>
        </p:txBody>
      </p:sp>
      <p:sp>
        <p:nvSpPr>
          <p:cNvPr id="23" name="テキスト プレースホルダー 5"/>
          <p:cNvSpPr>
            <a:spLocks noGrp="1"/>
          </p:cNvSpPr>
          <p:nvPr>
            <p:ph type="body" sz="quarter" idx="23" hasCustomPrompt="1"/>
          </p:nvPr>
        </p:nvSpPr>
        <p:spPr>
          <a:xfrm>
            <a:off x="5758830" y="7704356"/>
            <a:ext cx="6764774" cy="721683"/>
          </a:xfrm>
          <a:solidFill>
            <a:schemeClr val="accent3"/>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24" name="テキスト プレースホルダー 5"/>
          <p:cNvSpPr>
            <a:spLocks noGrp="1"/>
          </p:cNvSpPr>
          <p:nvPr>
            <p:ph type="body" sz="quarter" idx="24" hasCustomPrompt="1"/>
          </p:nvPr>
        </p:nvSpPr>
        <p:spPr>
          <a:xfrm>
            <a:off x="5758017" y="8455869"/>
            <a:ext cx="10045691" cy="1512167"/>
          </a:xfrm>
        </p:spPr>
        <p:txBody>
          <a:bodyPr anchor="t">
            <a:normAutofit/>
          </a:bodyPr>
          <a:lstStyle>
            <a:lvl1pPr algn="l">
              <a:defRPr sz="2000" baseline="0"/>
            </a:lvl1pPr>
          </a:lstStyle>
          <a:p>
            <a:pPr lvl="0"/>
            <a:r>
              <a:rPr lang="en-US" dirty="0" smtClean="0"/>
              <a:t>Text Here</a:t>
            </a:r>
            <a:endParaRPr lang="en-US" dirty="0"/>
          </a:p>
        </p:txBody>
      </p:sp>
    </p:spTree>
    <p:extLst>
      <p:ext uri="{BB962C8B-B14F-4D97-AF65-F5344CB8AC3E}">
        <p14:creationId xmlns:p14="http://schemas.microsoft.com/office/powerpoint/2010/main" val="811774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par>
                          <p:cTn id="50" fill="hold">
                            <p:stCondLst>
                              <p:cond delay="750"/>
                            </p:stCondLst>
                            <p:childTnLst>
                              <p:par>
                                <p:cTn id="51" presetID="14" presetClass="entr" presetSubtype="10" fill="hold" grpId="0" nodeType="afterEffect">
                                  <p:stCondLst>
                                    <p:cond delay="0"/>
                                  </p:stCondLst>
                                  <p:childTnLst>
                                    <p:set>
                                      <p:cBhvr>
                                        <p:cTn id="52" dur="1" fill="hold">
                                          <p:stCondLst>
                                            <p:cond delay="0"/>
                                          </p:stCondLst>
                                        </p:cTn>
                                        <p:tgtEl>
                                          <p:spTgt spid="16">
                                            <p:bg/>
                                          </p:spTgt>
                                        </p:tgtEl>
                                        <p:attrNameLst>
                                          <p:attrName>style.visibility</p:attrName>
                                        </p:attrNameLst>
                                      </p:cBhvr>
                                      <p:to>
                                        <p:strVal val="visible"/>
                                      </p:to>
                                    </p:set>
                                    <p:animEffect transition="in" filter="randombar(horizontal)">
                                      <p:cBhvr>
                                        <p:cTn id="53" dur="500"/>
                                        <p:tgtEl>
                                          <p:spTgt spid="16">
                                            <p:bg/>
                                          </p:spTgt>
                                        </p:tgtEl>
                                      </p:cBhvr>
                                    </p:animEffect>
                                  </p:childTnLst>
                                </p:cTn>
                              </p:par>
                            </p:childTnLst>
                          </p:cTn>
                        </p:par>
                        <p:par>
                          <p:cTn id="54" fill="hold">
                            <p:stCondLst>
                              <p:cond delay="1250"/>
                            </p:stCondLst>
                            <p:childTnLst>
                              <p:par>
                                <p:cTn id="55" presetID="14" presetClass="entr" presetSubtype="10" fill="hold" grpId="0" nodeType="afterEffect">
                                  <p:stCondLst>
                                    <p:cond delay="0"/>
                                  </p:stCondLst>
                                  <p:childTnLst>
                                    <p:set>
                                      <p:cBhvr>
                                        <p:cTn id="56" dur="1" fill="hold">
                                          <p:stCondLst>
                                            <p:cond delay="0"/>
                                          </p:stCondLst>
                                        </p:cTn>
                                        <p:tgtEl>
                                          <p:spTgt spid="16">
                                            <p:txEl>
                                              <p:pRg st="0" end="0"/>
                                            </p:txEl>
                                          </p:spTgt>
                                        </p:tgtEl>
                                        <p:attrNameLst>
                                          <p:attrName>style.visibility</p:attrName>
                                        </p:attrNameLst>
                                      </p:cBhvr>
                                      <p:to>
                                        <p:strVal val="visible"/>
                                      </p:to>
                                    </p:set>
                                    <p:animEffect transition="in" filter="randombar(horizontal)">
                                      <p:cBhvr>
                                        <p:cTn id="57" dur="500"/>
                                        <p:tgtEl>
                                          <p:spTgt spid="16">
                                            <p:txEl>
                                              <p:pRg st="0" end="0"/>
                                            </p:txEl>
                                          </p:spTgt>
                                        </p:tgtEl>
                                      </p:cBhvr>
                                    </p:animEffect>
                                  </p:childTnLst>
                                </p:cTn>
                              </p:par>
                            </p:childTnLst>
                          </p:cTn>
                        </p:par>
                        <p:par>
                          <p:cTn id="58" fill="hold">
                            <p:stCondLst>
                              <p:cond delay="1750"/>
                            </p:stCondLst>
                            <p:childTnLst>
                              <p:par>
                                <p:cTn id="59" presetID="14" presetClass="entr" presetSubtype="10" fill="hold" grpId="0" nodeType="afterEffect">
                                  <p:stCondLst>
                                    <p:cond delay="0"/>
                                  </p:stCondLst>
                                  <p:childTnLst>
                                    <p:set>
                                      <p:cBhvr>
                                        <p:cTn id="60" dur="1" fill="hold">
                                          <p:stCondLst>
                                            <p:cond delay="0"/>
                                          </p:stCondLst>
                                        </p:cTn>
                                        <p:tgtEl>
                                          <p:spTgt spid="25">
                                            <p:txEl>
                                              <p:pRg st="0" end="0"/>
                                            </p:txEl>
                                          </p:spTgt>
                                        </p:tgtEl>
                                        <p:attrNameLst>
                                          <p:attrName>style.visibility</p:attrName>
                                        </p:attrNameLst>
                                      </p:cBhvr>
                                      <p:to>
                                        <p:strVal val="visible"/>
                                      </p:to>
                                    </p:set>
                                    <p:animEffect transition="in" filter="randombar(horizontal)">
                                      <p:cBhvr>
                                        <p:cTn id="61" dur="500"/>
                                        <p:tgtEl>
                                          <p:spTgt spid="25">
                                            <p:txEl>
                                              <p:pRg st="0" end="0"/>
                                            </p:txEl>
                                          </p:spTgt>
                                        </p:tgtEl>
                                      </p:cBhvr>
                                    </p:animEffect>
                                  </p:childTnLst>
                                </p:cTn>
                              </p:par>
                            </p:childTnLst>
                          </p:cTn>
                        </p:par>
                        <p:par>
                          <p:cTn id="62" fill="hold">
                            <p:stCondLst>
                              <p:cond delay="2250"/>
                            </p:stCondLst>
                            <p:childTnLst>
                              <p:par>
                                <p:cTn id="63" presetID="14" presetClass="entr" presetSubtype="10" fill="hold" grpId="0" nodeType="afterEffect">
                                  <p:stCondLst>
                                    <p:cond delay="0"/>
                                  </p:stCondLst>
                                  <p:childTnLst>
                                    <p:set>
                                      <p:cBhvr>
                                        <p:cTn id="64" dur="1" fill="hold">
                                          <p:stCondLst>
                                            <p:cond delay="0"/>
                                          </p:stCondLst>
                                        </p:cTn>
                                        <p:tgtEl>
                                          <p:spTgt spid="18">
                                            <p:bg/>
                                          </p:spTgt>
                                        </p:tgtEl>
                                        <p:attrNameLst>
                                          <p:attrName>style.visibility</p:attrName>
                                        </p:attrNameLst>
                                      </p:cBhvr>
                                      <p:to>
                                        <p:strVal val="visible"/>
                                      </p:to>
                                    </p:set>
                                    <p:animEffect transition="in" filter="randombar(horizontal)">
                                      <p:cBhvr>
                                        <p:cTn id="65" dur="500"/>
                                        <p:tgtEl>
                                          <p:spTgt spid="18">
                                            <p:bg/>
                                          </p:spTgt>
                                        </p:tgtEl>
                                      </p:cBhvr>
                                    </p:animEffect>
                                  </p:childTnLst>
                                </p:cTn>
                              </p:par>
                            </p:childTnLst>
                          </p:cTn>
                        </p:par>
                        <p:par>
                          <p:cTn id="66" fill="hold">
                            <p:stCondLst>
                              <p:cond delay="2750"/>
                            </p:stCondLst>
                            <p:childTnLst>
                              <p:par>
                                <p:cTn id="67" presetID="14" presetClass="entr" presetSubtype="10" fill="hold" grpId="0" nodeType="afterEffect">
                                  <p:stCondLst>
                                    <p:cond delay="0"/>
                                  </p:stCondLst>
                                  <p:childTnLst>
                                    <p:set>
                                      <p:cBhvr>
                                        <p:cTn id="68" dur="1" fill="hold">
                                          <p:stCondLst>
                                            <p:cond delay="0"/>
                                          </p:stCondLst>
                                        </p:cTn>
                                        <p:tgtEl>
                                          <p:spTgt spid="18">
                                            <p:txEl>
                                              <p:pRg st="0" end="0"/>
                                            </p:txEl>
                                          </p:spTgt>
                                        </p:tgtEl>
                                        <p:attrNameLst>
                                          <p:attrName>style.visibility</p:attrName>
                                        </p:attrNameLst>
                                      </p:cBhvr>
                                      <p:to>
                                        <p:strVal val="visible"/>
                                      </p:to>
                                    </p:set>
                                    <p:animEffect transition="in" filter="randombar(horizontal)">
                                      <p:cBhvr>
                                        <p:cTn id="69" dur="500"/>
                                        <p:tgtEl>
                                          <p:spTgt spid="18">
                                            <p:txEl>
                                              <p:pRg st="0" end="0"/>
                                            </p:txEl>
                                          </p:spTgt>
                                        </p:tgtEl>
                                      </p:cBhvr>
                                    </p:animEffect>
                                  </p:childTnLst>
                                </p:cTn>
                              </p:par>
                            </p:childTnLst>
                          </p:cTn>
                        </p:par>
                        <p:par>
                          <p:cTn id="70" fill="hold">
                            <p:stCondLst>
                              <p:cond delay="3250"/>
                            </p:stCondLst>
                            <p:childTnLst>
                              <p:par>
                                <p:cTn id="71" presetID="14" presetClass="entr" presetSubtype="10" fill="hold" grpId="0" nodeType="afterEffect">
                                  <p:stCondLst>
                                    <p:cond delay="0"/>
                                  </p:stCondLst>
                                  <p:childTnLst>
                                    <p:set>
                                      <p:cBhvr>
                                        <p:cTn id="72" dur="1" fill="hold">
                                          <p:stCondLst>
                                            <p:cond delay="0"/>
                                          </p:stCondLst>
                                        </p:cTn>
                                        <p:tgtEl>
                                          <p:spTgt spid="26">
                                            <p:txEl>
                                              <p:pRg st="0" end="0"/>
                                            </p:txEl>
                                          </p:spTgt>
                                        </p:tgtEl>
                                        <p:attrNameLst>
                                          <p:attrName>style.visibility</p:attrName>
                                        </p:attrNameLst>
                                      </p:cBhvr>
                                      <p:to>
                                        <p:strVal val="visible"/>
                                      </p:to>
                                    </p:set>
                                    <p:animEffect transition="in" filter="randombar(horizontal)">
                                      <p:cBhvr>
                                        <p:cTn id="73" dur="500"/>
                                        <p:tgtEl>
                                          <p:spTgt spid="26">
                                            <p:txEl>
                                              <p:pRg st="0" end="0"/>
                                            </p:txEl>
                                          </p:spTgt>
                                        </p:tgtEl>
                                      </p:cBhvr>
                                    </p:animEffect>
                                  </p:childTnLst>
                                </p:cTn>
                              </p:par>
                            </p:childTnLst>
                          </p:cTn>
                        </p:par>
                        <p:par>
                          <p:cTn id="74" fill="hold">
                            <p:stCondLst>
                              <p:cond delay="3750"/>
                            </p:stCondLst>
                            <p:childTnLst>
                              <p:par>
                                <p:cTn id="75" presetID="14" presetClass="entr" presetSubtype="10" fill="hold" grpId="0" nodeType="afterEffect">
                                  <p:stCondLst>
                                    <p:cond delay="0"/>
                                  </p:stCondLst>
                                  <p:childTnLst>
                                    <p:set>
                                      <p:cBhvr>
                                        <p:cTn id="76" dur="1" fill="hold">
                                          <p:stCondLst>
                                            <p:cond delay="0"/>
                                          </p:stCondLst>
                                        </p:cTn>
                                        <p:tgtEl>
                                          <p:spTgt spid="23">
                                            <p:bg/>
                                          </p:spTgt>
                                        </p:tgtEl>
                                        <p:attrNameLst>
                                          <p:attrName>style.visibility</p:attrName>
                                        </p:attrNameLst>
                                      </p:cBhvr>
                                      <p:to>
                                        <p:strVal val="visible"/>
                                      </p:to>
                                    </p:set>
                                    <p:animEffect transition="in" filter="randombar(horizontal)">
                                      <p:cBhvr>
                                        <p:cTn id="77" dur="500"/>
                                        <p:tgtEl>
                                          <p:spTgt spid="23">
                                            <p:bg/>
                                          </p:spTgt>
                                        </p:tgtEl>
                                      </p:cBhvr>
                                    </p:animEffect>
                                  </p:childTnLst>
                                </p:cTn>
                              </p:par>
                            </p:childTnLst>
                          </p:cTn>
                        </p:par>
                        <p:par>
                          <p:cTn id="78" fill="hold">
                            <p:stCondLst>
                              <p:cond delay="4250"/>
                            </p:stCondLst>
                            <p:childTnLst>
                              <p:par>
                                <p:cTn id="79" presetID="14" presetClass="entr" presetSubtype="10" fill="hold" grpId="0" nodeType="afterEffect">
                                  <p:stCondLst>
                                    <p:cond delay="0"/>
                                  </p:stCondLst>
                                  <p:childTnLst>
                                    <p:set>
                                      <p:cBhvr>
                                        <p:cTn id="80" dur="1" fill="hold">
                                          <p:stCondLst>
                                            <p:cond delay="0"/>
                                          </p:stCondLst>
                                        </p:cTn>
                                        <p:tgtEl>
                                          <p:spTgt spid="23">
                                            <p:txEl>
                                              <p:pRg st="0" end="0"/>
                                            </p:txEl>
                                          </p:spTgt>
                                        </p:tgtEl>
                                        <p:attrNameLst>
                                          <p:attrName>style.visibility</p:attrName>
                                        </p:attrNameLst>
                                      </p:cBhvr>
                                      <p:to>
                                        <p:strVal val="visible"/>
                                      </p:to>
                                    </p:set>
                                    <p:animEffect transition="in" filter="randombar(horizontal)">
                                      <p:cBhvr>
                                        <p:cTn id="81" dur="500"/>
                                        <p:tgtEl>
                                          <p:spTgt spid="23">
                                            <p:txEl>
                                              <p:pRg st="0" end="0"/>
                                            </p:txEl>
                                          </p:spTgt>
                                        </p:tgtEl>
                                      </p:cBhvr>
                                    </p:animEffect>
                                  </p:childTnLst>
                                </p:cTn>
                              </p:par>
                            </p:childTnLst>
                          </p:cTn>
                        </p:par>
                        <p:par>
                          <p:cTn id="82" fill="hold">
                            <p:stCondLst>
                              <p:cond delay="4750"/>
                            </p:stCondLst>
                            <p:childTnLst>
                              <p:par>
                                <p:cTn id="83" presetID="14" presetClass="entr" presetSubtype="10" fill="hold" grpId="0" nodeType="afterEffect">
                                  <p:stCondLst>
                                    <p:cond delay="0"/>
                                  </p:stCondLst>
                                  <p:childTnLst>
                                    <p:set>
                                      <p:cBhvr>
                                        <p:cTn id="84" dur="1" fill="hold">
                                          <p:stCondLst>
                                            <p:cond delay="0"/>
                                          </p:stCondLst>
                                        </p:cTn>
                                        <p:tgtEl>
                                          <p:spTgt spid="24">
                                            <p:txEl>
                                              <p:pRg st="0" end="0"/>
                                            </p:txEl>
                                          </p:spTgt>
                                        </p:tgtEl>
                                        <p:attrNameLst>
                                          <p:attrName>style.visibility</p:attrName>
                                        </p:attrNameLst>
                                      </p:cBhvr>
                                      <p:to>
                                        <p:strVal val="visible"/>
                                      </p:to>
                                    </p:set>
                                    <p:animEffect transition="in" filter="randombar(horizontal)">
                                      <p:cBhvr>
                                        <p:cTn id="85" dur="5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P spid="16" grpId="0" build="p" animBg="1">
        <p:tmplLst>
          <p:tmpl>
            <p:tnLst>
              <p:par>
                <p:cTn presetID="14" presetClass="entr" presetSubtype="1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randombar(horizontal)">
                      <p:cBhvr>
                        <p:cTn dur="500"/>
                        <p:tgtEl>
                          <p:spTgt spid="16"/>
                        </p:tgtEl>
                      </p:cBhvr>
                    </p:animEffect>
                  </p:childTnLst>
                </p:cTn>
              </p:par>
            </p:tnLst>
          </p:tmpl>
          <p:tmpl lvl="1">
            <p:tnLst>
              <p:par>
                <p:cTn presetID="14" presetClass="entr" presetSubtype="1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randombar(horizontal)">
                      <p:cBhvr>
                        <p:cTn dur="500"/>
                        <p:tgtEl>
                          <p:spTgt spid="16"/>
                        </p:tgtEl>
                      </p:cBhvr>
                    </p:animEffect>
                  </p:childTnLst>
                </p:cTn>
              </p:par>
            </p:tnLst>
          </p:tmpl>
        </p:tmplLst>
      </p:bldP>
      <p:bldP spid="18" grpId="0" build="p" animBg="1">
        <p:tmplLst>
          <p:tmpl>
            <p:tnLst>
              <p:par>
                <p:cTn presetID="14" presetClass="entr" presetSubtype="1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randombar(horizontal)">
                      <p:cBhvr>
                        <p:cTn dur="500"/>
                        <p:tgtEl>
                          <p:spTgt spid="18"/>
                        </p:tgtEl>
                      </p:cBhvr>
                    </p:animEffect>
                  </p:childTnLst>
                </p:cTn>
              </p:par>
            </p:tnLst>
          </p:tmpl>
          <p:tmpl lvl="1">
            <p:tnLst>
              <p:par>
                <p:cTn presetID="14" presetClass="entr" presetSubtype="1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randombar(horizontal)">
                      <p:cBhvr>
                        <p:cTn dur="500"/>
                        <p:tgtEl>
                          <p:spTgt spid="18"/>
                        </p:tgtEl>
                      </p:cBhvr>
                    </p:animEffect>
                  </p:childTnLst>
                </p:cTn>
              </p:par>
            </p:tnLst>
          </p:tmpl>
        </p:tmplLst>
      </p:bldP>
      <p:bldP spid="25" grpId="0" build="p">
        <p:tmplLst>
          <p:tmpl lvl="1">
            <p:tnLst>
              <p:par>
                <p:cTn presetID="14" presetClass="entr" presetSubtype="1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randombar(horizontal)">
                      <p:cBhvr>
                        <p:cTn dur="500"/>
                        <p:tgtEl>
                          <p:spTgt spid="25"/>
                        </p:tgtEl>
                      </p:cBhvr>
                    </p:animEffect>
                  </p:childTnLst>
                </p:cTn>
              </p:par>
            </p:tnLst>
          </p:tmpl>
        </p:tmplLst>
      </p:bldP>
      <p:bldP spid="26" grpId="0" build="p">
        <p:tmplLst>
          <p:tmpl lvl="1">
            <p:tnLst>
              <p:par>
                <p:cTn presetID="14" presetClass="entr" presetSubtype="1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randombar(horizontal)">
                      <p:cBhvr>
                        <p:cTn dur="500"/>
                        <p:tgtEl>
                          <p:spTgt spid="26"/>
                        </p:tgtEl>
                      </p:cBhvr>
                    </p:animEffect>
                  </p:childTnLst>
                </p:cTn>
              </p:par>
            </p:tnLst>
          </p:tmpl>
        </p:tmplLst>
      </p:bldP>
      <p:bldP spid="23" grpId="0" build="p" animBg="1">
        <p:tmplLst>
          <p:tmpl>
            <p:tnLst>
              <p:par>
                <p:cTn presetID="14" presetClass="entr" presetSubtype="1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randombar(horizontal)">
                      <p:cBhvr>
                        <p:cTn dur="500"/>
                        <p:tgtEl>
                          <p:spTgt spid="23"/>
                        </p:tgtEl>
                      </p:cBhvr>
                    </p:animEffect>
                  </p:childTnLst>
                </p:cTn>
              </p:par>
            </p:tnLst>
          </p:tmpl>
          <p:tmpl lvl="1">
            <p:tnLst>
              <p:par>
                <p:cTn presetID="14" presetClass="entr" presetSubtype="1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randombar(horizontal)">
                      <p:cBhvr>
                        <p:cTn dur="500"/>
                        <p:tgtEl>
                          <p:spTgt spid="23"/>
                        </p:tgtEl>
                      </p:cBhvr>
                    </p:animEffect>
                  </p:childTnLst>
                </p:cTn>
              </p:par>
            </p:tnLst>
          </p:tmpl>
        </p:tmplLst>
      </p:bldP>
      <p:bldP spid="24" grpId="0" build="p">
        <p:tmplLst>
          <p:tmpl lvl="1">
            <p:tnLst>
              <p:par>
                <p:cTn presetID="14" presetClass="entr" presetSubtype="1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randombar(horizontal)">
                      <p:cBhvr>
                        <p:cTn dur="500"/>
                        <p:tgtEl>
                          <p:spTgt spid="24"/>
                        </p:tgtEl>
                      </p:cBhvr>
                    </p:animEffect>
                  </p:childTnLst>
                </p:cTn>
              </p:par>
            </p:tnLst>
          </p:tmpl>
        </p:tmplLst>
      </p:bldP>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 Column - Vertic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‹N°›</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23" name="テキスト プレースホルダー 22"/>
          <p:cNvSpPr>
            <a:spLocks noGrp="1"/>
          </p:cNvSpPr>
          <p:nvPr>
            <p:ph type="body" sz="quarter" idx="13" hasCustomPrompt="1"/>
          </p:nvPr>
        </p:nvSpPr>
        <p:spPr>
          <a:xfrm>
            <a:off x="1356978" y="2551212"/>
            <a:ext cx="5265948" cy="6243067"/>
          </a:xfrm>
        </p:spPr>
        <p:txBody>
          <a:bodyPr anchor="ctr">
            <a:normAutofit/>
          </a:bodyPr>
          <a:lstStyle>
            <a:lvl1pPr algn="l">
              <a:defRPr sz="4400">
                <a:latin typeface="Aleo-BoldItalic" pitchFamily="34" charset="0"/>
              </a:defRPr>
            </a:lvl1pPr>
          </a:lstStyle>
          <a:p>
            <a:pPr lvl="0"/>
            <a:r>
              <a:rPr lang="en-US" dirty="0" smtClean="0"/>
              <a:t>“Text Here”</a:t>
            </a:r>
            <a:endParaRPr lang="en-US" dirty="0"/>
          </a:p>
        </p:txBody>
      </p:sp>
      <p:sp>
        <p:nvSpPr>
          <p:cNvPr id="25" name="テキスト プレースホルダー 5"/>
          <p:cNvSpPr>
            <a:spLocks noGrp="1"/>
          </p:cNvSpPr>
          <p:nvPr>
            <p:ph type="body" sz="quarter" idx="14" hasCustomPrompt="1"/>
          </p:nvPr>
        </p:nvSpPr>
        <p:spPr>
          <a:xfrm>
            <a:off x="6694934" y="4304948"/>
            <a:ext cx="10738556" cy="2782768"/>
          </a:xfrm>
        </p:spPr>
        <p:txBody>
          <a:bodyPr anchor="ctr"/>
          <a:lstStyle>
            <a:lvl1pPr algn="l">
              <a:defRPr baseline="0"/>
            </a:lvl1pPr>
          </a:lstStyle>
          <a:p>
            <a:pPr lvl="0"/>
            <a:r>
              <a:rPr lang="en-US" dirty="0" smtClean="0"/>
              <a:t>Text Here</a:t>
            </a:r>
            <a:endParaRPr lang="en-US" dirty="0"/>
          </a:p>
        </p:txBody>
      </p:sp>
    </p:spTree>
    <p:extLst>
      <p:ext uri="{BB962C8B-B14F-4D97-AF65-F5344CB8AC3E}">
        <p14:creationId xmlns:p14="http://schemas.microsoft.com/office/powerpoint/2010/main" val="1841405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par>
                                <p:cTn id="50" presetID="10" presetClass="entr" presetSubtype="0" fill="hold" grpId="0" nodeType="withEffect">
                                  <p:stCondLst>
                                    <p:cond delay="500"/>
                                  </p:stCondLst>
                                  <p:childTnLst>
                                    <p:set>
                                      <p:cBhvr>
                                        <p:cTn id="51" dur="1" fill="hold">
                                          <p:stCondLst>
                                            <p:cond delay="0"/>
                                          </p:stCondLst>
                                        </p:cTn>
                                        <p:tgtEl>
                                          <p:spTgt spid="23">
                                            <p:txEl>
                                              <p:pRg st="0" end="0"/>
                                            </p:txEl>
                                          </p:spTgt>
                                        </p:tgtEl>
                                        <p:attrNameLst>
                                          <p:attrName>style.visibility</p:attrName>
                                        </p:attrNameLst>
                                      </p:cBhvr>
                                      <p:to>
                                        <p:strVal val="visible"/>
                                      </p:to>
                                    </p:set>
                                    <p:animEffect transition="in" filter="fade">
                                      <p:cBhvr>
                                        <p:cTn id="52" dur="500"/>
                                        <p:tgtEl>
                                          <p:spTgt spid="23">
                                            <p:txEl>
                                              <p:pRg st="0" end="0"/>
                                            </p:txEl>
                                          </p:spTgt>
                                        </p:tgtEl>
                                      </p:cBhvr>
                                    </p:animEffect>
                                  </p:childTnLst>
                                </p:cTn>
                              </p:par>
                              <p:par>
                                <p:cTn id="53" presetID="10" presetClass="entr" presetSubtype="0" fill="hold" grpId="0" nodeType="withEffect">
                                  <p:stCondLst>
                                    <p:cond delay="500"/>
                                  </p:stCondLst>
                                  <p:childTnLst>
                                    <p:set>
                                      <p:cBhvr>
                                        <p:cTn id="54" dur="1" fill="hold">
                                          <p:stCondLst>
                                            <p:cond delay="0"/>
                                          </p:stCondLst>
                                        </p:cTn>
                                        <p:tgtEl>
                                          <p:spTgt spid="25">
                                            <p:txEl>
                                              <p:pRg st="0" end="0"/>
                                            </p:txEl>
                                          </p:spTgt>
                                        </p:tgtEl>
                                        <p:attrNameLst>
                                          <p:attrName>style.visibility</p:attrName>
                                        </p:attrNameLst>
                                      </p:cBhvr>
                                      <p:to>
                                        <p:strVal val="visible"/>
                                      </p:to>
                                    </p:set>
                                    <p:animEffect transition="in" filter="fade">
                                      <p:cBhvr>
                                        <p:cTn id="55"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P spid="23" grpId="0" build="p">
        <p:tmplLst>
          <p:tmpl lvl="1">
            <p:tnLst>
              <p:par>
                <p:cTn presetID="10" presetClass="entr" presetSubtype="0" fill="hold" nodeType="withEffect">
                  <p:stCondLst>
                    <p:cond delay="50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5" grpId="0" build="p">
        <p:tmplLst>
          <p:tmpl lvl="1">
            <p:tnLst>
              <p:par>
                <p:cTn presetID="10" presetClass="entr" presetSubtype="0" fill="hold" nodeType="withEffect">
                  <p:stCondLst>
                    <p:cond delay="5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 Column - Horizont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‹N°›</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23" name="テキスト プレースホルダー 22"/>
          <p:cNvSpPr>
            <a:spLocks noGrp="1"/>
          </p:cNvSpPr>
          <p:nvPr>
            <p:ph type="body" sz="quarter" idx="13" hasCustomPrompt="1"/>
          </p:nvPr>
        </p:nvSpPr>
        <p:spPr>
          <a:xfrm>
            <a:off x="1006302" y="3631332"/>
            <a:ext cx="16427188" cy="1080120"/>
          </a:xfrm>
        </p:spPr>
        <p:txBody>
          <a:bodyPr anchor="ctr">
            <a:normAutofit/>
          </a:bodyPr>
          <a:lstStyle>
            <a:lvl1pPr algn="ctr">
              <a:defRPr sz="4400">
                <a:latin typeface="Aleo-BoldItalic" pitchFamily="34" charset="0"/>
              </a:defRPr>
            </a:lvl1pPr>
          </a:lstStyle>
          <a:p>
            <a:pPr lvl="0"/>
            <a:r>
              <a:rPr lang="en-US" dirty="0" smtClean="0"/>
              <a:t>“Text Here”</a:t>
            </a:r>
            <a:endParaRPr lang="en-US" dirty="0"/>
          </a:p>
        </p:txBody>
      </p:sp>
      <p:sp>
        <p:nvSpPr>
          <p:cNvPr id="6" name="テキスト プレースホルダー 5"/>
          <p:cNvSpPr>
            <a:spLocks noGrp="1"/>
          </p:cNvSpPr>
          <p:nvPr>
            <p:ph type="body" sz="quarter" idx="14" hasCustomPrompt="1"/>
          </p:nvPr>
        </p:nvSpPr>
        <p:spPr>
          <a:xfrm>
            <a:off x="1015666" y="4664988"/>
            <a:ext cx="16417824" cy="2782768"/>
          </a:xfrm>
        </p:spPr>
        <p:txBody>
          <a:bodyPr/>
          <a:lstStyle>
            <a:lvl1pPr algn="ctr">
              <a:defRPr baseline="0"/>
            </a:lvl1pPr>
          </a:lstStyle>
          <a:p>
            <a:pPr lvl="0"/>
            <a:r>
              <a:rPr lang="en-US" dirty="0" smtClean="0"/>
              <a:t>Text Here</a:t>
            </a:r>
            <a:endParaRPr lang="en-US" dirty="0"/>
          </a:p>
        </p:txBody>
      </p:sp>
    </p:spTree>
    <p:extLst>
      <p:ext uri="{BB962C8B-B14F-4D97-AF65-F5344CB8AC3E}">
        <p14:creationId xmlns:p14="http://schemas.microsoft.com/office/powerpoint/2010/main" val="3975104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par>
                                <p:cTn id="50" presetID="10" presetClass="entr" presetSubtype="0" fill="hold" grpId="0" nodeType="withEffect">
                                  <p:stCondLst>
                                    <p:cond delay="750"/>
                                  </p:stCondLst>
                                  <p:childTnLst>
                                    <p:set>
                                      <p:cBhvr>
                                        <p:cTn id="51" dur="1" fill="hold">
                                          <p:stCondLst>
                                            <p:cond delay="0"/>
                                          </p:stCondLst>
                                        </p:cTn>
                                        <p:tgtEl>
                                          <p:spTgt spid="23">
                                            <p:txEl>
                                              <p:pRg st="0" end="0"/>
                                            </p:txEl>
                                          </p:spTgt>
                                        </p:tgtEl>
                                        <p:attrNameLst>
                                          <p:attrName>style.visibility</p:attrName>
                                        </p:attrNameLst>
                                      </p:cBhvr>
                                      <p:to>
                                        <p:strVal val="visible"/>
                                      </p:to>
                                    </p:set>
                                    <p:animEffect transition="in" filter="fade">
                                      <p:cBhvr>
                                        <p:cTn id="52" dur="500"/>
                                        <p:tgtEl>
                                          <p:spTgt spid="23">
                                            <p:txEl>
                                              <p:pRg st="0" end="0"/>
                                            </p:txEl>
                                          </p:spTgt>
                                        </p:tgtEl>
                                      </p:cBhvr>
                                    </p:animEffect>
                                  </p:childTnLst>
                                </p:cTn>
                              </p:par>
                              <p:par>
                                <p:cTn id="53" presetID="10" presetClass="entr" presetSubtype="0" fill="hold" grpId="0" nodeType="withEffect">
                                  <p:stCondLst>
                                    <p:cond delay="750"/>
                                  </p:stCondLst>
                                  <p:childTnLst>
                                    <p:set>
                                      <p:cBhvr>
                                        <p:cTn id="54" dur="1" fill="hold">
                                          <p:stCondLst>
                                            <p:cond delay="0"/>
                                          </p:stCondLst>
                                        </p:cTn>
                                        <p:tgtEl>
                                          <p:spTgt spid="6">
                                            <p:txEl>
                                              <p:pRg st="0" end="0"/>
                                            </p:txEl>
                                          </p:spTgt>
                                        </p:tgtEl>
                                        <p:attrNameLst>
                                          <p:attrName>style.visibility</p:attrName>
                                        </p:attrNameLst>
                                      </p:cBhvr>
                                      <p:to>
                                        <p:strVal val="visible"/>
                                      </p:to>
                                    </p:set>
                                    <p:animEffect transition="in" filter="fade">
                                      <p:cBhvr>
                                        <p:cTn id="55"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P spid="23" grpId="0" build="p">
        <p:tmplLst>
          <p:tmpl lvl="1">
            <p:tnLst>
              <p:par>
                <p:cTn presetID="10" presetClass="entr" presetSubtype="0" fill="hold" nodeType="withEffect">
                  <p:stCondLst>
                    <p:cond delay="75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6" grpId="0" build="p">
        <p:tmplLst>
          <p:tmpl lvl="1">
            <p:tnLst>
              <p:par>
                <p:cTn presetID="10" presetClass="entr" presetSubtype="0" fill="hold" nodeType="withEffect">
                  <p:stCondLst>
                    <p:cond delay="75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 Column - Horizontal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‹N°›</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23" name="テキスト プレースホルダー 22"/>
          <p:cNvSpPr>
            <a:spLocks noGrp="1"/>
          </p:cNvSpPr>
          <p:nvPr>
            <p:ph type="body" sz="quarter" idx="13" hasCustomPrompt="1"/>
          </p:nvPr>
        </p:nvSpPr>
        <p:spPr>
          <a:xfrm>
            <a:off x="2590478" y="6007596"/>
            <a:ext cx="12599218" cy="1080120"/>
          </a:xfrm>
        </p:spPr>
        <p:txBody>
          <a:bodyPr anchor="ctr">
            <a:normAutofit/>
          </a:bodyPr>
          <a:lstStyle>
            <a:lvl1pPr algn="ctr">
              <a:defRPr sz="4400">
                <a:latin typeface="Aleo-BoldItalic" pitchFamily="34" charset="0"/>
              </a:defRPr>
            </a:lvl1pPr>
          </a:lstStyle>
          <a:p>
            <a:pPr lvl="0"/>
            <a:r>
              <a:rPr lang="en-US" dirty="0" smtClean="0"/>
              <a:t>“Text Here”</a:t>
            </a:r>
            <a:endParaRPr lang="en-US" dirty="0"/>
          </a:p>
        </p:txBody>
      </p:sp>
      <p:sp>
        <p:nvSpPr>
          <p:cNvPr id="6" name="テキスト プレースホルダー 5"/>
          <p:cNvSpPr>
            <a:spLocks noGrp="1"/>
          </p:cNvSpPr>
          <p:nvPr>
            <p:ph type="body" sz="quarter" idx="14" hasCustomPrompt="1"/>
          </p:nvPr>
        </p:nvSpPr>
        <p:spPr>
          <a:xfrm>
            <a:off x="2599842" y="7041252"/>
            <a:ext cx="12592036" cy="2782768"/>
          </a:xfrm>
        </p:spPr>
        <p:txBody>
          <a:bodyPr/>
          <a:lstStyle>
            <a:lvl1pPr algn="ctr">
              <a:defRPr baseline="0"/>
            </a:lvl1pPr>
          </a:lstStyle>
          <a:p>
            <a:pPr lvl="0"/>
            <a:r>
              <a:rPr lang="en-US" dirty="0" smtClean="0"/>
              <a:t>Text Here</a:t>
            </a:r>
            <a:endParaRPr lang="en-US" dirty="0"/>
          </a:p>
        </p:txBody>
      </p:sp>
    </p:spTree>
    <p:extLst>
      <p:ext uri="{BB962C8B-B14F-4D97-AF65-F5344CB8AC3E}">
        <p14:creationId xmlns:p14="http://schemas.microsoft.com/office/powerpoint/2010/main" val="3560573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par>
                                <p:cTn id="50" presetID="10" presetClass="entr" presetSubtype="0" fill="hold" grpId="0" nodeType="withEffect">
                                  <p:stCondLst>
                                    <p:cond delay="750"/>
                                  </p:stCondLst>
                                  <p:childTnLst>
                                    <p:set>
                                      <p:cBhvr>
                                        <p:cTn id="51" dur="1" fill="hold">
                                          <p:stCondLst>
                                            <p:cond delay="0"/>
                                          </p:stCondLst>
                                        </p:cTn>
                                        <p:tgtEl>
                                          <p:spTgt spid="23">
                                            <p:txEl>
                                              <p:pRg st="0" end="0"/>
                                            </p:txEl>
                                          </p:spTgt>
                                        </p:tgtEl>
                                        <p:attrNameLst>
                                          <p:attrName>style.visibility</p:attrName>
                                        </p:attrNameLst>
                                      </p:cBhvr>
                                      <p:to>
                                        <p:strVal val="visible"/>
                                      </p:to>
                                    </p:set>
                                    <p:animEffect transition="in" filter="fade">
                                      <p:cBhvr>
                                        <p:cTn id="52" dur="500"/>
                                        <p:tgtEl>
                                          <p:spTgt spid="23">
                                            <p:txEl>
                                              <p:pRg st="0" end="0"/>
                                            </p:txEl>
                                          </p:spTgt>
                                        </p:tgtEl>
                                      </p:cBhvr>
                                    </p:animEffect>
                                  </p:childTnLst>
                                </p:cTn>
                              </p:par>
                              <p:par>
                                <p:cTn id="53" presetID="10" presetClass="entr" presetSubtype="0" fill="hold" grpId="0" nodeType="withEffect">
                                  <p:stCondLst>
                                    <p:cond delay="750"/>
                                  </p:stCondLst>
                                  <p:childTnLst>
                                    <p:set>
                                      <p:cBhvr>
                                        <p:cTn id="54" dur="1" fill="hold">
                                          <p:stCondLst>
                                            <p:cond delay="0"/>
                                          </p:stCondLst>
                                        </p:cTn>
                                        <p:tgtEl>
                                          <p:spTgt spid="6">
                                            <p:txEl>
                                              <p:pRg st="0" end="0"/>
                                            </p:txEl>
                                          </p:spTgt>
                                        </p:tgtEl>
                                        <p:attrNameLst>
                                          <p:attrName>style.visibility</p:attrName>
                                        </p:attrNameLst>
                                      </p:cBhvr>
                                      <p:to>
                                        <p:strVal val="visible"/>
                                      </p:to>
                                    </p:set>
                                    <p:animEffect transition="in" filter="fade">
                                      <p:cBhvr>
                                        <p:cTn id="55"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P spid="23" grpId="0" build="p">
        <p:tmplLst>
          <p:tmpl lvl="1">
            <p:tnLst>
              <p:par>
                <p:cTn presetID="10" presetClass="entr" presetSubtype="0" fill="hold" nodeType="withEffect">
                  <p:stCondLst>
                    <p:cond delay="75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6" grpId="0" build="p">
        <p:tmplLst>
          <p:tmpl lvl="1">
            <p:tnLst>
              <p:par>
                <p:cTn presetID="10" presetClass="entr" presetSubtype="0" fill="hold" nodeType="withEffect">
                  <p:stCondLst>
                    <p:cond delay="75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‹N°›</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Tree>
    <p:extLst>
      <p:ext uri="{BB962C8B-B14F-4D97-AF65-F5344CB8AC3E}">
        <p14:creationId xmlns:p14="http://schemas.microsoft.com/office/powerpoint/2010/main" val="1191715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 Image - 1 Colum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a:prstGeom prst="rect">
            <a:avLst/>
          </a:prstGeo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‹N°›</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a:prstGeom prst="rect">
            <a:avLst/>
          </a:prstGeo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8" name="図プレースホルダー 7"/>
          <p:cNvSpPr>
            <a:spLocks noGrp="1" noChangeAspect="1"/>
          </p:cNvSpPr>
          <p:nvPr>
            <p:ph type="pic" sz="quarter" idx="13" hasCustomPrompt="1"/>
          </p:nvPr>
        </p:nvSpPr>
        <p:spPr>
          <a:xfrm>
            <a:off x="2014538" y="2766889"/>
            <a:ext cx="5760516" cy="5760516"/>
          </a:xfrm>
          <a:effectLst>
            <a:outerShdw blurRad="63500" algn="ctr" rotWithShape="0">
              <a:prstClr val="black">
                <a:alpha val="20000"/>
              </a:prstClr>
            </a:outerShdw>
          </a:effectLst>
        </p:spPr>
        <p:txBody>
          <a:bodyPr/>
          <a:lstStyle>
            <a:lvl1pPr>
              <a:defRPr>
                <a:solidFill>
                  <a:schemeClr val="bg1">
                    <a:lumMod val="65000"/>
                  </a:schemeClr>
                </a:solidFill>
              </a:defRPr>
            </a:lvl1pPr>
          </a:lstStyle>
          <a:p>
            <a:r>
              <a:rPr lang="en-US" dirty="0" smtClean="0"/>
              <a:t>Add Image</a:t>
            </a:r>
            <a:endParaRPr lang="en-US" dirty="0"/>
          </a:p>
        </p:txBody>
      </p:sp>
      <p:sp>
        <p:nvSpPr>
          <p:cNvPr id="25" name="テキスト プレースホルダー 5"/>
          <p:cNvSpPr>
            <a:spLocks noGrp="1"/>
          </p:cNvSpPr>
          <p:nvPr>
            <p:ph type="body" sz="quarter" idx="15" hasCustomPrompt="1"/>
          </p:nvPr>
        </p:nvSpPr>
        <p:spPr>
          <a:xfrm>
            <a:off x="8011092" y="2765632"/>
            <a:ext cx="8476929" cy="721683"/>
          </a:xfrm>
          <a:solidFill>
            <a:schemeClr val="accent4"/>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26" name="テキスト プレースホルダー 5"/>
          <p:cNvSpPr>
            <a:spLocks noGrp="1"/>
          </p:cNvSpPr>
          <p:nvPr>
            <p:ph type="body" sz="quarter" idx="16" hasCustomPrompt="1"/>
          </p:nvPr>
        </p:nvSpPr>
        <p:spPr>
          <a:xfrm>
            <a:off x="7991078" y="3631332"/>
            <a:ext cx="8496943" cy="5328592"/>
          </a:xfrm>
        </p:spPr>
        <p:txBody>
          <a:bodyPr anchor="t">
            <a:normAutofit/>
          </a:bodyPr>
          <a:lstStyle>
            <a:lvl1pPr algn="l">
              <a:defRPr sz="2400" baseline="0"/>
            </a:lvl1pPr>
          </a:lstStyle>
          <a:p>
            <a:pPr lvl="0"/>
            <a:r>
              <a:rPr lang="en-US" dirty="0" smtClean="0"/>
              <a:t>Text Here</a:t>
            </a:r>
            <a:endParaRPr lang="en-US" dirty="0"/>
          </a:p>
        </p:txBody>
      </p:sp>
      <p:sp>
        <p:nvSpPr>
          <p:cNvPr id="22" name="テキスト プレースホルダー 5"/>
          <p:cNvSpPr>
            <a:spLocks noGrp="1"/>
          </p:cNvSpPr>
          <p:nvPr>
            <p:ph type="body" sz="quarter" idx="14" hasCustomPrompt="1"/>
          </p:nvPr>
        </p:nvSpPr>
        <p:spPr>
          <a:xfrm rot="21288877">
            <a:off x="2253290" y="8210533"/>
            <a:ext cx="5760000" cy="766544"/>
          </a:xfrm>
          <a:gradFill flip="none" rotWithShape="1">
            <a:gsLst>
              <a:gs pos="0">
                <a:schemeClr val="accent1">
                  <a:alpha val="0"/>
                </a:schemeClr>
              </a:gs>
              <a:gs pos="50000">
                <a:schemeClr val="accent1"/>
              </a:gs>
              <a:gs pos="100000">
                <a:schemeClr val="accent1"/>
              </a:gs>
            </a:gsLst>
            <a:lin ang="0" scaled="0"/>
            <a:tileRect/>
          </a:gradFill>
          <a:effectLst>
            <a:outerShdw blurRad="76200" dir="18900000" sy="23000" kx="-1200000" algn="bl" rotWithShape="0">
              <a:prstClr val="black">
                <a:alpha val="20000"/>
              </a:prstClr>
            </a:outerShdw>
          </a:effectLst>
        </p:spPr>
        <p:txBody>
          <a:bodyPr>
            <a:normAutofit/>
          </a:bodyPr>
          <a:lstStyle>
            <a:lvl1pPr algn="r">
              <a:defRPr sz="3200" baseline="0">
                <a:solidFill>
                  <a:schemeClr val="bg1">
                    <a:lumMod val="85000"/>
                  </a:schemeClr>
                </a:solidFill>
                <a:latin typeface="Aleo-BoldItalic" pitchFamily="34" charset="0"/>
              </a:defRPr>
            </a:lvl1pPr>
          </a:lstStyle>
          <a:p>
            <a:pPr lvl="0"/>
            <a:r>
              <a:rPr lang="en-US" dirty="0" smtClean="0"/>
              <a:t>Caption Here</a:t>
            </a:r>
            <a:endParaRPr lang="en-US" dirty="0"/>
          </a:p>
        </p:txBody>
      </p:sp>
    </p:spTree>
    <p:extLst>
      <p:ext uri="{BB962C8B-B14F-4D97-AF65-F5344CB8AC3E}">
        <p14:creationId xmlns:p14="http://schemas.microsoft.com/office/powerpoint/2010/main" val="3450632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par>
                          <p:cTn id="50" fill="hold">
                            <p:stCondLst>
                              <p:cond delay="750"/>
                            </p:stCondLst>
                            <p:childTnLst>
                              <p:par>
                                <p:cTn id="51" presetID="10" presetClass="entr" presetSubtype="0" fill="hold" grpId="0" nodeType="after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fade">
                                      <p:cBhvr>
                                        <p:cTn id="53" dur="500"/>
                                        <p:tgtEl>
                                          <p:spTgt spid="8"/>
                                        </p:tgtEl>
                                      </p:cBhvr>
                                    </p:animEffect>
                                  </p:childTnLst>
                                </p:cTn>
                              </p:par>
                            </p:childTnLst>
                          </p:cTn>
                        </p:par>
                        <p:par>
                          <p:cTn id="54" fill="hold">
                            <p:stCondLst>
                              <p:cond delay="1250"/>
                            </p:stCondLst>
                            <p:childTnLst>
                              <p:par>
                                <p:cTn id="55" presetID="22" presetClass="entr" presetSubtype="4" fill="hold" grpId="0" nodeType="afterEffect">
                                  <p:stCondLst>
                                    <p:cond delay="0"/>
                                  </p:stCondLst>
                                  <p:childTnLst>
                                    <p:set>
                                      <p:cBhvr>
                                        <p:cTn id="56" dur="1" fill="hold">
                                          <p:stCondLst>
                                            <p:cond delay="0"/>
                                          </p:stCondLst>
                                        </p:cTn>
                                        <p:tgtEl>
                                          <p:spTgt spid="22">
                                            <p:bg/>
                                          </p:spTgt>
                                        </p:tgtEl>
                                        <p:attrNameLst>
                                          <p:attrName>style.visibility</p:attrName>
                                        </p:attrNameLst>
                                      </p:cBhvr>
                                      <p:to>
                                        <p:strVal val="visible"/>
                                      </p:to>
                                    </p:set>
                                    <p:animEffect transition="in" filter="wipe(down)">
                                      <p:cBhvr>
                                        <p:cTn id="57" dur="500"/>
                                        <p:tgtEl>
                                          <p:spTgt spid="22">
                                            <p:bg/>
                                          </p:spTgt>
                                        </p:tgtEl>
                                      </p:cBhvr>
                                    </p:animEffect>
                                  </p:childTnLst>
                                </p:cTn>
                              </p:par>
                            </p:childTnLst>
                          </p:cTn>
                        </p:par>
                        <p:par>
                          <p:cTn id="58" fill="hold">
                            <p:stCondLst>
                              <p:cond delay="1750"/>
                            </p:stCondLst>
                            <p:childTnLst>
                              <p:par>
                                <p:cTn id="59" presetID="22" presetClass="entr" presetSubtype="4" fill="hold" grpId="0" nodeType="afterEffect">
                                  <p:stCondLst>
                                    <p:cond delay="0"/>
                                  </p:stCondLst>
                                  <p:childTnLst>
                                    <p:set>
                                      <p:cBhvr>
                                        <p:cTn id="60" dur="1" fill="hold">
                                          <p:stCondLst>
                                            <p:cond delay="0"/>
                                          </p:stCondLst>
                                        </p:cTn>
                                        <p:tgtEl>
                                          <p:spTgt spid="22">
                                            <p:txEl>
                                              <p:pRg st="0" end="0"/>
                                            </p:txEl>
                                          </p:spTgt>
                                        </p:tgtEl>
                                        <p:attrNameLst>
                                          <p:attrName>style.visibility</p:attrName>
                                        </p:attrNameLst>
                                      </p:cBhvr>
                                      <p:to>
                                        <p:strVal val="visible"/>
                                      </p:to>
                                    </p:set>
                                    <p:animEffect transition="in" filter="wipe(down)">
                                      <p:cBhvr>
                                        <p:cTn id="61" dur="500"/>
                                        <p:tgtEl>
                                          <p:spTgt spid="22">
                                            <p:txEl>
                                              <p:pRg st="0" end="0"/>
                                            </p:txEl>
                                          </p:spTgt>
                                        </p:tgtEl>
                                      </p:cBhvr>
                                    </p:animEffect>
                                  </p:childTnLst>
                                </p:cTn>
                              </p:par>
                            </p:childTnLst>
                          </p:cTn>
                        </p:par>
                        <p:par>
                          <p:cTn id="62" fill="hold">
                            <p:stCondLst>
                              <p:cond delay="2250"/>
                            </p:stCondLst>
                            <p:childTnLst>
                              <p:par>
                                <p:cTn id="63" presetID="42" presetClass="entr" presetSubtype="0" fill="hold" grpId="0" nodeType="afterEffect">
                                  <p:stCondLst>
                                    <p:cond delay="0"/>
                                  </p:stCondLst>
                                  <p:childTnLst>
                                    <p:set>
                                      <p:cBhvr>
                                        <p:cTn id="64" dur="1" fill="hold">
                                          <p:stCondLst>
                                            <p:cond delay="0"/>
                                          </p:stCondLst>
                                        </p:cTn>
                                        <p:tgtEl>
                                          <p:spTgt spid="25">
                                            <p:bg/>
                                          </p:spTgt>
                                        </p:tgtEl>
                                        <p:attrNameLst>
                                          <p:attrName>style.visibility</p:attrName>
                                        </p:attrNameLst>
                                      </p:cBhvr>
                                      <p:to>
                                        <p:strVal val="visible"/>
                                      </p:to>
                                    </p:set>
                                    <p:animEffect transition="in" filter="fade">
                                      <p:cBhvr>
                                        <p:cTn id="65" dur="500"/>
                                        <p:tgtEl>
                                          <p:spTgt spid="25">
                                            <p:bg/>
                                          </p:spTgt>
                                        </p:tgtEl>
                                      </p:cBhvr>
                                    </p:animEffect>
                                    <p:anim calcmode="lin" valueType="num">
                                      <p:cBhvr>
                                        <p:cTn id="66" dur="500" fill="hold"/>
                                        <p:tgtEl>
                                          <p:spTgt spid="25">
                                            <p:bg/>
                                          </p:spTgt>
                                        </p:tgtEl>
                                        <p:attrNameLst>
                                          <p:attrName>ppt_x</p:attrName>
                                        </p:attrNameLst>
                                      </p:cBhvr>
                                      <p:tavLst>
                                        <p:tav tm="0">
                                          <p:val>
                                            <p:strVal val="#ppt_x"/>
                                          </p:val>
                                        </p:tav>
                                        <p:tav tm="100000">
                                          <p:val>
                                            <p:strVal val="#ppt_x"/>
                                          </p:val>
                                        </p:tav>
                                      </p:tavLst>
                                    </p:anim>
                                    <p:anim calcmode="lin" valueType="num">
                                      <p:cBhvr>
                                        <p:cTn id="67" dur="500" fill="hold"/>
                                        <p:tgtEl>
                                          <p:spTgt spid="25">
                                            <p:bg/>
                                          </p:spTgt>
                                        </p:tgtEl>
                                        <p:attrNameLst>
                                          <p:attrName>ppt_y</p:attrName>
                                        </p:attrNameLst>
                                      </p:cBhvr>
                                      <p:tavLst>
                                        <p:tav tm="0">
                                          <p:val>
                                            <p:strVal val="#ppt_y+.1"/>
                                          </p:val>
                                        </p:tav>
                                        <p:tav tm="100000">
                                          <p:val>
                                            <p:strVal val="#ppt_y"/>
                                          </p:val>
                                        </p:tav>
                                      </p:tavLst>
                                    </p:anim>
                                  </p:childTnLst>
                                </p:cTn>
                              </p:par>
                            </p:childTnLst>
                          </p:cTn>
                        </p:par>
                        <p:par>
                          <p:cTn id="68" fill="hold">
                            <p:stCondLst>
                              <p:cond delay="2750"/>
                            </p:stCondLst>
                            <p:childTnLst>
                              <p:par>
                                <p:cTn id="69" presetID="42" presetClass="entr" presetSubtype="0" fill="hold" grpId="0" nodeType="afterEffect">
                                  <p:stCondLst>
                                    <p:cond delay="0"/>
                                  </p:stCondLst>
                                  <p:childTnLst>
                                    <p:set>
                                      <p:cBhvr>
                                        <p:cTn id="70" dur="1" fill="hold">
                                          <p:stCondLst>
                                            <p:cond delay="0"/>
                                          </p:stCondLst>
                                        </p:cTn>
                                        <p:tgtEl>
                                          <p:spTgt spid="25">
                                            <p:txEl>
                                              <p:pRg st="0" end="0"/>
                                            </p:txEl>
                                          </p:spTgt>
                                        </p:tgtEl>
                                        <p:attrNameLst>
                                          <p:attrName>style.visibility</p:attrName>
                                        </p:attrNameLst>
                                      </p:cBhvr>
                                      <p:to>
                                        <p:strVal val="visible"/>
                                      </p:to>
                                    </p:set>
                                    <p:animEffect transition="in" filter="fade">
                                      <p:cBhvr>
                                        <p:cTn id="71" dur="500"/>
                                        <p:tgtEl>
                                          <p:spTgt spid="25">
                                            <p:txEl>
                                              <p:pRg st="0" end="0"/>
                                            </p:txEl>
                                          </p:spTgt>
                                        </p:tgtEl>
                                      </p:cBhvr>
                                    </p:animEffect>
                                    <p:anim calcmode="lin" valueType="num">
                                      <p:cBhvr>
                                        <p:cTn id="72"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p:cTn id="73" dur="500" fill="hold"/>
                                        <p:tgtEl>
                                          <p:spTgt spid="25">
                                            <p:txEl>
                                              <p:pRg st="0" end="0"/>
                                            </p:txEl>
                                          </p:spTgt>
                                        </p:tgtEl>
                                        <p:attrNameLst>
                                          <p:attrName>ppt_y</p:attrName>
                                        </p:attrNameLst>
                                      </p:cBhvr>
                                      <p:tavLst>
                                        <p:tav tm="0">
                                          <p:val>
                                            <p:strVal val="#ppt_y+.1"/>
                                          </p:val>
                                        </p:tav>
                                        <p:tav tm="100000">
                                          <p:val>
                                            <p:strVal val="#ppt_y"/>
                                          </p:val>
                                        </p:tav>
                                      </p:tavLst>
                                    </p:anim>
                                  </p:childTnLst>
                                </p:cTn>
                              </p:par>
                            </p:childTnLst>
                          </p:cTn>
                        </p:par>
                        <p:par>
                          <p:cTn id="74" fill="hold">
                            <p:stCondLst>
                              <p:cond delay="3250"/>
                            </p:stCondLst>
                            <p:childTnLst>
                              <p:par>
                                <p:cTn id="75" presetID="42" presetClass="entr" presetSubtype="0" fill="hold" grpId="0" nodeType="afterEffect">
                                  <p:stCondLst>
                                    <p:cond delay="0"/>
                                  </p:stCondLst>
                                  <p:childTnLst>
                                    <p:set>
                                      <p:cBhvr>
                                        <p:cTn id="76" dur="1" fill="hold">
                                          <p:stCondLst>
                                            <p:cond delay="0"/>
                                          </p:stCondLst>
                                        </p:cTn>
                                        <p:tgtEl>
                                          <p:spTgt spid="26">
                                            <p:txEl>
                                              <p:pRg st="0" end="0"/>
                                            </p:txEl>
                                          </p:spTgt>
                                        </p:tgtEl>
                                        <p:attrNameLst>
                                          <p:attrName>style.visibility</p:attrName>
                                        </p:attrNameLst>
                                      </p:cBhvr>
                                      <p:to>
                                        <p:strVal val="visible"/>
                                      </p:to>
                                    </p:set>
                                    <p:animEffect transition="in" filter="fade">
                                      <p:cBhvr>
                                        <p:cTn id="77" dur="500"/>
                                        <p:tgtEl>
                                          <p:spTgt spid="26">
                                            <p:txEl>
                                              <p:pRg st="0" end="0"/>
                                            </p:txEl>
                                          </p:spTgt>
                                        </p:tgtEl>
                                      </p:cBhvr>
                                    </p:animEffect>
                                    <p:anim calcmode="lin" valueType="num">
                                      <p:cBhvr>
                                        <p:cTn id="7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79" dur="500" fill="hold"/>
                                        <p:tgtEl>
                                          <p:spTgt spid="2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P spid="8" grpId="0"/>
      <p:bldP spid="25" grpId="0" build="p" animBg="1">
        <p:tmplLst>
          <p:tmpl>
            <p:tnLst>
              <p:par>
                <p:cTn presetID="42" presetClass="entr" presetSubtype="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anim calcmode="lin" valueType="num">
                      <p:cBhvr>
                        <p:cTn dur="500" fill="hold"/>
                        <p:tgtEl>
                          <p:spTgt spid="25"/>
                        </p:tgtEl>
                        <p:attrNameLst>
                          <p:attrName>ppt_x</p:attrName>
                        </p:attrNameLst>
                      </p:cBhvr>
                      <p:tavLst>
                        <p:tav tm="0">
                          <p:val>
                            <p:strVal val="#ppt_x"/>
                          </p:val>
                        </p:tav>
                        <p:tav tm="100000">
                          <p:val>
                            <p:strVal val="#ppt_x"/>
                          </p:val>
                        </p:tav>
                      </p:tavLst>
                    </p:anim>
                    <p:anim calcmode="lin" valueType="num">
                      <p:cBhvr>
                        <p:cTn dur="500" fill="hold"/>
                        <p:tgtEl>
                          <p:spTgt spid="25"/>
                        </p:tgtEl>
                        <p:attrNameLst>
                          <p:attrName>ppt_y</p:attrName>
                        </p:attrNameLst>
                      </p:cBhvr>
                      <p:tavLst>
                        <p:tav tm="0">
                          <p:val>
                            <p:strVal val="#ppt_y+.1"/>
                          </p:val>
                        </p:tav>
                        <p:tav tm="100000">
                          <p:val>
                            <p:strVal val="#ppt_y"/>
                          </p:val>
                        </p:tav>
                      </p:tavLst>
                    </p:anim>
                  </p:childTnLst>
                </p:cTn>
              </p:par>
            </p:tnLst>
          </p:tmpl>
          <p:tmpl lvl="1">
            <p:tnLst>
              <p:par>
                <p:cTn presetID="42" presetClass="entr" presetSubtype="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anim calcmode="lin" valueType="num">
                      <p:cBhvr>
                        <p:cTn dur="500" fill="hold"/>
                        <p:tgtEl>
                          <p:spTgt spid="25"/>
                        </p:tgtEl>
                        <p:attrNameLst>
                          <p:attrName>ppt_x</p:attrName>
                        </p:attrNameLst>
                      </p:cBhvr>
                      <p:tavLst>
                        <p:tav tm="0">
                          <p:val>
                            <p:strVal val="#ppt_x"/>
                          </p:val>
                        </p:tav>
                        <p:tav tm="100000">
                          <p:val>
                            <p:strVal val="#ppt_x"/>
                          </p:val>
                        </p:tav>
                      </p:tavLst>
                    </p:anim>
                    <p:anim calcmode="lin" valueType="num">
                      <p:cBhvr>
                        <p:cTn dur="500" fill="hold"/>
                        <p:tgtEl>
                          <p:spTgt spid="25"/>
                        </p:tgtEl>
                        <p:attrNameLst>
                          <p:attrName>ppt_y</p:attrName>
                        </p:attrNameLst>
                      </p:cBhvr>
                      <p:tavLst>
                        <p:tav tm="0">
                          <p:val>
                            <p:strVal val="#ppt_y+.1"/>
                          </p:val>
                        </p:tav>
                        <p:tav tm="100000">
                          <p:val>
                            <p:strVal val="#ppt_y"/>
                          </p:val>
                        </p:tav>
                      </p:tavLst>
                    </p:anim>
                  </p:childTnLst>
                </p:cTn>
              </p:par>
            </p:tnLst>
          </p:tmpl>
        </p:tmplLst>
      </p:bldP>
      <p:bldP spid="26" grpId="0" build="p">
        <p:tmplLst>
          <p:tmpl lvl="1">
            <p:tnLst>
              <p:par>
                <p:cTn presetID="42"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2" grpId="0" build="p" animBg="1">
        <p:tmplLst>
          <p:tmpl>
            <p:tnLst>
              <p:par>
                <p:cTn presetID="22" presetClass="entr" presetSubtype="4"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wipe(down)">
                      <p:cBhvr>
                        <p:cTn dur="500"/>
                        <p:tgtEl>
                          <p:spTgt spid="22"/>
                        </p:tgtEl>
                      </p:cBhvr>
                    </p:animEffect>
                  </p:childTnLst>
                </p:cTn>
              </p:par>
            </p:tnLst>
          </p:tmpl>
          <p:tmpl lvl="1">
            <p:tnLst>
              <p:par>
                <p:cTn presetID="22" presetClass="entr" presetSubtype="4"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wipe(down)">
                      <p:cBhvr>
                        <p:cTn dur="500"/>
                        <p:tgtEl>
                          <p:spTgt spid="22"/>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a:prstGeom prst="rect">
            <a:avLst/>
          </a:prstGeo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‹N°›</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a:prstGeom prst="rect">
            <a:avLst/>
          </a:prstGeo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8" name="図プレースホルダー 7"/>
          <p:cNvSpPr>
            <a:spLocks noGrp="1" noChangeAspect="1"/>
          </p:cNvSpPr>
          <p:nvPr>
            <p:ph type="pic" sz="quarter" idx="13" hasCustomPrompt="1"/>
          </p:nvPr>
        </p:nvSpPr>
        <p:spPr>
          <a:xfrm>
            <a:off x="1006302" y="3064786"/>
            <a:ext cx="3374388" cy="3374388"/>
          </a:xfrm>
          <a:ln w="28575">
            <a:noFill/>
          </a:ln>
          <a:effectLst>
            <a:outerShdw blurRad="63500" algn="ctr" rotWithShape="0">
              <a:prstClr val="black">
                <a:alpha val="20000"/>
              </a:prstClr>
            </a:outerShdw>
          </a:effectLst>
        </p:spPr>
        <p:txBody>
          <a:bodyPr/>
          <a:lstStyle>
            <a:lvl1pPr>
              <a:defRPr>
                <a:solidFill>
                  <a:schemeClr val="bg1">
                    <a:lumMod val="65000"/>
                  </a:schemeClr>
                </a:solidFill>
              </a:defRPr>
            </a:lvl1pPr>
          </a:lstStyle>
          <a:p>
            <a:r>
              <a:rPr lang="en-US" dirty="0" smtClean="0"/>
              <a:t>Add Image</a:t>
            </a:r>
            <a:endParaRPr lang="en-US" dirty="0"/>
          </a:p>
        </p:txBody>
      </p:sp>
      <p:sp>
        <p:nvSpPr>
          <p:cNvPr id="22" name="テキスト プレースホルダー 5"/>
          <p:cNvSpPr>
            <a:spLocks noGrp="1"/>
          </p:cNvSpPr>
          <p:nvPr>
            <p:ph type="body" sz="quarter" idx="14" hasCustomPrompt="1"/>
          </p:nvPr>
        </p:nvSpPr>
        <p:spPr>
          <a:xfrm rot="21288877">
            <a:off x="448802" y="6347140"/>
            <a:ext cx="4354395" cy="607972"/>
          </a:xfrm>
          <a:gradFill flip="none" rotWithShape="1">
            <a:gsLst>
              <a:gs pos="0">
                <a:schemeClr val="accent1">
                  <a:alpha val="0"/>
                </a:schemeClr>
              </a:gs>
              <a:gs pos="50000">
                <a:schemeClr val="accent1"/>
              </a:gs>
              <a:gs pos="100000">
                <a:schemeClr val="accent1"/>
              </a:gs>
            </a:gsLst>
            <a:lin ang="0" scaled="0"/>
            <a:tileRect/>
          </a:gradFill>
          <a:effectLst>
            <a:outerShdw blurRad="76200" dir="18900000" sy="23000" kx="-1200000" algn="bl" rotWithShape="0">
              <a:prstClr val="black">
                <a:alpha val="20000"/>
              </a:prstClr>
            </a:outerShdw>
          </a:effectLst>
        </p:spPr>
        <p:txBody>
          <a:bodyPr>
            <a:normAutofit/>
          </a:bodyPr>
          <a:lstStyle>
            <a:lvl1pPr algn="r">
              <a:defRPr sz="2800" baseline="0">
                <a:solidFill>
                  <a:schemeClr val="bg1">
                    <a:lumMod val="85000"/>
                  </a:schemeClr>
                </a:solidFill>
                <a:latin typeface="Aleo-BoldItalic" pitchFamily="34" charset="0"/>
              </a:defRPr>
            </a:lvl1pPr>
          </a:lstStyle>
          <a:p>
            <a:pPr lvl="0"/>
            <a:r>
              <a:rPr lang="en-US" dirty="0" smtClean="0"/>
              <a:t>Caption Here</a:t>
            </a:r>
            <a:endParaRPr lang="en-US" dirty="0"/>
          </a:p>
        </p:txBody>
      </p:sp>
      <p:sp>
        <p:nvSpPr>
          <p:cNvPr id="18" name="図プレースホルダー 7"/>
          <p:cNvSpPr>
            <a:spLocks noGrp="1" noChangeAspect="1"/>
          </p:cNvSpPr>
          <p:nvPr>
            <p:ph type="pic" sz="quarter" idx="15" hasCustomPrompt="1"/>
          </p:nvPr>
        </p:nvSpPr>
        <p:spPr>
          <a:xfrm>
            <a:off x="5182766" y="4361276"/>
            <a:ext cx="3374388" cy="3374388"/>
          </a:xfrm>
          <a:ln w="28575">
            <a:noFill/>
          </a:ln>
          <a:effectLst>
            <a:outerShdw blurRad="63500" algn="ctr" rotWithShape="0">
              <a:prstClr val="black">
                <a:alpha val="20000"/>
              </a:prstClr>
            </a:outerShdw>
          </a:effectLst>
        </p:spPr>
        <p:txBody>
          <a:bodyPr/>
          <a:lstStyle>
            <a:lvl1pPr>
              <a:defRPr>
                <a:solidFill>
                  <a:schemeClr val="bg1">
                    <a:lumMod val="65000"/>
                  </a:schemeClr>
                </a:solidFill>
              </a:defRPr>
            </a:lvl1pPr>
          </a:lstStyle>
          <a:p>
            <a:r>
              <a:rPr lang="en-US" dirty="0" smtClean="0"/>
              <a:t>Add Image</a:t>
            </a:r>
            <a:endParaRPr lang="en-US" dirty="0"/>
          </a:p>
        </p:txBody>
      </p:sp>
      <p:sp>
        <p:nvSpPr>
          <p:cNvPr id="23" name="テキスト プレースホルダー 5"/>
          <p:cNvSpPr>
            <a:spLocks noGrp="1"/>
          </p:cNvSpPr>
          <p:nvPr>
            <p:ph type="body" sz="quarter" idx="16" hasCustomPrompt="1"/>
          </p:nvPr>
        </p:nvSpPr>
        <p:spPr>
          <a:xfrm rot="21288877">
            <a:off x="4625266" y="7643630"/>
            <a:ext cx="4354395" cy="607972"/>
          </a:xfrm>
          <a:gradFill flip="none" rotWithShape="1">
            <a:gsLst>
              <a:gs pos="0">
                <a:schemeClr val="accent2">
                  <a:alpha val="0"/>
                </a:schemeClr>
              </a:gs>
              <a:gs pos="50000">
                <a:schemeClr val="accent2"/>
              </a:gs>
              <a:gs pos="100000">
                <a:schemeClr val="accent2"/>
              </a:gs>
            </a:gsLst>
            <a:lin ang="0" scaled="0"/>
            <a:tileRect/>
          </a:gradFill>
          <a:effectLst>
            <a:outerShdw blurRad="76200" dir="18900000" sy="23000" kx="-1200000" algn="bl" rotWithShape="0">
              <a:prstClr val="black">
                <a:alpha val="20000"/>
              </a:prstClr>
            </a:outerShdw>
          </a:effectLst>
        </p:spPr>
        <p:txBody>
          <a:bodyPr>
            <a:normAutofit/>
          </a:bodyPr>
          <a:lstStyle>
            <a:lvl1pPr algn="r">
              <a:defRPr sz="2800" baseline="0">
                <a:solidFill>
                  <a:schemeClr val="bg1">
                    <a:lumMod val="85000"/>
                  </a:schemeClr>
                </a:solidFill>
                <a:latin typeface="Aleo-BoldItalic" pitchFamily="34" charset="0"/>
              </a:defRPr>
            </a:lvl1pPr>
          </a:lstStyle>
          <a:p>
            <a:pPr lvl="0"/>
            <a:r>
              <a:rPr lang="en-US" dirty="0" smtClean="0"/>
              <a:t>Caption Here</a:t>
            </a:r>
            <a:endParaRPr lang="en-US" dirty="0"/>
          </a:p>
        </p:txBody>
      </p:sp>
      <p:sp>
        <p:nvSpPr>
          <p:cNvPr id="24" name="図プレースホルダー 7"/>
          <p:cNvSpPr>
            <a:spLocks noGrp="1" noChangeAspect="1"/>
          </p:cNvSpPr>
          <p:nvPr>
            <p:ph type="pic" sz="quarter" idx="17" hasCustomPrompt="1"/>
          </p:nvPr>
        </p:nvSpPr>
        <p:spPr>
          <a:xfrm>
            <a:off x="9359230" y="2617184"/>
            <a:ext cx="3374388" cy="3374388"/>
          </a:xfrm>
          <a:ln w="28575">
            <a:noFill/>
          </a:ln>
          <a:effectLst>
            <a:outerShdw blurRad="63500" algn="ctr" rotWithShape="0">
              <a:prstClr val="black">
                <a:alpha val="20000"/>
              </a:prstClr>
            </a:outerShdw>
          </a:effectLst>
        </p:spPr>
        <p:txBody>
          <a:bodyPr/>
          <a:lstStyle>
            <a:lvl1pPr>
              <a:defRPr>
                <a:solidFill>
                  <a:schemeClr val="bg1">
                    <a:lumMod val="65000"/>
                  </a:schemeClr>
                </a:solidFill>
              </a:defRPr>
            </a:lvl1pPr>
          </a:lstStyle>
          <a:p>
            <a:r>
              <a:rPr lang="en-US" dirty="0" smtClean="0"/>
              <a:t>Add Image</a:t>
            </a:r>
            <a:endParaRPr lang="en-US" dirty="0"/>
          </a:p>
        </p:txBody>
      </p:sp>
      <p:sp>
        <p:nvSpPr>
          <p:cNvPr id="27" name="テキスト プレースホルダー 5"/>
          <p:cNvSpPr>
            <a:spLocks noGrp="1"/>
          </p:cNvSpPr>
          <p:nvPr>
            <p:ph type="body" sz="quarter" idx="18" hasCustomPrompt="1"/>
          </p:nvPr>
        </p:nvSpPr>
        <p:spPr>
          <a:xfrm rot="21288877">
            <a:off x="8801730" y="5899538"/>
            <a:ext cx="4354395" cy="607972"/>
          </a:xfrm>
          <a:gradFill flip="none" rotWithShape="1">
            <a:gsLst>
              <a:gs pos="0">
                <a:schemeClr val="accent3">
                  <a:alpha val="0"/>
                </a:schemeClr>
              </a:gs>
              <a:gs pos="50000">
                <a:schemeClr val="accent3"/>
              </a:gs>
              <a:gs pos="100000">
                <a:schemeClr val="accent3"/>
              </a:gs>
            </a:gsLst>
            <a:lin ang="0" scaled="0"/>
            <a:tileRect/>
          </a:gradFill>
          <a:effectLst>
            <a:outerShdw blurRad="76200" dir="18900000" sy="23000" kx="-1200000" algn="bl" rotWithShape="0">
              <a:prstClr val="black">
                <a:alpha val="20000"/>
              </a:prstClr>
            </a:outerShdw>
          </a:effectLst>
        </p:spPr>
        <p:txBody>
          <a:bodyPr>
            <a:normAutofit/>
          </a:bodyPr>
          <a:lstStyle>
            <a:lvl1pPr algn="r">
              <a:defRPr sz="2800" baseline="0">
                <a:solidFill>
                  <a:schemeClr val="bg1">
                    <a:lumMod val="85000"/>
                  </a:schemeClr>
                </a:solidFill>
                <a:latin typeface="Aleo-BoldItalic" pitchFamily="34" charset="0"/>
              </a:defRPr>
            </a:lvl1pPr>
          </a:lstStyle>
          <a:p>
            <a:pPr lvl="0"/>
            <a:r>
              <a:rPr lang="en-US" dirty="0" smtClean="0"/>
              <a:t>Caption Here</a:t>
            </a:r>
            <a:endParaRPr lang="en-US" dirty="0"/>
          </a:p>
        </p:txBody>
      </p:sp>
      <p:sp>
        <p:nvSpPr>
          <p:cNvPr id="28" name="図プレースホルダー 7"/>
          <p:cNvSpPr>
            <a:spLocks noGrp="1" noChangeAspect="1"/>
          </p:cNvSpPr>
          <p:nvPr>
            <p:ph type="pic" sz="quarter" idx="19" hasCustomPrompt="1"/>
          </p:nvPr>
        </p:nvSpPr>
        <p:spPr>
          <a:xfrm>
            <a:off x="13535694" y="3477508"/>
            <a:ext cx="3374388" cy="3374388"/>
          </a:xfrm>
          <a:ln w="28575">
            <a:noFill/>
          </a:ln>
          <a:effectLst>
            <a:outerShdw blurRad="63500" algn="ctr" rotWithShape="0">
              <a:prstClr val="black">
                <a:alpha val="20000"/>
              </a:prstClr>
            </a:outerShdw>
          </a:effectLst>
        </p:spPr>
        <p:txBody>
          <a:bodyPr/>
          <a:lstStyle>
            <a:lvl1pPr>
              <a:defRPr>
                <a:solidFill>
                  <a:schemeClr val="bg1">
                    <a:lumMod val="65000"/>
                  </a:schemeClr>
                </a:solidFill>
              </a:defRPr>
            </a:lvl1pPr>
          </a:lstStyle>
          <a:p>
            <a:r>
              <a:rPr lang="en-US" dirty="0" smtClean="0"/>
              <a:t>Add Image</a:t>
            </a:r>
            <a:endParaRPr lang="en-US" dirty="0"/>
          </a:p>
        </p:txBody>
      </p:sp>
      <p:sp>
        <p:nvSpPr>
          <p:cNvPr id="29" name="テキスト プレースホルダー 5"/>
          <p:cNvSpPr>
            <a:spLocks noGrp="1"/>
          </p:cNvSpPr>
          <p:nvPr>
            <p:ph type="body" sz="quarter" idx="20" hasCustomPrompt="1"/>
          </p:nvPr>
        </p:nvSpPr>
        <p:spPr>
          <a:xfrm rot="21288877">
            <a:off x="12978194" y="6759862"/>
            <a:ext cx="4354395" cy="607972"/>
          </a:xfrm>
          <a:gradFill flip="none" rotWithShape="1">
            <a:gsLst>
              <a:gs pos="0">
                <a:schemeClr val="accent4">
                  <a:alpha val="0"/>
                </a:schemeClr>
              </a:gs>
              <a:gs pos="50000">
                <a:schemeClr val="accent4"/>
              </a:gs>
              <a:gs pos="100000">
                <a:schemeClr val="accent4"/>
              </a:gs>
            </a:gsLst>
            <a:lin ang="0" scaled="0"/>
            <a:tileRect/>
          </a:gradFill>
          <a:effectLst>
            <a:outerShdw blurRad="76200" dir="18900000" sy="23000" kx="-1200000" algn="bl" rotWithShape="0">
              <a:prstClr val="black">
                <a:alpha val="20000"/>
              </a:prstClr>
            </a:outerShdw>
          </a:effectLst>
        </p:spPr>
        <p:txBody>
          <a:bodyPr>
            <a:normAutofit/>
          </a:bodyPr>
          <a:lstStyle>
            <a:lvl1pPr algn="r">
              <a:defRPr sz="2800" baseline="0">
                <a:solidFill>
                  <a:schemeClr val="bg1">
                    <a:lumMod val="85000"/>
                  </a:schemeClr>
                </a:solidFill>
                <a:latin typeface="Aleo-BoldItalic" pitchFamily="34" charset="0"/>
              </a:defRPr>
            </a:lvl1pPr>
          </a:lstStyle>
          <a:p>
            <a:pPr lvl="0"/>
            <a:r>
              <a:rPr lang="en-US" dirty="0" smtClean="0"/>
              <a:t>Caption Here</a:t>
            </a:r>
            <a:endParaRPr lang="en-US" dirty="0"/>
          </a:p>
        </p:txBody>
      </p:sp>
      <p:sp>
        <p:nvSpPr>
          <p:cNvPr id="30" name="テキスト プレースホルダー 5"/>
          <p:cNvSpPr>
            <a:spLocks noGrp="1"/>
          </p:cNvSpPr>
          <p:nvPr>
            <p:ph type="body" sz="quarter" idx="21" hasCustomPrompt="1"/>
          </p:nvPr>
        </p:nvSpPr>
        <p:spPr>
          <a:xfrm>
            <a:off x="934294" y="7303740"/>
            <a:ext cx="3456384" cy="1440160"/>
          </a:xfrm>
        </p:spPr>
        <p:txBody>
          <a:bodyPr anchor="t">
            <a:normAutofit/>
          </a:bodyPr>
          <a:lstStyle>
            <a:lvl1pPr algn="l">
              <a:defRPr sz="2000" baseline="0"/>
            </a:lvl1pPr>
          </a:lstStyle>
          <a:p>
            <a:pPr lvl="0"/>
            <a:r>
              <a:rPr lang="en-US" dirty="0" smtClean="0"/>
              <a:t>Text Here</a:t>
            </a:r>
            <a:endParaRPr lang="en-US" dirty="0"/>
          </a:p>
        </p:txBody>
      </p:sp>
      <p:sp>
        <p:nvSpPr>
          <p:cNvPr id="31" name="テキスト プレースホルダー 5"/>
          <p:cNvSpPr>
            <a:spLocks noGrp="1"/>
          </p:cNvSpPr>
          <p:nvPr>
            <p:ph type="body" sz="quarter" idx="22" hasCustomPrompt="1"/>
          </p:nvPr>
        </p:nvSpPr>
        <p:spPr>
          <a:xfrm>
            <a:off x="5038752" y="8599884"/>
            <a:ext cx="3456384" cy="1440160"/>
          </a:xfrm>
        </p:spPr>
        <p:txBody>
          <a:bodyPr anchor="t">
            <a:normAutofit/>
          </a:bodyPr>
          <a:lstStyle>
            <a:lvl1pPr algn="l">
              <a:defRPr sz="2000" baseline="0"/>
            </a:lvl1pPr>
          </a:lstStyle>
          <a:p>
            <a:pPr lvl="0"/>
            <a:r>
              <a:rPr lang="en-US" dirty="0" smtClean="0"/>
              <a:t>Text Here</a:t>
            </a:r>
            <a:endParaRPr lang="en-US" dirty="0"/>
          </a:p>
        </p:txBody>
      </p:sp>
      <p:sp>
        <p:nvSpPr>
          <p:cNvPr id="32" name="テキスト プレースホルダー 5"/>
          <p:cNvSpPr>
            <a:spLocks noGrp="1"/>
          </p:cNvSpPr>
          <p:nvPr>
            <p:ph type="body" sz="quarter" idx="23" hasCustomPrompt="1"/>
          </p:nvPr>
        </p:nvSpPr>
        <p:spPr>
          <a:xfrm>
            <a:off x="9287224" y="6871692"/>
            <a:ext cx="3456384" cy="1440160"/>
          </a:xfrm>
        </p:spPr>
        <p:txBody>
          <a:bodyPr anchor="t">
            <a:normAutofit/>
          </a:bodyPr>
          <a:lstStyle>
            <a:lvl1pPr algn="l">
              <a:defRPr sz="2000" baseline="0"/>
            </a:lvl1pPr>
          </a:lstStyle>
          <a:p>
            <a:pPr lvl="0"/>
            <a:r>
              <a:rPr lang="en-US" dirty="0" smtClean="0"/>
              <a:t>Text Here</a:t>
            </a:r>
            <a:endParaRPr lang="en-US" dirty="0"/>
          </a:p>
        </p:txBody>
      </p:sp>
      <p:sp>
        <p:nvSpPr>
          <p:cNvPr id="33" name="テキスト プレースホルダー 5"/>
          <p:cNvSpPr>
            <a:spLocks noGrp="1"/>
          </p:cNvSpPr>
          <p:nvPr>
            <p:ph type="body" sz="quarter" idx="24" hasCustomPrompt="1"/>
          </p:nvPr>
        </p:nvSpPr>
        <p:spPr>
          <a:xfrm>
            <a:off x="13463687" y="7591772"/>
            <a:ext cx="3456384" cy="1440160"/>
          </a:xfrm>
        </p:spPr>
        <p:txBody>
          <a:bodyPr anchor="t">
            <a:normAutofit/>
          </a:bodyPr>
          <a:lstStyle>
            <a:lvl1pPr algn="l">
              <a:defRPr sz="2000" baseline="0"/>
            </a:lvl1pPr>
          </a:lstStyle>
          <a:p>
            <a:pPr lvl="0"/>
            <a:r>
              <a:rPr lang="en-US" dirty="0" smtClean="0"/>
              <a:t>Text Here</a:t>
            </a:r>
            <a:endParaRPr lang="en-US" dirty="0"/>
          </a:p>
        </p:txBody>
      </p:sp>
    </p:spTree>
    <p:extLst>
      <p:ext uri="{BB962C8B-B14F-4D97-AF65-F5344CB8AC3E}">
        <p14:creationId xmlns:p14="http://schemas.microsoft.com/office/powerpoint/2010/main" val="3984093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par>
                          <p:cTn id="50" fill="hold">
                            <p:stCondLst>
                              <p:cond delay="750"/>
                            </p:stCondLst>
                            <p:childTnLst>
                              <p:par>
                                <p:cTn id="51" presetID="10" presetClass="entr" presetSubtype="0" fill="hold" grpId="0" nodeType="after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fade">
                                      <p:cBhvr>
                                        <p:cTn id="53" dur="500"/>
                                        <p:tgtEl>
                                          <p:spTgt spid="8"/>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22">
                                            <p:bg/>
                                          </p:spTgt>
                                        </p:tgtEl>
                                        <p:attrNameLst>
                                          <p:attrName>style.visibility</p:attrName>
                                        </p:attrNameLst>
                                      </p:cBhvr>
                                      <p:to>
                                        <p:strVal val="visible"/>
                                      </p:to>
                                    </p:set>
                                    <p:animEffect transition="in" filter="wipe(down)">
                                      <p:cBhvr>
                                        <p:cTn id="56" dur="500"/>
                                        <p:tgtEl>
                                          <p:spTgt spid="22">
                                            <p:bg/>
                                          </p:spTgt>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22">
                                            <p:txEl>
                                              <p:pRg st="0" end="0"/>
                                            </p:txEl>
                                          </p:spTgt>
                                        </p:tgtEl>
                                        <p:attrNameLst>
                                          <p:attrName>style.visibility</p:attrName>
                                        </p:attrNameLst>
                                      </p:cBhvr>
                                      <p:to>
                                        <p:strVal val="visible"/>
                                      </p:to>
                                    </p:set>
                                    <p:animEffect transition="in" filter="wipe(down)">
                                      <p:cBhvr>
                                        <p:cTn id="59" dur="500"/>
                                        <p:tgtEl>
                                          <p:spTgt spid="22">
                                            <p:txEl>
                                              <p:pRg st="0" end="0"/>
                                            </p:txEl>
                                          </p:spTgt>
                                        </p:tgtEl>
                                      </p:cBhvr>
                                    </p:animEffect>
                                  </p:childTnLst>
                                </p:cTn>
                              </p:par>
                            </p:childTnLst>
                          </p:cTn>
                        </p:par>
                        <p:par>
                          <p:cTn id="60" fill="hold">
                            <p:stCondLst>
                              <p:cond delay="1250"/>
                            </p:stCondLst>
                            <p:childTnLst>
                              <p:par>
                                <p:cTn id="61" presetID="10" presetClass="entr" presetSubtype="0"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fade">
                                      <p:cBhvr>
                                        <p:cTn id="63" dur="500"/>
                                        <p:tgtEl>
                                          <p:spTgt spid="18"/>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23">
                                            <p:bg/>
                                          </p:spTgt>
                                        </p:tgtEl>
                                        <p:attrNameLst>
                                          <p:attrName>style.visibility</p:attrName>
                                        </p:attrNameLst>
                                      </p:cBhvr>
                                      <p:to>
                                        <p:strVal val="visible"/>
                                      </p:to>
                                    </p:set>
                                    <p:animEffect transition="in" filter="wipe(down)">
                                      <p:cBhvr>
                                        <p:cTn id="66" dur="500"/>
                                        <p:tgtEl>
                                          <p:spTgt spid="23">
                                            <p:bg/>
                                          </p:spTgt>
                                        </p:tgtEl>
                                      </p:cBhvr>
                                    </p:animEffect>
                                  </p:childTnLst>
                                </p:cTn>
                              </p:par>
                              <p:par>
                                <p:cTn id="67" presetID="22" presetClass="entr" presetSubtype="4" fill="hold" grpId="0" nodeType="withEffect">
                                  <p:stCondLst>
                                    <p:cond delay="0"/>
                                  </p:stCondLst>
                                  <p:childTnLst>
                                    <p:set>
                                      <p:cBhvr>
                                        <p:cTn id="68" dur="1" fill="hold">
                                          <p:stCondLst>
                                            <p:cond delay="0"/>
                                          </p:stCondLst>
                                        </p:cTn>
                                        <p:tgtEl>
                                          <p:spTgt spid="23">
                                            <p:txEl>
                                              <p:pRg st="0" end="0"/>
                                            </p:txEl>
                                          </p:spTgt>
                                        </p:tgtEl>
                                        <p:attrNameLst>
                                          <p:attrName>style.visibility</p:attrName>
                                        </p:attrNameLst>
                                      </p:cBhvr>
                                      <p:to>
                                        <p:strVal val="visible"/>
                                      </p:to>
                                    </p:set>
                                    <p:animEffect transition="in" filter="wipe(down)">
                                      <p:cBhvr>
                                        <p:cTn id="69" dur="500"/>
                                        <p:tgtEl>
                                          <p:spTgt spid="23">
                                            <p:txEl>
                                              <p:pRg st="0" end="0"/>
                                            </p:txEl>
                                          </p:spTgt>
                                        </p:tgtEl>
                                      </p:cBhvr>
                                    </p:animEffect>
                                  </p:childTnLst>
                                </p:cTn>
                              </p:par>
                            </p:childTnLst>
                          </p:cTn>
                        </p:par>
                        <p:par>
                          <p:cTn id="70" fill="hold">
                            <p:stCondLst>
                              <p:cond delay="1750"/>
                            </p:stCondLst>
                            <p:childTnLst>
                              <p:par>
                                <p:cTn id="71" presetID="10" presetClass="entr" presetSubtype="0" fill="hold" grpId="0" nodeType="afterEffect">
                                  <p:stCondLst>
                                    <p:cond delay="0"/>
                                  </p:stCondLst>
                                  <p:childTnLst>
                                    <p:set>
                                      <p:cBhvr>
                                        <p:cTn id="72" dur="1" fill="hold">
                                          <p:stCondLst>
                                            <p:cond delay="0"/>
                                          </p:stCondLst>
                                        </p:cTn>
                                        <p:tgtEl>
                                          <p:spTgt spid="24"/>
                                        </p:tgtEl>
                                        <p:attrNameLst>
                                          <p:attrName>style.visibility</p:attrName>
                                        </p:attrNameLst>
                                      </p:cBhvr>
                                      <p:to>
                                        <p:strVal val="visible"/>
                                      </p:to>
                                    </p:set>
                                    <p:animEffect transition="in" filter="fade">
                                      <p:cBhvr>
                                        <p:cTn id="73" dur="500"/>
                                        <p:tgtEl>
                                          <p:spTgt spid="24"/>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27">
                                            <p:bg/>
                                          </p:spTgt>
                                        </p:tgtEl>
                                        <p:attrNameLst>
                                          <p:attrName>style.visibility</p:attrName>
                                        </p:attrNameLst>
                                      </p:cBhvr>
                                      <p:to>
                                        <p:strVal val="visible"/>
                                      </p:to>
                                    </p:set>
                                    <p:animEffect transition="in" filter="wipe(down)">
                                      <p:cBhvr>
                                        <p:cTn id="76" dur="500"/>
                                        <p:tgtEl>
                                          <p:spTgt spid="27">
                                            <p:bg/>
                                          </p:spTgt>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27">
                                            <p:txEl>
                                              <p:pRg st="0" end="0"/>
                                            </p:txEl>
                                          </p:spTgt>
                                        </p:tgtEl>
                                        <p:attrNameLst>
                                          <p:attrName>style.visibility</p:attrName>
                                        </p:attrNameLst>
                                      </p:cBhvr>
                                      <p:to>
                                        <p:strVal val="visible"/>
                                      </p:to>
                                    </p:set>
                                    <p:animEffect transition="in" filter="wipe(down)">
                                      <p:cBhvr>
                                        <p:cTn id="79" dur="500"/>
                                        <p:tgtEl>
                                          <p:spTgt spid="27">
                                            <p:txEl>
                                              <p:pRg st="0" end="0"/>
                                            </p:txEl>
                                          </p:spTgt>
                                        </p:tgtEl>
                                      </p:cBhvr>
                                    </p:animEffect>
                                  </p:childTnLst>
                                </p:cTn>
                              </p:par>
                            </p:childTnLst>
                          </p:cTn>
                        </p:par>
                        <p:par>
                          <p:cTn id="80" fill="hold">
                            <p:stCondLst>
                              <p:cond delay="2250"/>
                            </p:stCondLst>
                            <p:childTnLst>
                              <p:par>
                                <p:cTn id="81" presetID="10" presetClass="entr" presetSubtype="0" fill="hold" grpId="0" nodeType="afterEffect">
                                  <p:stCondLst>
                                    <p:cond delay="0"/>
                                  </p:stCondLst>
                                  <p:childTnLst>
                                    <p:set>
                                      <p:cBhvr>
                                        <p:cTn id="82" dur="1" fill="hold">
                                          <p:stCondLst>
                                            <p:cond delay="0"/>
                                          </p:stCondLst>
                                        </p:cTn>
                                        <p:tgtEl>
                                          <p:spTgt spid="28"/>
                                        </p:tgtEl>
                                        <p:attrNameLst>
                                          <p:attrName>style.visibility</p:attrName>
                                        </p:attrNameLst>
                                      </p:cBhvr>
                                      <p:to>
                                        <p:strVal val="visible"/>
                                      </p:to>
                                    </p:set>
                                    <p:animEffect transition="in" filter="fade">
                                      <p:cBhvr>
                                        <p:cTn id="83" dur="500"/>
                                        <p:tgtEl>
                                          <p:spTgt spid="28"/>
                                        </p:tgtEl>
                                      </p:cBhvr>
                                    </p:animEffect>
                                  </p:childTnLst>
                                </p:cTn>
                              </p:par>
                              <p:par>
                                <p:cTn id="84" presetID="22" presetClass="entr" presetSubtype="4" fill="hold" grpId="0" nodeType="withEffect">
                                  <p:stCondLst>
                                    <p:cond delay="0"/>
                                  </p:stCondLst>
                                  <p:childTnLst>
                                    <p:set>
                                      <p:cBhvr>
                                        <p:cTn id="85" dur="1" fill="hold">
                                          <p:stCondLst>
                                            <p:cond delay="0"/>
                                          </p:stCondLst>
                                        </p:cTn>
                                        <p:tgtEl>
                                          <p:spTgt spid="29">
                                            <p:bg/>
                                          </p:spTgt>
                                        </p:tgtEl>
                                        <p:attrNameLst>
                                          <p:attrName>style.visibility</p:attrName>
                                        </p:attrNameLst>
                                      </p:cBhvr>
                                      <p:to>
                                        <p:strVal val="visible"/>
                                      </p:to>
                                    </p:set>
                                    <p:animEffect transition="in" filter="wipe(down)">
                                      <p:cBhvr>
                                        <p:cTn id="86" dur="500"/>
                                        <p:tgtEl>
                                          <p:spTgt spid="29">
                                            <p:bg/>
                                          </p:spTgt>
                                        </p:tgtEl>
                                      </p:cBhvr>
                                    </p:animEffect>
                                  </p:childTnLst>
                                </p:cTn>
                              </p:par>
                              <p:par>
                                <p:cTn id="87" presetID="22" presetClass="entr" presetSubtype="4" fill="hold" grpId="0" nodeType="withEffect">
                                  <p:stCondLst>
                                    <p:cond delay="0"/>
                                  </p:stCondLst>
                                  <p:childTnLst>
                                    <p:set>
                                      <p:cBhvr>
                                        <p:cTn id="88" dur="1" fill="hold">
                                          <p:stCondLst>
                                            <p:cond delay="0"/>
                                          </p:stCondLst>
                                        </p:cTn>
                                        <p:tgtEl>
                                          <p:spTgt spid="29">
                                            <p:txEl>
                                              <p:pRg st="0" end="0"/>
                                            </p:txEl>
                                          </p:spTgt>
                                        </p:tgtEl>
                                        <p:attrNameLst>
                                          <p:attrName>style.visibility</p:attrName>
                                        </p:attrNameLst>
                                      </p:cBhvr>
                                      <p:to>
                                        <p:strVal val="visible"/>
                                      </p:to>
                                    </p:set>
                                    <p:animEffect transition="in" filter="wipe(down)">
                                      <p:cBhvr>
                                        <p:cTn id="89" dur="500"/>
                                        <p:tgtEl>
                                          <p:spTgt spid="29">
                                            <p:txEl>
                                              <p:pRg st="0" end="0"/>
                                            </p:txEl>
                                          </p:spTgt>
                                        </p:tgtEl>
                                      </p:cBhvr>
                                    </p:animEffect>
                                  </p:childTnLst>
                                </p:cTn>
                              </p:par>
                            </p:childTnLst>
                          </p:cTn>
                        </p:par>
                        <p:par>
                          <p:cTn id="90" fill="hold">
                            <p:stCondLst>
                              <p:cond delay="2750"/>
                            </p:stCondLst>
                            <p:childTnLst>
                              <p:par>
                                <p:cTn id="91" presetID="42" presetClass="entr" presetSubtype="0" fill="hold" grpId="0" nodeType="afterEffect">
                                  <p:stCondLst>
                                    <p:cond delay="0"/>
                                  </p:stCondLst>
                                  <p:childTnLst>
                                    <p:set>
                                      <p:cBhvr>
                                        <p:cTn id="92" dur="1" fill="hold">
                                          <p:stCondLst>
                                            <p:cond delay="0"/>
                                          </p:stCondLst>
                                        </p:cTn>
                                        <p:tgtEl>
                                          <p:spTgt spid="30">
                                            <p:txEl>
                                              <p:pRg st="0" end="0"/>
                                            </p:txEl>
                                          </p:spTgt>
                                        </p:tgtEl>
                                        <p:attrNameLst>
                                          <p:attrName>style.visibility</p:attrName>
                                        </p:attrNameLst>
                                      </p:cBhvr>
                                      <p:to>
                                        <p:strVal val="visible"/>
                                      </p:to>
                                    </p:set>
                                    <p:animEffect transition="in" filter="fade">
                                      <p:cBhvr>
                                        <p:cTn id="93" dur="500"/>
                                        <p:tgtEl>
                                          <p:spTgt spid="30">
                                            <p:txEl>
                                              <p:pRg st="0" end="0"/>
                                            </p:txEl>
                                          </p:spTgt>
                                        </p:tgtEl>
                                      </p:cBhvr>
                                    </p:animEffect>
                                    <p:anim calcmode="lin" valueType="num">
                                      <p:cBhvr>
                                        <p:cTn id="94" dur="500" fill="hold"/>
                                        <p:tgtEl>
                                          <p:spTgt spid="30">
                                            <p:txEl>
                                              <p:pRg st="0" end="0"/>
                                            </p:txEl>
                                          </p:spTgt>
                                        </p:tgtEl>
                                        <p:attrNameLst>
                                          <p:attrName>ppt_x</p:attrName>
                                        </p:attrNameLst>
                                      </p:cBhvr>
                                      <p:tavLst>
                                        <p:tav tm="0">
                                          <p:val>
                                            <p:strVal val="#ppt_x"/>
                                          </p:val>
                                        </p:tav>
                                        <p:tav tm="100000">
                                          <p:val>
                                            <p:strVal val="#ppt_x"/>
                                          </p:val>
                                        </p:tav>
                                      </p:tavLst>
                                    </p:anim>
                                    <p:anim calcmode="lin" valueType="num">
                                      <p:cBhvr>
                                        <p:cTn id="95" dur="500" fill="hold"/>
                                        <p:tgtEl>
                                          <p:spTgt spid="30">
                                            <p:txEl>
                                              <p:pRg st="0" end="0"/>
                                            </p:txEl>
                                          </p:spTgt>
                                        </p:tgtEl>
                                        <p:attrNameLst>
                                          <p:attrName>ppt_y</p:attrName>
                                        </p:attrNameLst>
                                      </p:cBhvr>
                                      <p:tavLst>
                                        <p:tav tm="0">
                                          <p:val>
                                            <p:strVal val="#ppt_y+.1"/>
                                          </p:val>
                                        </p:tav>
                                        <p:tav tm="100000">
                                          <p:val>
                                            <p:strVal val="#ppt_y"/>
                                          </p:val>
                                        </p:tav>
                                      </p:tavLst>
                                    </p:anim>
                                  </p:childTnLst>
                                </p:cTn>
                              </p:par>
                            </p:childTnLst>
                          </p:cTn>
                        </p:par>
                        <p:par>
                          <p:cTn id="96" fill="hold">
                            <p:stCondLst>
                              <p:cond delay="3250"/>
                            </p:stCondLst>
                            <p:childTnLst>
                              <p:par>
                                <p:cTn id="97" presetID="42" presetClass="entr" presetSubtype="0" fill="hold" grpId="0" nodeType="afterEffect">
                                  <p:stCondLst>
                                    <p:cond delay="0"/>
                                  </p:stCondLst>
                                  <p:childTnLst>
                                    <p:set>
                                      <p:cBhvr>
                                        <p:cTn id="98" dur="1" fill="hold">
                                          <p:stCondLst>
                                            <p:cond delay="0"/>
                                          </p:stCondLst>
                                        </p:cTn>
                                        <p:tgtEl>
                                          <p:spTgt spid="31">
                                            <p:txEl>
                                              <p:pRg st="0" end="0"/>
                                            </p:txEl>
                                          </p:spTgt>
                                        </p:tgtEl>
                                        <p:attrNameLst>
                                          <p:attrName>style.visibility</p:attrName>
                                        </p:attrNameLst>
                                      </p:cBhvr>
                                      <p:to>
                                        <p:strVal val="visible"/>
                                      </p:to>
                                    </p:set>
                                    <p:animEffect transition="in" filter="fade">
                                      <p:cBhvr>
                                        <p:cTn id="99" dur="500"/>
                                        <p:tgtEl>
                                          <p:spTgt spid="31">
                                            <p:txEl>
                                              <p:pRg st="0" end="0"/>
                                            </p:txEl>
                                          </p:spTgt>
                                        </p:tgtEl>
                                      </p:cBhvr>
                                    </p:animEffect>
                                    <p:anim calcmode="lin" valueType="num">
                                      <p:cBhvr>
                                        <p:cTn id="100" dur="5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101" dur="500" fill="hold"/>
                                        <p:tgtEl>
                                          <p:spTgt spid="31">
                                            <p:txEl>
                                              <p:pRg st="0" end="0"/>
                                            </p:txEl>
                                          </p:spTgt>
                                        </p:tgtEl>
                                        <p:attrNameLst>
                                          <p:attrName>ppt_y</p:attrName>
                                        </p:attrNameLst>
                                      </p:cBhvr>
                                      <p:tavLst>
                                        <p:tav tm="0">
                                          <p:val>
                                            <p:strVal val="#ppt_y+.1"/>
                                          </p:val>
                                        </p:tav>
                                        <p:tav tm="100000">
                                          <p:val>
                                            <p:strVal val="#ppt_y"/>
                                          </p:val>
                                        </p:tav>
                                      </p:tavLst>
                                    </p:anim>
                                  </p:childTnLst>
                                </p:cTn>
                              </p:par>
                            </p:childTnLst>
                          </p:cTn>
                        </p:par>
                        <p:par>
                          <p:cTn id="102" fill="hold">
                            <p:stCondLst>
                              <p:cond delay="3750"/>
                            </p:stCondLst>
                            <p:childTnLst>
                              <p:par>
                                <p:cTn id="103" presetID="42" presetClass="entr" presetSubtype="0" fill="hold" grpId="0" nodeType="afterEffect">
                                  <p:stCondLst>
                                    <p:cond delay="0"/>
                                  </p:stCondLst>
                                  <p:childTnLst>
                                    <p:set>
                                      <p:cBhvr>
                                        <p:cTn id="104" dur="1" fill="hold">
                                          <p:stCondLst>
                                            <p:cond delay="0"/>
                                          </p:stCondLst>
                                        </p:cTn>
                                        <p:tgtEl>
                                          <p:spTgt spid="32">
                                            <p:txEl>
                                              <p:pRg st="0" end="0"/>
                                            </p:txEl>
                                          </p:spTgt>
                                        </p:tgtEl>
                                        <p:attrNameLst>
                                          <p:attrName>style.visibility</p:attrName>
                                        </p:attrNameLst>
                                      </p:cBhvr>
                                      <p:to>
                                        <p:strVal val="visible"/>
                                      </p:to>
                                    </p:set>
                                    <p:animEffect transition="in" filter="fade">
                                      <p:cBhvr>
                                        <p:cTn id="105" dur="500"/>
                                        <p:tgtEl>
                                          <p:spTgt spid="32">
                                            <p:txEl>
                                              <p:pRg st="0" end="0"/>
                                            </p:txEl>
                                          </p:spTgt>
                                        </p:tgtEl>
                                      </p:cBhvr>
                                    </p:animEffect>
                                    <p:anim calcmode="lin" valueType="num">
                                      <p:cBhvr>
                                        <p:cTn id="106"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p:cTn id="107" dur="500" fill="hold"/>
                                        <p:tgtEl>
                                          <p:spTgt spid="32">
                                            <p:txEl>
                                              <p:pRg st="0" end="0"/>
                                            </p:txEl>
                                          </p:spTgt>
                                        </p:tgtEl>
                                        <p:attrNameLst>
                                          <p:attrName>ppt_y</p:attrName>
                                        </p:attrNameLst>
                                      </p:cBhvr>
                                      <p:tavLst>
                                        <p:tav tm="0">
                                          <p:val>
                                            <p:strVal val="#ppt_y+.1"/>
                                          </p:val>
                                        </p:tav>
                                        <p:tav tm="100000">
                                          <p:val>
                                            <p:strVal val="#ppt_y"/>
                                          </p:val>
                                        </p:tav>
                                      </p:tavLst>
                                    </p:anim>
                                  </p:childTnLst>
                                </p:cTn>
                              </p:par>
                            </p:childTnLst>
                          </p:cTn>
                        </p:par>
                        <p:par>
                          <p:cTn id="108" fill="hold">
                            <p:stCondLst>
                              <p:cond delay="4250"/>
                            </p:stCondLst>
                            <p:childTnLst>
                              <p:par>
                                <p:cTn id="109" presetID="42" presetClass="entr" presetSubtype="0" fill="hold" grpId="0" nodeType="afterEffect">
                                  <p:stCondLst>
                                    <p:cond delay="0"/>
                                  </p:stCondLst>
                                  <p:childTnLst>
                                    <p:set>
                                      <p:cBhvr>
                                        <p:cTn id="110" dur="1" fill="hold">
                                          <p:stCondLst>
                                            <p:cond delay="0"/>
                                          </p:stCondLst>
                                        </p:cTn>
                                        <p:tgtEl>
                                          <p:spTgt spid="33">
                                            <p:txEl>
                                              <p:pRg st="0" end="0"/>
                                            </p:txEl>
                                          </p:spTgt>
                                        </p:tgtEl>
                                        <p:attrNameLst>
                                          <p:attrName>style.visibility</p:attrName>
                                        </p:attrNameLst>
                                      </p:cBhvr>
                                      <p:to>
                                        <p:strVal val="visible"/>
                                      </p:to>
                                    </p:set>
                                    <p:animEffect transition="in" filter="fade">
                                      <p:cBhvr>
                                        <p:cTn id="111" dur="500"/>
                                        <p:tgtEl>
                                          <p:spTgt spid="33">
                                            <p:txEl>
                                              <p:pRg st="0" end="0"/>
                                            </p:txEl>
                                          </p:spTgt>
                                        </p:tgtEl>
                                      </p:cBhvr>
                                    </p:animEffect>
                                    <p:anim calcmode="lin" valueType="num">
                                      <p:cBhvr>
                                        <p:cTn id="112" dur="500" fill="hold"/>
                                        <p:tgtEl>
                                          <p:spTgt spid="33">
                                            <p:txEl>
                                              <p:pRg st="0" end="0"/>
                                            </p:txEl>
                                          </p:spTgt>
                                        </p:tgtEl>
                                        <p:attrNameLst>
                                          <p:attrName>ppt_x</p:attrName>
                                        </p:attrNameLst>
                                      </p:cBhvr>
                                      <p:tavLst>
                                        <p:tav tm="0">
                                          <p:val>
                                            <p:strVal val="#ppt_x"/>
                                          </p:val>
                                        </p:tav>
                                        <p:tav tm="100000">
                                          <p:val>
                                            <p:strVal val="#ppt_x"/>
                                          </p:val>
                                        </p:tav>
                                      </p:tavLst>
                                    </p:anim>
                                    <p:anim calcmode="lin" valueType="num">
                                      <p:cBhvr>
                                        <p:cTn id="113" dur="500" fill="hold"/>
                                        <p:tgtEl>
                                          <p:spTgt spid="3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P spid="8" grpId="0"/>
      <p:bldP spid="22" grpId="0" build="p" animBg="1">
        <p:tmplLst>
          <p:tmpl>
            <p:tnLst>
              <p:par>
                <p:cTn presetID="22" presetClass="entr" presetSubtype="4"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wipe(down)">
                      <p:cBhvr>
                        <p:cTn dur="500"/>
                        <p:tgtEl>
                          <p:spTgt spid="22"/>
                        </p:tgtEl>
                      </p:cBhvr>
                    </p:animEffect>
                  </p:childTnLst>
                </p:cTn>
              </p:par>
            </p:tnLst>
          </p:tmpl>
          <p:tmpl lvl="1">
            <p:tnLst>
              <p:par>
                <p:cTn presetID="22" presetClass="entr" presetSubtype="4"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wipe(down)">
                      <p:cBhvr>
                        <p:cTn dur="500"/>
                        <p:tgtEl>
                          <p:spTgt spid="22"/>
                        </p:tgtEl>
                      </p:cBhvr>
                    </p:animEffect>
                  </p:childTnLst>
                </p:cTn>
              </p:par>
            </p:tnLst>
          </p:tmpl>
        </p:tmplLst>
      </p:bldP>
      <p:bldP spid="18" grpId="0"/>
      <p:bldP spid="23" grpId="0" build="p" animBg="1">
        <p:tmplLst>
          <p:tmpl>
            <p:tnLst>
              <p:par>
                <p:cTn presetID="22" presetClass="entr" presetSubtype="4"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down)">
                      <p:cBhvr>
                        <p:cTn dur="500"/>
                        <p:tgtEl>
                          <p:spTgt spid="23"/>
                        </p:tgtEl>
                      </p:cBhvr>
                    </p:animEffect>
                  </p:childTnLst>
                </p:cTn>
              </p:par>
            </p:tnLst>
          </p:tmpl>
          <p:tmpl lvl="1">
            <p:tnLst>
              <p:par>
                <p:cTn presetID="22" presetClass="entr" presetSubtype="4"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down)">
                      <p:cBhvr>
                        <p:cTn dur="500"/>
                        <p:tgtEl>
                          <p:spTgt spid="23"/>
                        </p:tgtEl>
                      </p:cBhvr>
                    </p:animEffect>
                  </p:childTnLst>
                </p:cTn>
              </p:par>
            </p:tnLst>
          </p:tmpl>
        </p:tmplLst>
      </p:bldP>
      <p:bldP spid="24" grpId="0"/>
      <p:bldP spid="27" grpId="0" build="p" animBg="1">
        <p:tmplLst>
          <p:tmpl>
            <p:tnLst>
              <p:par>
                <p:cTn presetID="22" presetClass="entr" presetSubtype="4"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wipe(down)">
                      <p:cBhvr>
                        <p:cTn dur="500"/>
                        <p:tgtEl>
                          <p:spTgt spid="27"/>
                        </p:tgtEl>
                      </p:cBhvr>
                    </p:animEffect>
                  </p:childTnLst>
                </p:cTn>
              </p:par>
            </p:tnLst>
          </p:tmpl>
          <p:tmpl lvl="1">
            <p:tnLst>
              <p:par>
                <p:cTn presetID="22" presetClass="entr" presetSubtype="4"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wipe(down)">
                      <p:cBhvr>
                        <p:cTn dur="500"/>
                        <p:tgtEl>
                          <p:spTgt spid="27"/>
                        </p:tgtEl>
                      </p:cBhvr>
                    </p:animEffect>
                  </p:childTnLst>
                </p:cTn>
              </p:par>
            </p:tnLst>
          </p:tmpl>
        </p:tmplLst>
      </p:bldP>
      <p:bldP spid="28" grpId="0"/>
      <p:bldP spid="29" grpId="0" build="p" animBg="1">
        <p:tmplLst>
          <p:tmpl>
            <p:tnLst>
              <p:par>
                <p:cTn presetID="22" presetClass="entr" presetSubtype="4"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down)">
                      <p:cBhvr>
                        <p:cTn dur="500"/>
                        <p:tgtEl>
                          <p:spTgt spid="29"/>
                        </p:tgtEl>
                      </p:cBhvr>
                    </p:animEffect>
                  </p:childTnLst>
                </p:cTn>
              </p:par>
            </p:tnLst>
          </p:tmpl>
          <p:tmpl lvl="1">
            <p:tnLst>
              <p:par>
                <p:cTn presetID="22" presetClass="entr" presetSubtype="4"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down)">
                      <p:cBhvr>
                        <p:cTn dur="500"/>
                        <p:tgtEl>
                          <p:spTgt spid="29"/>
                        </p:tgtEl>
                      </p:cBhvr>
                    </p:animEffect>
                  </p:childTnLst>
                </p:cTn>
              </p:par>
            </p:tnLst>
          </p:tmpl>
        </p:tmplLst>
      </p:bldP>
      <p:bldP spid="30" grpId="0" build="p">
        <p:tmplLst>
          <p:tmpl lvl="1">
            <p:tnLst>
              <p:par>
                <p:cTn presetID="42" presetClass="entr" presetSubtype="0"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anim calcmode="lin" valueType="num">
                      <p:cBhvr>
                        <p:cTn dur="500" fill="hold"/>
                        <p:tgtEl>
                          <p:spTgt spid="30"/>
                        </p:tgtEl>
                        <p:attrNameLst>
                          <p:attrName>ppt_x</p:attrName>
                        </p:attrNameLst>
                      </p:cBhvr>
                      <p:tavLst>
                        <p:tav tm="0">
                          <p:val>
                            <p:strVal val="#ppt_x"/>
                          </p:val>
                        </p:tav>
                        <p:tav tm="100000">
                          <p:val>
                            <p:strVal val="#ppt_x"/>
                          </p:val>
                        </p:tav>
                      </p:tavLst>
                    </p:anim>
                    <p:anim calcmode="lin" valueType="num">
                      <p:cBhvr>
                        <p:cTn dur="500" fill="hold"/>
                        <p:tgtEl>
                          <p:spTgt spid="30"/>
                        </p:tgtEl>
                        <p:attrNameLst>
                          <p:attrName>ppt_y</p:attrName>
                        </p:attrNameLst>
                      </p:cBhvr>
                      <p:tavLst>
                        <p:tav tm="0">
                          <p:val>
                            <p:strVal val="#ppt_y+.1"/>
                          </p:val>
                        </p:tav>
                        <p:tav tm="100000">
                          <p:val>
                            <p:strVal val="#ppt_y"/>
                          </p:val>
                        </p:tav>
                      </p:tavLst>
                    </p:anim>
                  </p:childTnLst>
                </p:cTn>
              </p:par>
            </p:tnLst>
          </p:tmpl>
        </p:tmplLst>
      </p:bldP>
      <p:bldP spid="31" grpId="0" build="p">
        <p:tmplLst>
          <p:tmpl lvl="1">
            <p:tnLst>
              <p:par>
                <p:cTn presetID="42" presetClass="entr" presetSubtype="0"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anim calcmode="lin" valueType="num">
                      <p:cBhvr>
                        <p:cTn dur="500" fill="hold"/>
                        <p:tgtEl>
                          <p:spTgt spid="31"/>
                        </p:tgtEl>
                        <p:attrNameLst>
                          <p:attrName>ppt_x</p:attrName>
                        </p:attrNameLst>
                      </p:cBhvr>
                      <p:tavLst>
                        <p:tav tm="0">
                          <p:val>
                            <p:strVal val="#ppt_x"/>
                          </p:val>
                        </p:tav>
                        <p:tav tm="100000">
                          <p:val>
                            <p:strVal val="#ppt_x"/>
                          </p:val>
                        </p:tav>
                      </p:tavLst>
                    </p:anim>
                    <p:anim calcmode="lin" valueType="num">
                      <p:cBhvr>
                        <p:cTn dur="500" fill="hold"/>
                        <p:tgtEl>
                          <p:spTgt spid="31"/>
                        </p:tgtEl>
                        <p:attrNameLst>
                          <p:attrName>ppt_y</p:attrName>
                        </p:attrNameLst>
                      </p:cBhvr>
                      <p:tavLst>
                        <p:tav tm="0">
                          <p:val>
                            <p:strVal val="#ppt_y+.1"/>
                          </p:val>
                        </p:tav>
                        <p:tav tm="100000">
                          <p:val>
                            <p:strVal val="#ppt_y"/>
                          </p:val>
                        </p:tav>
                      </p:tavLst>
                    </p:anim>
                  </p:childTnLst>
                </p:cTn>
              </p:par>
            </p:tnLst>
          </p:tmpl>
        </p:tmplLst>
      </p:bldP>
      <p:bldP spid="32" grpId="0" build="p">
        <p:tmplLst>
          <p:tmpl lvl="1">
            <p:tnLst>
              <p:par>
                <p:cTn presetID="42" presetClass="entr" presetSubtype="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anim calcmode="lin" valueType="num">
                      <p:cBhvr>
                        <p:cTn dur="500" fill="hold"/>
                        <p:tgtEl>
                          <p:spTgt spid="32"/>
                        </p:tgtEl>
                        <p:attrNameLst>
                          <p:attrName>ppt_x</p:attrName>
                        </p:attrNameLst>
                      </p:cBhvr>
                      <p:tavLst>
                        <p:tav tm="0">
                          <p:val>
                            <p:strVal val="#ppt_x"/>
                          </p:val>
                        </p:tav>
                        <p:tav tm="100000">
                          <p:val>
                            <p:strVal val="#ppt_x"/>
                          </p:val>
                        </p:tav>
                      </p:tavLst>
                    </p:anim>
                    <p:anim calcmode="lin" valueType="num">
                      <p:cBhvr>
                        <p:cTn dur="500" fill="hold"/>
                        <p:tgtEl>
                          <p:spTgt spid="32"/>
                        </p:tgtEl>
                        <p:attrNameLst>
                          <p:attrName>ppt_y</p:attrName>
                        </p:attrNameLst>
                      </p:cBhvr>
                      <p:tavLst>
                        <p:tav tm="0">
                          <p:val>
                            <p:strVal val="#ppt_y+.1"/>
                          </p:val>
                        </p:tav>
                        <p:tav tm="100000">
                          <p:val>
                            <p:strVal val="#ppt_y"/>
                          </p:val>
                        </p:tav>
                      </p:tavLst>
                    </p:anim>
                  </p:childTnLst>
                </p:cTn>
              </p:par>
            </p:tnLst>
          </p:tmpl>
        </p:tmplLst>
      </p:bldP>
      <p:bldP spid="33" grpId="0" build="p">
        <p:tmplLst>
          <p:tmpl lvl="1">
            <p:tnLst>
              <p:par>
                <p:cTn presetID="42" presetClass="entr" presetSubtype="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anim calcmode="lin" valueType="num">
                      <p:cBhvr>
                        <p:cTn dur="500" fill="hold"/>
                        <p:tgtEl>
                          <p:spTgt spid="33"/>
                        </p:tgtEl>
                        <p:attrNameLst>
                          <p:attrName>ppt_x</p:attrName>
                        </p:attrNameLst>
                      </p:cBhvr>
                      <p:tavLst>
                        <p:tav tm="0">
                          <p:val>
                            <p:strVal val="#ppt_x"/>
                          </p:val>
                        </p:tav>
                        <p:tav tm="100000">
                          <p:val>
                            <p:strVal val="#ppt_x"/>
                          </p:val>
                        </p:tav>
                      </p:tavLst>
                    </p:anim>
                    <p:anim calcmode="lin" valueType="num">
                      <p:cBhvr>
                        <p:cTn dur="500" fill="hold"/>
                        <p:tgtEl>
                          <p:spTgt spid="33"/>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 Graphs -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a:prstGeom prst="rect">
            <a:avLst/>
          </a:prstGeo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‹N°›</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a:prstGeom prst="rect">
            <a:avLst/>
          </a:prstGeo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30" name="テキスト プレースホルダー 5"/>
          <p:cNvSpPr>
            <a:spLocks noGrp="1"/>
          </p:cNvSpPr>
          <p:nvPr>
            <p:ph type="body" sz="quarter" idx="21" hasCustomPrompt="1"/>
          </p:nvPr>
        </p:nvSpPr>
        <p:spPr>
          <a:xfrm>
            <a:off x="1366342" y="7231732"/>
            <a:ext cx="3600400" cy="2016224"/>
          </a:xfrm>
        </p:spPr>
        <p:txBody>
          <a:bodyPr anchor="t">
            <a:normAutofit/>
          </a:bodyPr>
          <a:lstStyle>
            <a:lvl1pPr algn="l">
              <a:defRPr sz="2000" baseline="0"/>
            </a:lvl1pPr>
          </a:lstStyle>
          <a:p>
            <a:pPr lvl="0"/>
            <a:r>
              <a:rPr lang="en-US" dirty="0" smtClean="0"/>
              <a:t>Text Here</a:t>
            </a:r>
            <a:endParaRPr lang="en-US" dirty="0"/>
          </a:p>
        </p:txBody>
      </p:sp>
      <p:sp>
        <p:nvSpPr>
          <p:cNvPr id="31" name="テキスト プレースホルダー 5"/>
          <p:cNvSpPr>
            <a:spLocks noGrp="1"/>
          </p:cNvSpPr>
          <p:nvPr>
            <p:ph type="body" sz="quarter" idx="22" hasCustomPrompt="1"/>
          </p:nvPr>
        </p:nvSpPr>
        <p:spPr>
          <a:xfrm>
            <a:off x="5182766" y="7231732"/>
            <a:ext cx="3600400" cy="2016224"/>
          </a:xfrm>
        </p:spPr>
        <p:txBody>
          <a:bodyPr anchor="t">
            <a:normAutofit/>
          </a:bodyPr>
          <a:lstStyle>
            <a:lvl1pPr algn="l">
              <a:defRPr sz="2000" baseline="0"/>
            </a:lvl1pPr>
          </a:lstStyle>
          <a:p>
            <a:pPr lvl="0"/>
            <a:r>
              <a:rPr lang="en-US" dirty="0" smtClean="0"/>
              <a:t>Text Here</a:t>
            </a:r>
            <a:endParaRPr lang="en-US" dirty="0"/>
          </a:p>
        </p:txBody>
      </p:sp>
      <p:sp>
        <p:nvSpPr>
          <p:cNvPr id="32" name="テキスト プレースホルダー 5"/>
          <p:cNvSpPr>
            <a:spLocks noGrp="1"/>
          </p:cNvSpPr>
          <p:nvPr>
            <p:ph type="body" sz="quarter" idx="23" hasCustomPrompt="1"/>
          </p:nvPr>
        </p:nvSpPr>
        <p:spPr>
          <a:xfrm>
            <a:off x="8999190" y="7231732"/>
            <a:ext cx="3600400" cy="2016224"/>
          </a:xfrm>
        </p:spPr>
        <p:txBody>
          <a:bodyPr anchor="t">
            <a:normAutofit/>
          </a:bodyPr>
          <a:lstStyle>
            <a:lvl1pPr algn="l">
              <a:defRPr sz="2000" baseline="0"/>
            </a:lvl1pPr>
          </a:lstStyle>
          <a:p>
            <a:pPr lvl="0"/>
            <a:r>
              <a:rPr lang="en-US" dirty="0" smtClean="0"/>
              <a:t>Text Here</a:t>
            </a:r>
            <a:endParaRPr lang="en-US" dirty="0"/>
          </a:p>
        </p:txBody>
      </p:sp>
      <p:sp>
        <p:nvSpPr>
          <p:cNvPr id="33" name="テキスト プレースホルダー 5"/>
          <p:cNvSpPr>
            <a:spLocks noGrp="1"/>
          </p:cNvSpPr>
          <p:nvPr>
            <p:ph type="body" sz="quarter" idx="24" hasCustomPrompt="1"/>
          </p:nvPr>
        </p:nvSpPr>
        <p:spPr>
          <a:xfrm>
            <a:off x="12815614" y="7231732"/>
            <a:ext cx="3600400" cy="2016224"/>
          </a:xfrm>
        </p:spPr>
        <p:txBody>
          <a:bodyPr anchor="t">
            <a:normAutofit/>
          </a:bodyPr>
          <a:lstStyle>
            <a:lvl1pPr algn="l">
              <a:defRPr sz="2000" baseline="0"/>
            </a:lvl1pPr>
          </a:lstStyle>
          <a:p>
            <a:pPr lvl="0"/>
            <a:r>
              <a:rPr lang="en-US" dirty="0" smtClean="0"/>
              <a:t>Text Here</a:t>
            </a:r>
            <a:endParaRPr lang="en-US" dirty="0"/>
          </a:p>
        </p:txBody>
      </p:sp>
      <p:sp>
        <p:nvSpPr>
          <p:cNvPr id="6" name="グラフ プレースホルダー 5"/>
          <p:cNvSpPr>
            <a:spLocks noGrp="1"/>
          </p:cNvSpPr>
          <p:nvPr>
            <p:ph type="chart" sz="quarter" idx="25" hasCustomPrompt="1"/>
          </p:nvPr>
        </p:nvSpPr>
        <p:spPr>
          <a:xfrm>
            <a:off x="1510358" y="2906150"/>
            <a:ext cx="3463111" cy="3461486"/>
          </a:xfrm>
          <a:effectLst/>
        </p:spPr>
        <p:txBody>
          <a:bodyPr>
            <a:normAutofit/>
          </a:bodyPr>
          <a:lstStyle>
            <a:lvl1pPr>
              <a:defRPr sz="2400">
                <a:solidFill>
                  <a:schemeClr val="bg1">
                    <a:lumMod val="65000"/>
                  </a:schemeClr>
                </a:solidFill>
              </a:defRPr>
            </a:lvl1pPr>
          </a:lstStyle>
          <a:p>
            <a:r>
              <a:rPr lang="en-US" dirty="0" smtClean="0"/>
              <a:t>Graph</a:t>
            </a:r>
            <a:endParaRPr lang="en-US" dirty="0"/>
          </a:p>
        </p:txBody>
      </p:sp>
      <p:sp>
        <p:nvSpPr>
          <p:cNvPr id="34" name="グラフ プレースホルダー 5"/>
          <p:cNvSpPr>
            <a:spLocks noGrp="1"/>
          </p:cNvSpPr>
          <p:nvPr>
            <p:ph type="chart" sz="quarter" idx="26" hasCustomPrompt="1"/>
          </p:nvPr>
        </p:nvSpPr>
        <p:spPr>
          <a:xfrm>
            <a:off x="5302706" y="2905356"/>
            <a:ext cx="3463111" cy="3461486"/>
          </a:xfrm>
          <a:effectLst/>
        </p:spPr>
        <p:txBody>
          <a:bodyPr>
            <a:normAutofit/>
          </a:bodyPr>
          <a:lstStyle>
            <a:lvl1pPr>
              <a:defRPr sz="2400">
                <a:solidFill>
                  <a:schemeClr val="bg1">
                    <a:lumMod val="65000"/>
                  </a:schemeClr>
                </a:solidFill>
              </a:defRPr>
            </a:lvl1pPr>
          </a:lstStyle>
          <a:p>
            <a:r>
              <a:rPr lang="en-US" dirty="0" smtClean="0"/>
              <a:t>Graph</a:t>
            </a:r>
            <a:endParaRPr lang="en-US" dirty="0"/>
          </a:p>
        </p:txBody>
      </p:sp>
      <p:sp>
        <p:nvSpPr>
          <p:cNvPr id="35" name="グラフ プレースホルダー 5"/>
          <p:cNvSpPr>
            <a:spLocks noGrp="1"/>
          </p:cNvSpPr>
          <p:nvPr>
            <p:ph type="chart" sz="quarter" idx="27" hasCustomPrompt="1"/>
          </p:nvPr>
        </p:nvSpPr>
        <p:spPr>
          <a:xfrm>
            <a:off x="9129752" y="2905356"/>
            <a:ext cx="3463111" cy="3461486"/>
          </a:xfrm>
          <a:effectLst/>
        </p:spPr>
        <p:txBody>
          <a:bodyPr>
            <a:normAutofit/>
          </a:bodyPr>
          <a:lstStyle>
            <a:lvl1pPr>
              <a:defRPr sz="2400">
                <a:solidFill>
                  <a:schemeClr val="bg1">
                    <a:lumMod val="65000"/>
                  </a:schemeClr>
                </a:solidFill>
              </a:defRPr>
            </a:lvl1pPr>
          </a:lstStyle>
          <a:p>
            <a:r>
              <a:rPr lang="en-US" dirty="0" smtClean="0"/>
              <a:t>Graph</a:t>
            </a:r>
            <a:endParaRPr lang="en-US" dirty="0"/>
          </a:p>
        </p:txBody>
      </p:sp>
      <p:sp>
        <p:nvSpPr>
          <p:cNvPr id="36" name="グラフ プレースホルダー 5"/>
          <p:cNvSpPr>
            <a:spLocks noGrp="1"/>
          </p:cNvSpPr>
          <p:nvPr>
            <p:ph type="chart" sz="quarter" idx="28" hasCustomPrompt="1"/>
          </p:nvPr>
        </p:nvSpPr>
        <p:spPr>
          <a:xfrm>
            <a:off x="12952903" y="2900254"/>
            <a:ext cx="3463111" cy="3461486"/>
          </a:xfrm>
          <a:effectLst/>
        </p:spPr>
        <p:txBody>
          <a:bodyPr>
            <a:normAutofit/>
          </a:bodyPr>
          <a:lstStyle>
            <a:lvl1pPr>
              <a:defRPr sz="2400">
                <a:solidFill>
                  <a:schemeClr val="bg1">
                    <a:lumMod val="65000"/>
                  </a:schemeClr>
                </a:solidFill>
              </a:defRPr>
            </a:lvl1pPr>
          </a:lstStyle>
          <a:p>
            <a:r>
              <a:rPr lang="en-US" dirty="0" smtClean="0"/>
              <a:t>Graph</a:t>
            </a:r>
            <a:endParaRPr lang="en-US" dirty="0"/>
          </a:p>
        </p:txBody>
      </p:sp>
      <p:sp>
        <p:nvSpPr>
          <p:cNvPr id="37" name="テキスト プレースホルダー 5"/>
          <p:cNvSpPr>
            <a:spLocks noGrp="1"/>
          </p:cNvSpPr>
          <p:nvPr>
            <p:ph type="body" sz="quarter" idx="15" hasCustomPrompt="1"/>
          </p:nvPr>
        </p:nvSpPr>
        <p:spPr>
          <a:xfrm>
            <a:off x="1518677" y="6727676"/>
            <a:ext cx="3448065" cy="505659"/>
          </a:xfrm>
          <a:solidFill>
            <a:schemeClr val="accent1"/>
          </a:solidFill>
        </p:spPr>
        <p:txBody>
          <a:bodyPr anchor="ctr">
            <a:normAutofit/>
          </a:bodyPr>
          <a:lstStyle>
            <a:lvl1pPr algn="l">
              <a:defRPr sz="24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38" name="テキスト プレースホルダー 5"/>
          <p:cNvSpPr>
            <a:spLocks noGrp="1"/>
          </p:cNvSpPr>
          <p:nvPr>
            <p:ph type="body" sz="quarter" idx="29" hasCustomPrompt="1"/>
          </p:nvPr>
        </p:nvSpPr>
        <p:spPr>
          <a:xfrm>
            <a:off x="5326782" y="6727676"/>
            <a:ext cx="3448065" cy="505659"/>
          </a:xfrm>
          <a:solidFill>
            <a:schemeClr val="accent2"/>
          </a:solidFill>
        </p:spPr>
        <p:txBody>
          <a:bodyPr anchor="ctr">
            <a:normAutofit/>
          </a:bodyPr>
          <a:lstStyle>
            <a:lvl1pPr algn="l">
              <a:defRPr sz="24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39" name="テキスト プレースホルダー 5"/>
          <p:cNvSpPr>
            <a:spLocks noGrp="1"/>
          </p:cNvSpPr>
          <p:nvPr>
            <p:ph type="body" sz="quarter" idx="30" hasCustomPrompt="1"/>
          </p:nvPr>
        </p:nvSpPr>
        <p:spPr>
          <a:xfrm>
            <a:off x="9143206" y="6727676"/>
            <a:ext cx="3448065" cy="505659"/>
          </a:xfrm>
          <a:solidFill>
            <a:schemeClr val="accent3"/>
          </a:solidFill>
        </p:spPr>
        <p:txBody>
          <a:bodyPr anchor="ctr">
            <a:normAutofit/>
          </a:bodyPr>
          <a:lstStyle>
            <a:lvl1pPr algn="l">
              <a:defRPr sz="24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40" name="テキスト プレースホルダー 5"/>
          <p:cNvSpPr>
            <a:spLocks noGrp="1"/>
          </p:cNvSpPr>
          <p:nvPr>
            <p:ph type="body" sz="quarter" idx="31" hasCustomPrompt="1"/>
          </p:nvPr>
        </p:nvSpPr>
        <p:spPr>
          <a:xfrm>
            <a:off x="12959630" y="6727676"/>
            <a:ext cx="3448065" cy="505659"/>
          </a:xfrm>
          <a:solidFill>
            <a:schemeClr val="accent4"/>
          </a:solidFill>
        </p:spPr>
        <p:txBody>
          <a:bodyPr anchor="ctr">
            <a:normAutofit/>
          </a:bodyPr>
          <a:lstStyle>
            <a:lvl1pPr algn="l">
              <a:defRPr sz="2400" baseline="0">
                <a:solidFill>
                  <a:schemeClr val="bg1">
                    <a:lumMod val="85000"/>
                  </a:schemeClr>
                </a:solidFill>
                <a:latin typeface="Aleo-Bold"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1369426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 Tabl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a:prstGeom prst="rect">
            <a:avLst/>
          </a:prstGeo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‹N°›</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a:prstGeom prst="rect">
            <a:avLst/>
          </a:prstGeo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7" name="表プレースホルダー 6"/>
          <p:cNvSpPr>
            <a:spLocks noGrp="1"/>
          </p:cNvSpPr>
          <p:nvPr>
            <p:ph type="tbl" sz="quarter" idx="22" hasCustomPrompt="1"/>
          </p:nvPr>
        </p:nvSpPr>
        <p:spPr>
          <a:xfrm>
            <a:off x="1798390" y="2840039"/>
            <a:ext cx="4392613" cy="4751734"/>
          </a:xfrm>
        </p:spPr>
        <p:txBody>
          <a:bodyPr>
            <a:normAutofit/>
          </a:bodyPr>
          <a:lstStyle>
            <a:lvl1pPr>
              <a:defRPr sz="2400" baseline="0">
                <a:solidFill>
                  <a:schemeClr val="bg1">
                    <a:lumMod val="75000"/>
                  </a:schemeClr>
                </a:solidFill>
              </a:defRPr>
            </a:lvl1pPr>
          </a:lstStyle>
          <a:p>
            <a:r>
              <a:rPr lang="en-US" dirty="0" smtClean="0"/>
              <a:t>Add Table</a:t>
            </a:r>
            <a:endParaRPr lang="en-US" dirty="0"/>
          </a:p>
        </p:txBody>
      </p:sp>
      <p:sp>
        <p:nvSpPr>
          <p:cNvPr id="43" name="表プレースホルダー 6"/>
          <p:cNvSpPr>
            <a:spLocks noGrp="1"/>
          </p:cNvSpPr>
          <p:nvPr>
            <p:ph type="tbl" sz="quarter" idx="23" hasCustomPrompt="1"/>
          </p:nvPr>
        </p:nvSpPr>
        <p:spPr>
          <a:xfrm>
            <a:off x="6766942" y="2845374"/>
            <a:ext cx="4392613" cy="4751734"/>
          </a:xfrm>
        </p:spPr>
        <p:txBody>
          <a:bodyPr>
            <a:normAutofit/>
          </a:bodyPr>
          <a:lstStyle>
            <a:lvl1pPr>
              <a:defRPr sz="2400" baseline="0">
                <a:solidFill>
                  <a:schemeClr val="bg1">
                    <a:lumMod val="75000"/>
                  </a:schemeClr>
                </a:solidFill>
              </a:defRPr>
            </a:lvl1pPr>
          </a:lstStyle>
          <a:p>
            <a:r>
              <a:rPr lang="en-US" dirty="0" smtClean="0"/>
              <a:t>Add Table</a:t>
            </a:r>
            <a:endParaRPr lang="en-US" dirty="0"/>
          </a:p>
        </p:txBody>
      </p:sp>
      <p:sp>
        <p:nvSpPr>
          <p:cNvPr id="44" name="表プレースホルダー 6"/>
          <p:cNvSpPr>
            <a:spLocks noGrp="1"/>
          </p:cNvSpPr>
          <p:nvPr>
            <p:ph type="tbl" sz="quarter" idx="24" hasCustomPrompt="1"/>
          </p:nvPr>
        </p:nvSpPr>
        <p:spPr>
          <a:xfrm>
            <a:off x="11735369" y="2845374"/>
            <a:ext cx="4392613" cy="4751734"/>
          </a:xfrm>
        </p:spPr>
        <p:txBody>
          <a:bodyPr>
            <a:normAutofit/>
          </a:bodyPr>
          <a:lstStyle>
            <a:lvl1pPr>
              <a:defRPr sz="2400" baseline="0">
                <a:solidFill>
                  <a:schemeClr val="bg1">
                    <a:lumMod val="75000"/>
                  </a:schemeClr>
                </a:solidFill>
              </a:defRPr>
            </a:lvl1pPr>
          </a:lstStyle>
          <a:p>
            <a:r>
              <a:rPr lang="en-US" dirty="0" smtClean="0"/>
              <a:t>Add Table</a:t>
            </a:r>
            <a:endParaRPr lang="en-US" dirty="0"/>
          </a:p>
        </p:txBody>
      </p:sp>
      <p:sp>
        <p:nvSpPr>
          <p:cNvPr id="45" name="テキスト プレースホルダー 5"/>
          <p:cNvSpPr>
            <a:spLocks noGrp="1"/>
          </p:cNvSpPr>
          <p:nvPr>
            <p:ph type="body" sz="quarter" idx="15" hasCustomPrompt="1"/>
          </p:nvPr>
        </p:nvSpPr>
        <p:spPr>
          <a:xfrm>
            <a:off x="1255937" y="7807796"/>
            <a:ext cx="6764774" cy="721683"/>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46" name="テキスト プレースホルダー 5"/>
          <p:cNvSpPr>
            <a:spLocks noGrp="1"/>
          </p:cNvSpPr>
          <p:nvPr>
            <p:ph type="body" sz="quarter" idx="21" hasCustomPrompt="1"/>
          </p:nvPr>
        </p:nvSpPr>
        <p:spPr>
          <a:xfrm>
            <a:off x="1251956" y="8527876"/>
            <a:ext cx="15265697" cy="1440160"/>
          </a:xfrm>
        </p:spPr>
        <p:txBody>
          <a:bodyPr anchor="t">
            <a:normAutofit/>
          </a:bodyPr>
          <a:lstStyle>
            <a:lvl1pPr algn="l">
              <a:defRPr sz="2000" baseline="0"/>
            </a:lvl1pPr>
          </a:lstStyle>
          <a:p>
            <a:pPr lvl="0"/>
            <a:r>
              <a:rPr lang="en-US" dirty="0" smtClean="0"/>
              <a:t>Text Here</a:t>
            </a:r>
            <a:endParaRPr lang="en-US" dirty="0"/>
          </a:p>
        </p:txBody>
      </p:sp>
    </p:spTree>
    <p:extLst>
      <p:ext uri="{BB962C8B-B14F-4D97-AF65-F5344CB8AC3E}">
        <p14:creationId xmlns:p14="http://schemas.microsoft.com/office/powerpoint/2010/main" val="3831150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5038750" y="3813742"/>
            <a:ext cx="12313368" cy="1329758"/>
          </a:xfrm>
        </p:spPr>
        <p:txBody>
          <a:bodyPr anchor="b">
            <a:noAutofit/>
          </a:bodyPr>
          <a:lstStyle>
            <a:lvl1pPr algn="l">
              <a:lnSpc>
                <a:spcPts val="9000"/>
              </a:lnSpc>
              <a:defRPr sz="4800" baseline="0">
                <a:latin typeface="Aleo-BoldItalic" pitchFamily="34" charset="0"/>
              </a:defRPr>
            </a:lvl1pPr>
          </a:lstStyle>
          <a:p>
            <a:r>
              <a:rPr lang="en-US" altLang="ja-JP" dirty="0" smtClean="0"/>
              <a:t>Text</a:t>
            </a:r>
            <a:endParaRPr lang="en-US" dirty="0"/>
          </a:p>
        </p:txBody>
      </p:sp>
      <p:sp>
        <p:nvSpPr>
          <p:cNvPr id="3" name="サブタイトル 2"/>
          <p:cNvSpPr>
            <a:spLocks noGrp="1"/>
          </p:cNvSpPr>
          <p:nvPr>
            <p:ph type="subTitle" idx="1" hasCustomPrompt="1"/>
          </p:nvPr>
        </p:nvSpPr>
        <p:spPr>
          <a:xfrm>
            <a:off x="5038750" y="4936096"/>
            <a:ext cx="10153128" cy="567444"/>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Text</a:t>
            </a:r>
            <a:endParaRPr lang="en-US" dirty="0"/>
          </a:p>
        </p:txBody>
      </p:sp>
      <p:sp>
        <p:nvSpPr>
          <p:cNvPr id="8" name="正方形/長方形 7"/>
          <p:cNvSpPr/>
          <p:nvPr userDrawn="1"/>
        </p:nvSpPr>
        <p:spPr>
          <a:xfrm rot="18000000">
            <a:off x="-5375643" y="4058014"/>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正方形/長方形 8"/>
          <p:cNvSpPr/>
          <p:nvPr userDrawn="1"/>
        </p:nvSpPr>
        <p:spPr>
          <a:xfrm rot="18000000">
            <a:off x="-7103297" y="4242009"/>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0" name="正方形/長方形 9"/>
          <p:cNvSpPr/>
          <p:nvPr userDrawn="1"/>
        </p:nvSpPr>
        <p:spPr>
          <a:xfrm rot="18000000">
            <a:off x="-8106139" y="4043991"/>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1" name="正方形/長方形 10"/>
          <p:cNvSpPr/>
          <p:nvPr userDrawn="1"/>
        </p:nvSpPr>
        <p:spPr>
          <a:xfrm rot="18000000">
            <a:off x="-9066134" y="392434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4" name="正方形/長方形 13"/>
          <p:cNvSpPr/>
          <p:nvPr userDrawn="1"/>
        </p:nvSpPr>
        <p:spPr>
          <a:xfrm rot="18000000">
            <a:off x="10532918" y="5975218"/>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5" name="正方形/長方形 14"/>
          <p:cNvSpPr/>
          <p:nvPr userDrawn="1"/>
        </p:nvSpPr>
        <p:spPr>
          <a:xfrm rot="18000000">
            <a:off x="9530076" y="5808404"/>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6" name="正方形/長方形 15"/>
          <p:cNvSpPr/>
          <p:nvPr userDrawn="1"/>
        </p:nvSpPr>
        <p:spPr>
          <a:xfrm rot="18000000">
            <a:off x="8570081" y="5688761"/>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22244906" y="407674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2" name="正方形/長方形 21"/>
          <p:cNvSpPr/>
          <p:nvPr userDrawn="1"/>
        </p:nvSpPr>
        <p:spPr>
          <a:xfrm rot="18000000">
            <a:off x="-20596954" y="3917992"/>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テキスト プレースホルダー 22"/>
          <p:cNvSpPr>
            <a:spLocks noGrp="1"/>
          </p:cNvSpPr>
          <p:nvPr>
            <p:ph type="body" sz="quarter" idx="13" hasCustomPrompt="1"/>
          </p:nvPr>
        </p:nvSpPr>
        <p:spPr>
          <a:xfrm>
            <a:off x="5254774" y="8095828"/>
            <a:ext cx="9289032" cy="1800200"/>
          </a:xfrm>
        </p:spPr>
        <p:txBody>
          <a:bodyPr anchor="b">
            <a:normAutofit/>
          </a:bodyPr>
          <a:lstStyle>
            <a:lvl1pPr algn="r">
              <a:defRPr sz="2400">
                <a:latin typeface="+mn-lt"/>
              </a:defRPr>
            </a:lvl1pPr>
          </a:lstStyle>
          <a:p>
            <a:pPr lvl="0"/>
            <a:r>
              <a:rPr lang="en-US" dirty="0" smtClean="0"/>
              <a:t>“Text Here”</a:t>
            </a:r>
            <a:endParaRPr lang="en-US" dirty="0"/>
          </a:p>
        </p:txBody>
      </p:sp>
    </p:spTree>
    <p:extLst>
      <p:ext uri="{BB962C8B-B14F-4D97-AF65-F5344CB8AC3E}">
        <p14:creationId xmlns:p14="http://schemas.microsoft.com/office/powerpoint/2010/main" val="1753189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150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125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1+#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10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75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100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0-#ppt_w/2"/>
                                          </p:val>
                                        </p:tav>
                                        <p:tav tm="100000">
                                          <p:val>
                                            <p:strVal val="#ppt_x"/>
                                          </p:val>
                                        </p:tav>
                                      </p:tavLst>
                                    </p:anim>
                                    <p:anim calcmode="lin" valueType="num">
                                      <p:cBhvr additive="base">
                                        <p:cTn id="24" dur="500" fill="hold"/>
                                        <p:tgtEl>
                                          <p:spTgt spid="16"/>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125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0-#ppt_w/2"/>
                                          </p:val>
                                        </p:tav>
                                        <p:tav tm="100000">
                                          <p:val>
                                            <p:strVal val="#ppt_x"/>
                                          </p:val>
                                        </p:tav>
                                      </p:tavLst>
                                    </p:anim>
                                    <p:anim calcmode="lin" valueType="num">
                                      <p:cBhvr additive="base">
                                        <p:cTn id="28" dur="500" fill="hold"/>
                                        <p:tgtEl>
                                          <p:spTgt spid="1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150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0-#ppt_w/2"/>
                                          </p:val>
                                        </p:tav>
                                        <p:tav tm="100000">
                                          <p:val>
                                            <p:strVal val="#ppt_x"/>
                                          </p:val>
                                        </p:tav>
                                      </p:tavLst>
                                    </p:anim>
                                    <p:anim calcmode="lin" valueType="num">
                                      <p:cBhvr additive="base">
                                        <p:cTn id="32" dur="500" fill="hold"/>
                                        <p:tgtEl>
                                          <p:spTgt spid="14"/>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50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500" fill="hold"/>
                                        <p:tgtEl>
                                          <p:spTgt spid="20"/>
                                        </p:tgtEl>
                                        <p:attrNameLst>
                                          <p:attrName>ppt_x</p:attrName>
                                        </p:attrNameLst>
                                      </p:cBhvr>
                                      <p:tavLst>
                                        <p:tav tm="0">
                                          <p:val>
                                            <p:strVal val="1+#ppt_w/2"/>
                                          </p:val>
                                        </p:tav>
                                        <p:tav tm="100000">
                                          <p:val>
                                            <p:strVal val="#ppt_x"/>
                                          </p:val>
                                        </p:tav>
                                      </p:tavLst>
                                    </p:anim>
                                    <p:anim calcmode="lin" valueType="num">
                                      <p:cBhvr additive="base">
                                        <p:cTn id="36" dur="500" fill="hold"/>
                                        <p:tgtEl>
                                          <p:spTgt spid="20"/>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75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500" fill="hold"/>
                                        <p:tgtEl>
                                          <p:spTgt spid="22"/>
                                        </p:tgtEl>
                                        <p:attrNameLst>
                                          <p:attrName>ppt_x</p:attrName>
                                        </p:attrNameLst>
                                      </p:cBhvr>
                                      <p:tavLst>
                                        <p:tav tm="0">
                                          <p:val>
                                            <p:strVal val="1+#ppt_w/2"/>
                                          </p:val>
                                        </p:tav>
                                        <p:tav tm="100000">
                                          <p:val>
                                            <p:strVal val="#ppt_x"/>
                                          </p:val>
                                        </p:tav>
                                      </p:tavLst>
                                    </p:anim>
                                    <p:anim calcmode="lin" valueType="num">
                                      <p:cBhvr additive="base">
                                        <p:cTn id="40" dur="500" fill="hold"/>
                                        <p:tgtEl>
                                          <p:spTgt spid="22"/>
                                        </p:tgtEl>
                                        <p:attrNameLst>
                                          <p:attrName>ppt_y</p:attrName>
                                        </p:attrNameLst>
                                      </p:cBhvr>
                                      <p:tavLst>
                                        <p:tav tm="0">
                                          <p:val>
                                            <p:strVal val="#ppt_y"/>
                                          </p:val>
                                        </p:tav>
                                        <p:tav tm="100000">
                                          <p:val>
                                            <p:strVal val="#ppt_y"/>
                                          </p:val>
                                        </p:tav>
                                      </p:tavLst>
                                    </p:anim>
                                  </p:childTnLst>
                                </p:cTn>
                              </p:par>
                            </p:childTnLst>
                          </p:cTn>
                        </p:par>
                        <p:par>
                          <p:cTn id="41" fill="hold">
                            <p:stCondLst>
                              <p:cond delay="2000"/>
                            </p:stCondLst>
                            <p:childTnLst>
                              <p:par>
                                <p:cTn id="42" presetID="26" presetClass="entr" presetSubtype="0" fill="hold" grpId="0" nodeType="afterEffect">
                                  <p:stCondLst>
                                    <p:cond delay="0"/>
                                  </p:stCondLst>
                                  <p:childTnLst>
                                    <p:set>
                                      <p:cBhvr>
                                        <p:cTn id="43" dur="1" fill="hold">
                                          <p:stCondLst>
                                            <p:cond delay="0"/>
                                          </p:stCondLst>
                                        </p:cTn>
                                        <p:tgtEl>
                                          <p:spTgt spid="2"/>
                                        </p:tgtEl>
                                        <p:attrNameLst>
                                          <p:attrName>style.visibility</p:attrName>
                                        </p:attrNameLst>
                                      </p:cBhvr>
                                      <p:to>
                                        <p:strVal val="visible"/>
                                      </p:to>
                                    </p:set>
                                    <p:animEffect transition="in" filter="wipe(down)">
                                      <p:cBhvr>
                                        <p:cTn id="44" dur="580">
                                          <p:stCondLst>
                                            <p:cond delay="0"/>
                                          </p:stCondLst>
                                        </p:cTn>
                                        <p:tgtEl>
                                          <p:spTgt spid="2"/>
                                        </p:tgtEl>
                                      </p:cBhvr>
                                    </p:animEffect>
                                    <p:anim calcmode="lin" valueType="num">
                                      <p:cBhvr>
                                        <p:cTn id="45"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46"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47"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48"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49"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50" dur="26">
                                          <p:stCondLst>
                                            <p:cond delay="650"/>
                                          </p:stCondLst>
                                        </p:cTn>
                                        <p:tgtEl>
                                          <p:spTgt spid="2"/>
                                        </p:tgtEl>
                                      </p:cBhvr>
                                      <p:to x="100000" y="60000"/>
                                    </p:animScale>
                                    <p:animScale>
                                      <p:cBhvr>
                                        <p:cTn id="51" dur="166" decel="50000">
                                          <p:stCondLst>
                                            <p:cond delay="676"/>
                                          </p:stCondLst>
                                        </p:cTn>
                                        <p:tgtEl>
                                          <p:spTgt spid="2"/>
                                        </p:tgtEl>
                                      </p:cBhvr>
                                      <p:to x="100000" y="100000"/>
                                    </p:animScale>
                                    <p:animScale>
                                      <p:cBhvr>
                                        <p:cTn id="52" dur="26">
                                          <p:stCondLst>
                                            <p:cond delay="1312"/>
                                          </p:stCondLst>
                                        </p:cTn>
                                        <p:tgtEl>
                                          <p:spTgt spid="2"/>
                                        </p:tgtEl>
                                      </p:cBhvr>
                                      <p:to x="100000" y="80000"/>
                                    </p:animScale>
                                    <p:animScale>
                                      <p:cBhvr>
                                        <p:cTn id="53" dur="166" decel="50000">
                                          <p:stCondLst>
                                            <p:cond delay="1338"/>
                                          </p:stCondLst>
                                        </p:cTn>
                                        <p:tgtEl>
                                          <p:spTgt spid="2"/>
                                        </p:tgtEl>
                                      </p:cBhvr>
                                      <p:to x="100000" y="100000"/>
                                    </p:animScale>
                                    <p:animScale>
                                      <p:cBhvr>
                                        <p:cTn id="54" dur="26">
                                          <p:stCondLst>
                                            <p:cond delay="1642"/>
                                          </p:stCondLst>
                                        </p:cTn>
                                        <p:tgtEl>
                                          <p:spTgt spid="2"/>
                                        </p:tgtEl>
                                      </p:cBhvr>
                                      <p:to x="100000" y="90000"/>
                                    </p:animScale>
                                    <p:animScale>
                                      <p:cBhvr>
                                        <p:cTn id="55" dur="166" decel="50000">
                                          <p:stCondLst>
                                            <p:cond delay="1668"/>
                                          </p:stCondLst>
                                        </p:cTn>
                                        <p:tgtEl>
                                          <p:spTgt spid="2"/>
                                        </p:tgtEl>
                                      </p:cBhvr>
                                      <p:to x="100000" y="100000"/>
                                    </p:animScale>
                                    <p:animScale>
                                      <p:cBhvr>
                                        <p:cTn id="56" dur="26">
                                          <p:stCondLst>
                                            <p:cond delay="1808"/>
                                          </p:stCondLst>
                                        </p:cTn>
                                        <p:tgtEl>
                                          <p:spTgt spid="2"/>
                                        </p:tgtEl>
                                      </p:cBhvr>
                                      <p:to x="100000" y="95000"/>
                                    </p:animScale>
                                    <p:animScale>
                                      <p:cBhvr>
                                        <p:cTn id="57" dur="166" decel="50000">
                                          <p:stCondLst>
                                            <p:cond delay="1834"/>
                                          </p:stCondLst>
                                        </p:cTn>
                                        <p:tgtEl>
                                          <p:spTgt spid="2"/>
                                        </p:tgtEl>
                                      </p:cBhvr>
                                      <p:to x="100000" y="100000"/>
                                    </p:animScale>
                                  </p:childTnLst>
                                </p:cTn>
                              </p:par>
                            </p:childTnLst>
                          </p:cTn>
                        </p:par>
                        <p:par>
                          <p:cTn id="58" fill="hold">
                            <p:stCondLst>
                              <p:cond delay="4000"/>
                            </p:stCondLst>
                            <p:childTnLst>
                              <p:par>
                                <p:cTn id="59" presetID="47" presetClass="entr" presetSubtype="0" fill="hold" grpId="0" nodeType="afterEffect">
                                  <p:stCondLst>
                                    <p:cond delay="0"/>
                                  </p:stCondLst>
                                  <p:childTnLst>
                                    <p:set>
                                      <p:cBhvr>
                                        <p:cTn id="60" dur="1" fill="hold">
                                          <p:stCondLst>
                                            <p:cond delay="0"/>
                                          </p:stCondLst>
                                        </p:cTn>
                                        <p:tgtEl>
                                          <p:spTgt spid="3">
                                            <p:txEl>
                                              <p:pRg st="0" end="0"/>
                                            </p:txEl>
                                          </p:spTgt>
                                        </p:tgtEl>
                                        <p:attrNameLst>
                                          <p:attrName>style.visibility</p:attrName>
                                        </p:attrNameLst>
                                      </p:cBhvr>
                                      <p:to>
                                        <p:strVal val="visible"/>
                                      </p:to>
                                    </p:set>
                                    <p:animEffect transition="in" filter="fade">
                                      <p:cBhvr>
                                        <p:cTn id="61" dur="1000"/>
                                        <p:tgtEl>
                                          <p:spTgt spid="3">
                                            <p:txEl>
                                              <p:pRg st="0" end="0"/>
                                            </p:txEl>
                                          </p:spTgt>
                                        </p:tgtEl>
                                      </p:cBhvr>
                                    </p:animEffect>
                                    <p:anim calcmode="lin" valueType="num">
                                      <p:cBhvr>
                                        <p:cTn id="6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63" dur="1000" fill="hold"/>
                                        <p:tgtEl>
                                          <p:spTgt spid="3">
                                            <p:txEl>
                                              <p:pRg st="0" end="0"/>
                                            </p:txEl>
                                          </p:spTgt>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17">
                                            <p:txEl>
                                              <p:pRg st="0" end="0"/>
                                            </p:txEl>
                                          </p:spTgt>
                                        </p:tgtEl>
                                        <p:attrNameLst>
                                          <p:attrName>style.visibility</p:attrName>
                                        </p:attrNameLst>
                                      </p:cBhvr>
                                      <p:to>
                                        <p:strVal val="visible"/>
                                      </p:to>
                                    </p:set>
                                    <p:animEffect transition="in" filter="fade">
                                      <p:cBhvr>
                                        <p:cTn id="66" dur="1000"/>
                                        <p:tgtEl>
                                          <p:spTgt spid="17">
                                            <p:txEl>
                                              <p:pRg st="0" end="0"/>
                                            </p:txEl>
                                          </p:spTgt>
                                        </p:tgtEl>
                                      </p:cBhvr>
                                    </p:animEffect>
                                    <p:anim calcmode="lin" valueType="num">
                                      <p:cBhvr>
                                        <p:cTn id="67" dur="100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68" dur="1000" fill="hold"/>
                                        <p:tgtEl>
                                          <p:spTgt spid="1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tmplLst>
          <p:tmpl lvl="1">
            <p:tnLst>
              <p:par>
                <p:cTn presetID="47" presetClass="entr" presetSubtype="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1000"/>
                        <p:tgtEl>
                          <p:spTgt spid="3"/>
                        </p:tgtEl>
                      </p:cBhvr>
                    </p:animEffect>
                    <p:anim calcmode="lin" valueType="num">
                      <p:cBhvr>
                        <p:cTn dur="1000" fill="hold"/>
                        <p:tgtEl>
                          <p:spTgt spid="3"/>
                        </p:tgtEl>
                        <p:attrNameLst>
                          <p:attrName>ppt_x</p:attrName>
                        </p:attrNameLst>
                      </p:cBhvr>
                      <p:tavLst>
                        <p:tav tm="0">
                          <p:val>
                            <p:strVal val="#ppt_x"/>
                          </p:val>
                        </p:tav>
                        <p:tav tm="100000">
                          <p:val>
                            <p:strVal val="#ppt_x"/>
                          </p:val>
                        </p:tav>
                      </p:tavLst>
                    </p:anim>
                    <p:anim calcmode="lin" valueType="num">
                      <p:cBhvr>
                        <p:cTn dur="1000" fill="hold"/>
                        <p:tgtEl>
                          <p:spTgt spid="3"/>
                        </p:tgtEl>
                        <p:attrNameLst>
                          <p:attrName>ppt_y</p:attrName>
                        </p:attrNameLst>
                      </p:cBhvr>
                      <p:tavLst>
                        <p:tav tm="0">
                          <p:val>
                            <p:strVal val="#ppt_y-.1"/>
                          </p:val>
                        </p:tav>
                        <p:tav tm="100000">
                          <p:val>
                            <p:strVal val="#ppt_y"/>
                          </p:val>
                        </p:tav>
                      </p:tavLst>
                    </p:anim>
                  </p:childTnLst>
                </p:cTn>
              </p:par>
            </p:tnLst>
          </p:tmpl>
        </p:tmplLst>
      </p:bldP>
      <p:bldP spid="8" grpId="0" animBg="1"/>
      <p:bldP spid="9" grpId="0" animBg="1"/>
      <p:bldP spid="10" grpId="0" animBg="1"/>
      <p:bldP spid="11" grpId="0" animBg="1"/>
      <p:bldP spid="14" grpId="0" animBg="1"/>
      <p:bldP spid="15" grpId="0" animBg="1"/>
      <p:bldP spid="16" grpId="0" animBg="1"/>
      <p:bldP spid="20" grpId="0" animBg="1"/>
      <p:bldP spid="22" grpId="0" animBg="1"/>
      <p:bldP spid="17" grpId="0" build="p">
        <p:tmplLst>
          <p:tmpl lvl="1">
            <p:tnLst>
              <p:par>
                <p:cTn presetID="42"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1000"/>
                        <p:tgtEl>
                          <p:spTgt spid="17"/>
                        </p:tgtEl>
                      </p:cBhvr>
                    </p:animEffect>
                    <p:anim calcmode="lin" valueType="num">
                      <p:cBhvr>
                        <p:cTn dur="1000" fill="hold"/>
                        <p:tgtEl>
                          <p:spTgt spid="17"/>
                        </p:tgtEl>
                        <p:attrNameLst>
                          <p:attrName>ppt_x</p:attrName>
                        </p:attrNameLst>
                      </p:cBhvr>
                      <p:tavLst>
                        <p:tav tm="0">
                          <p:val>
                            <p:strVal val="#ppt_x"/>
                          </p:val>
                        </p:tav>
                        <p:tav tm="100000">
                          <p:val>
                            <p:strVal val="#ppt_x"/>
                          </p:val>
                        </p:tav>
                      </p:tavLst>
                    </p:anim>
                    <p:anim calcmode="lin" valueType="num">
                      <p:cBhvr>
                        <p:cTn dur="1000" fill="hold"/>
                        <p:tgtEl>
                          <p:spTgt spid="17"/>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 Graph - 1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a:prstGeom prst="rect">
            <a:avLst/>
          </a:prstGeo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‹N°›</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a:prstGeom prst="rect">
            <a:avLst/>
          </a:prstGeo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6" name="グラフ プレースホルダー 5"/>
          <p:cNvSpPr>
            <a:spLocks noGrp="1"/>
          </p:cNvSpPr>
          <p:nvPr>
            <p:ph type="chart" sz="quarter" idx="25" hasCustomPrompt="1"/>
          </p:nvPr>
        </p:nvSpPr>
        <p:spPr>
          <a:xfrm>
            <a:off x="1510356" y="2767236"/>
            <a:ext cx="7920881" cy="6264696"/>
          </a:xfrm>
          <a:effectLst/>
        </p:spPr>
        <p:txBody>
          <a:bodyPr>
            <a:normAutofit/>
          </a:bodyPr>
          <a:lstStyle>
            <a:lvl1pPr>
              <a:defRPr sz="2400">
                <a:solidFill>
                  <a:schemeClr val="bg1">
                    <a:lumMod val="65000"/>
                  </a:schemeClr>
                </a:solidFill>
              </a:defRPr>
            </a:lvl1pPr>
          </a:lstStyle>
          <a:p>
            <a:r>
              <a:rPr lang="en-US" dirty="0" smtClean="0"/>
              <a:t>Graph</a:t>
            </a:r>
            <a:endParaRPr lang="en-US" dirty="0"/>
          </a:p>
        </p:txBody>
      </p:sp>
      <p:sp>
        <p:nvSpPr>
          <p:cNvPr id="28" name="テキスト プレースホルダー 5"/>
          <p:cNvSpPr>
            <a:spLocks noGrp="1"/>
          </p:cNvSpPr>
          <p:nvPr>
            <p:ph type="body" sz="quarter" idx="26" hasCustomPrompt="1"/>
          </p:nvPr>
        </p:nvSpPr>
        <p:spPr>
          <a:xfrm>
            <a:off x="9563271" y="5863580"/>
            <a:ext cx="6748737" cy="721683"/>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29" name="テキスト プレースホルダー 5"/>
          <p:cNvSpPr>
            <a:spLocks noGrp="1"/>
          </p:cNvSpPr>
          <p:nvPr>
            <p:ph type="body" sz="quarter" idx="27" hasCustomPrompt="1"/>
          </p:nvPr>
        </p:nvSpPr>
        <p:spPr>
          <a:xfrm>
            <a:off x="9543258" y="6655668"/>
            <a:ext cx="6696744" cy="2449876"/>
          </a:xfrm>
        </p:spPr>
        <p:txBody>
          <a:bodyPr anchor="t">
            <a:normAutofit/>
          </a:bodyPr>
          <a:lstStyle>
            <a:lvl1pPr algn="l">
              <a:defRPr sz="2400" baseline="0"/>
            </a:lvl1pPr>
          </a:lstStyle>
          <a:p>
            <a:pPr lvl="0"/>
            <a:r>
              <a:rPr lang="en-US" dirty="0" smtClean="0"/>
              <a:t>Text Here</a:t>
            </a:r>
            <a:endParaRPr lang="en-US" dirty="0"/>
          </a:p>
        </p:txBody>
      </p:sp>
    </p:spTree>
    <p:extLst>
      <p:ext uri="{BB962C8B-B14F-4D97-AF65-F5344CB8AC3E}">
        <p14:creationId xmlns:p14="http://schemas.microsoft.com/office/powerpoint/2010/main" val="1706276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 Column - No Imag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a:prstGeom prst="rect">
            <a:avLst/>
          </a:prstGeo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‹N°›</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a:prstGeom prst="rect">
            <a:avLst/>
          </a:prstGeo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Tree>
    <p:extLst>
      <p:ext uri="{BB962C8B-B14F-4D97-AF65-F5344CB8AC3E}">
        <p14:creationId xmlns:p14="http://schemas.microsoft.com/office/powerpoint/2010/main" val="3293890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 Graph - 1 Text - Horizont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a:prstGeom prst="rect">
            <a:avLst/>
          </a:prstGeo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‹N°›</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a:prstGeom prst="rect">
            <a:avLst/>
          </a:prstGeo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6" name="グラフ プレースホルダー 5"/>
          <p:cNvSpPr>
            <a:spLocks noGrp="1"/>
          </p:cNvSpPr>
          <p:nvPr>
            <p:ph type="chart" sz="quarter" idx="25" hasCustomPrompt="1"/>
          </p:nvPr>
        </p:nvSpPr>
        <p:spPr>
          <a:xfrm>
            <a:off x="1510356" y="2767236"/>
            <a:ext cx="14977665" cy="4680520"/>
          </a:xfrm>
          <a:effectLst/>
        </p:spPr>
        <p:txBody>
          <a:bodyPr>
            <a:normAutofit/>
          </a:bodyPr>
          <a:lstStyle>
            <a:lvl1pPr>
              <a:defRPr sz="2400">
                <a:solidFill>
                  <a:schemeClr val="bg1">
                    <a:lumMod val="65000"/>
                  </a:schemeClr>
                </a:solidFill>
              </a:defRPr>
            </a:lvl1pPr>
          </a:lstStyle>
          <a:p>
            <a:r>
              <a:rPr lang="en-US" dirty="0" smtClean="0"/>
              <a:t>Graph</a:t>
            </a:r>
            <a:endParaRPr lang="en-US" dirty="0"/>
          </a:p>
        </p:txBody>
      </p:sp>
      <p:sp>
        <p:nvSpPr>
          <p:cNvPr id="17" name="テキスト プレースホルダー 5"/>
          <p:cNvSpPr>
            <a:spLocks noGrp="1"/>
          </p:cNvSpPr>
          <p:nvPr>
            <p:ph type="body" sz="quarter" idx="15" hasCustomPrompt="1"/>
          </p:nvPr>
        </p:nvSpPr>
        <p:spPr>
          <a:xfrm>
            <a:off x="1255937" y="7807796"/>
            <a:ext cx="6764774" cy="721683"/>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18" name="テキスト プレースホルダー 5"/>
          <p:cNvSpPr>
            <a:spLocks noGrp="1"/>
          </p:cNvSpPr>
          <p:nvPr>
            <p:ph type="body" sz="quarter" idx="21" hasCustomPrompt="1"/>
          </p:nvPr>
        </p:nvSpPr>
        <p:spPr>
          <a:xfrm>
            <a:off x="1251956" y="8527876"/>
            <a:ext cx="15265697" cy="1224136"/>
          </a:xfrm>
        </p:spPr>
        <p:txBody>
          <a:bodyPr anchor="t">
            <a:normAutofit/>
          </a:bodyPr>
          <a:lstStyle>
            <a:lvl1pPr algn="l">
              <a:defRPr sz="2000" baseline="0"/>
            </a:lvl1pPr>
          </a:lstStyle>
          <a:p>
            <a:pPr lvl="0"/>
            <a:r>
              <a:rPr lang="en-US" dirty="0" smtClean="0"/>
              <a:t>Text Here</a:t>
            </a:r>
            <a:endParaRPr lang="en-US" dirty="0"/>
          </a:p>
        </p:txBody>
      </p:sp>
    </p:spTree>
    <p:extLst>
      <p:ext uri="{BB962C8B-B14F-4D97-AF65-F5344CB8AC3E}">
        <p14:creationId xmlns:p14="http://schemas.microsoft.com/office/powerpoint/2010/main" val="1199036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 Images - 2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a:prstGeom prst="rect">
            <a:avLst/>
          </a:prstGeo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‹N°›</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a:prstGeom prst="rect">
            <a:avLst/>
          </a:prstGeo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8" name="図プレースホルダー 7"/>
          <p:cNvSpPr>
            <a:spLocks noGrp="1" noChangeAspect="1"/>
          </p:cNvSpPr>
          <p:nvPr>
            <p:ph type="pic" sz="quarter" idx="13" hasCustomPrompt="1"/>
          </p:nvPr>
        </p:nvSpPr>
        <p:spPr>
          <a:xfrm>
            <a:off x="2122487" y="2911252"/>
            <a:ext cx="6159409" cy="3374388"/>
          </a:xfrm>
          <a:ln w="28575">
            <a:noFill/>
          </a:ln>
          <a:effectLst>
            <a:outerShdw blurRad="63500" algn="ctr" rotWithShape="0">
              <a:prstClr val="black">
                <a:alpha val="20000"/>
              </a:prstClr>
            </a:outerShdw>
          </a:effectLst>
        </p:spPr>
        <p:txBody>
          <a:bodyPr/>
          <a:lstStyle>
            <a:lvl1pPr>
              <a:defRPr>
                <a:solidFill>
                  <a:schemeClr val="bg1">
                    <a:lumMod val="65000"/>
                  </a:schemeClr>
                </a:solidFill>
              </a:defRPr>
            </a:lvl1pPr>
          </a:lstStyle>
          <a:p>
            <a:r>
              <a:rPr lang="en-US" dirty="0" smtClean="0"/>
              <a:t>Add Image</a:t>
            </a:r>
            <a:endParaRPr lang="en-US" dirty="0"/>
          </a:p>
        </p:txBody>
      </p:sp>
      <p:sp>
        <p:nvSpPr>
          <p:cNvPr id="22" name="テキスト プレースホルダー 5"/>
          <p:cNvSpPr>
            <a:spLocks noGrp="1"/>
          </p:cNvSpPr>
          <p:nvPr>
            <p:ph type="body" sz="quarter" idx="14" hasCustomPrompt="1"/>
          </p:nvPr>
        </p:nvSpPr>
        <p:spPr>
          <a:xfrm rot="21288877">
            <a:off x="2599422" y="6131586"/>
            <a:ext cx="6168893" cy="607972"/>
          </a:xfrm>
          <a:gradFill flip="none" rotWithShape="1">
            <a:gsLst>
              <a:gs pos="0">
                <a:schemeClr val="accent1">
                  <a:alpha val="0"/>
                </a:schemeClr>
              </a:gs>
              <a:gs pos="50000">
                <a:schemeClr val="accent1"/>
              </a:gs>
              <a:gs pos="100000">
                <a:schemeClr val="accent1"/>
              </a:gs>
            </a:gsLst>
            <a:lin ang="0" scaled="0"/>
            <a:tileRect/>
          </a:gradFill>
          <a:effectLst>
            <a:outerShdw blurRad="76200" dir="18900000" sy="23000" kx="-1200000" algn="bl" rotWithShape="0">
              <a:prstClr val="black">
                <a:alpha val="20000"/>
              </a:prstClr>
            </a:outerShdw>
          </a:effectLst>
        </p:spPr>
        <p:txBody>
          <a:bodyPr>
            <a:normAutofit/>
          </a:bodyPr>
          <a:lstStyle>
            <a:lvl1pPr algn="r">
              <a:defRPr sz="2800" baseline="0">
                <a:solidFill>
                  <a:schemeClr val="bg1">
                    <a:lumMod val="85000"/>
                  </a:schemeClr>
                </a:solidFill>
                <a:latin typeface="Aleo-BoldItalic" pitchFamily="34" charset="0"/>
              </a:defRPr>
            </a:lvl1pPr>
          </a:lstStyle>
          <a:p>
            <a:pPr lvl="0"/>
            <a:r>
              <a:rPr lang="en-US" dirty="0" smtClean="0"/>
              <a:t>Caption Here</a:t>
            </a:r>
            <a:endParaRPr lang="en-US" dirty="0"/>
          </a:p>
        </p:txBody>
      </p:sp>
      <p:sp>
        <p:nvSpPr>
          <p:cNvPr id="18" name="図プレースホルダー 7"/>
          <p:cNvSpPr>
            <a:spLocks noGrp="1" noChangeAspect="1"/>
          </p:cNvSpPr>
          <p:nvPr>
            <p:ph type="pic" sz="quarter" idx="15" hasCustomPrompt="1"/>
          </p:nvPr>
        </p:nvSpPr>
        <p:spPr>
          <a:xfrm>
            <a:off x="9827343" y="2911252"/>
            <a:ext cx="6159409" cy="3374388"/>
          </a:xfrm>
          <a:ln w="28575">
            <a:noFill/>
          </a:ln>
          <a:effectLst>
            <a:outerShdw blurRad="63500" algn="ctr" rotWithShape="0">
              <a:prstClr val="black">
                <a:alpha val="20000"/>
              </a:prstClr>
            </a:outerShdw>
          </a:effectLst>
        </p:spPr>
        <p:txBody>
          <a:bodyPr/>
          <a:lstStyle>
            <a:lvl1pPr>
              <a:defRPr>
                <a:solidFill>
                  <a:schemeClr val="bg1">
                    <a:lumMod val="65000"/>
                  </a:schemeClr>
                </a:solidFill>
              </a:defRPr>
            </a:lvl1pPr>
          </a:lstStyle>
          <a:p>
            <a:r>
              <a:rPr lang="en-US" dirty="0" smtClean="0"/>
              <a:t>Add Image</a:t>
            </a:r>
            <a:endParaRPr lang="en-US" dirty="0"/>
          </a:p>
        </p:txBody>
      </p:sp>
      <p:sp>
        <p:nvSpPr>
          <p:cNvPr id="23" name="テキスト プレースホルダー 5"/>
          <p:cNvSpPr>
            <a:spLocks noGrp="1"/>
          </p:cNvSpPr>
          <p:nvPr>
            <p:ph type="body" sz="quarter" idx="16" hasCustomPrompt="1"/>
          </p:nvPr>
        </p:nvSpPr>
        <p:spPr>
          <a:xfrm rot="21288877">
            <a:off x="10304278" y="6131586"/>
            <a:ext cx="6168893" cy="607972"/>
          </a:xfrm>
          <a:gradFill flip="none" rotWithShape="1">
            <a:gsLst>
              <a:gs pos="0">
                <a:schemeClr val="accent2">
                  <a:alpha val="0"/>
                </a:schemeClr>
              </a:gs>
              <a:gs pos="50000">
                <a:schemeClr val="accent2"/>
              </a:gs>
              <a:gs pos="100000">
                <a:schemeClr val="accent2"/>
              </a:gs>
            </a:gsLst>
            <a:lin ang="0" scaled="0"/>
            <a:tileRect/>
          </a:gradFill>
          <a:effectLst>
            <a:outerShdw blurRad="76200" dir="18900000" sy="23000" kx="-1200000" algn="bl" rotWithShape="0">
              <a:prstClr val="black">
                <a:alpha val="20000"/>
              </a:prstClr>
            </a:outerShdw>
          </a:effectLst>
        </p:spPr>
        <p:txBody>
          <a:bodyPr>
            <a:normAutofit/>
          </a:bodyPr>
          <a:lstStyle>
            <a:lvl1pPr algn="r">
              <a:defRPr sz="2800" baseline="0">
                <a:solidFill>
                  <a:schemeClr val="bg1">
                    <a:lumMod val="85000"/>
                  </a:schemeClr>
                </a:solidFill>
                <a:latin typeface="Aleo-BoldItalic" pitchFamily="34" charset="0"/>
              </a:defRPr>
            </a:lvl1pPr>
          </a:lstStyle>
          <a:p>
            <a:pPr lvl="0"/>
            <a:r>
              <a:rPr lang="en-US" dirty="0" smtClean="0"/>
              <a:t>Caption Here</a:t>
            </a:r>
            <a:endParaRPr lang="en-US" dirty="0"/>
          </a:p>
        </p:txBody>
      </p:sp>
      <p:sp>
        <p:nvSpPr>
          <p:cNvPr id="30" name="テキスト プレースホルダー 5"/>
          <p:cNvSpPr>
            <a:spLocks noGrp="1"/>
          </p:cNvSpPr>
          <p:nvPr>
            <p:ph type="body" sz="quarter" idx="21" hasCustomPrompt="1"/>
          </p:nvPr>
        </p:nvSpPr>
        <p:spPr>
          <a:xfrm>
            <a:off x="1970030" y="7150206"/>
            <a:ext cx="6309080" cy="2098096"/>
          </a:xfrm>
        </p:spPr>
        <p:txBody>
          <a:bodyPr anchor="t">
            <a:normAutofit/>
          </a:bodyPr>
          <a:lstStyle>
            <a:lvl1pPr algn="l">
              <a:defRPr sz="2000" baseline="0"/>
            </a:lvl1pPr>
          </a:lstStyle>
          <a:p>
            <a:pPr lvl="0"/>
            <a:r>
              <a:rPr lang="en-US" dirty="0" smtClean="0"/>
              <a:t>Text Here</a:t>
            </a:r>
            <a:endParaRPr lang="en-US" dirty="0"/>
          </a:p>
        </p:txBody>
      </p:sp>
      <p:sp>
        <p:nvSpPr>
          <p:cNvPr id="31" name="テキスト プレースホルダー 5"/>
          <p:cNvSpPr>
            <a:spLocks noGrp="1"/>
          </p:cNvSpPr>
          <p:nvPr>
            <p:ph type="body" sz="quarter" idx="22" hasCustomPrompt="1"/>
          </p:nvPr>
        </p:nvSpPr>
        <p:spPr>
          <a:xfrm>
            <a:off x="9683330" y="7149860"/>
            <a:ext cx="6309080" cy="2098096"/>
          </a:xfrm>
        </p:spPr>
        <p:txBody>
          <a:bodyPr anchor="t">
            <a:normAutofit/>
          </a:bodyPr>
          <a:lstStyle>
            <a:lvl1pPr algn="l">
              <a:defRPr sz="2000" baseline="0"/>
            </a:lvl1pPr>
          </a:lstStyle>
          <a:p>
            <a:pPr lvl="0"/>
            <a:r>
              <a:rPr lang="en-US" dirty="0" smtClean="0"/>
              <a:t>Text Here</a:t>
            </a:r>
            <a:endParaRPr lang="en-US" dirty="0"/>
          </a:p>
        </p:txBody>
      </p:sp>
    </p:spTree>
    <p:extLst>
      <p:ext uri="{BB962C8B-B14F-4D97-AF65-F5344CB8AC3E}">
        <p14:creationId xmlns:p14="http://schemas.microsoft.com/office/powerpoint/2010/main" val="1041111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par>
                          <p:cTn id="50" fill="hold">
                            <p:stCondLst>
                              <p:cond delay="750"/>
                            </p:stCondLst>
                            <p:childTnLst>
                              <p:par>
                                <p:cTn id="51" presetID="10" presetClass="entr" presetSubtype="0" fill="hold" grpId="0" nodeType="after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fade">
                                      <p:cBhvr>
                                        <p:cTn id="53" dur="500"/>
                                        <p:tgtEl>
                                          <p:spTgt spid="8"/>
                                        </p:tgtEl>
                                      </p:cBhvr>
                                    </p:animEffect>
                                  </p:childTnLst>
                                </p:cTn>
                              </p:par>
                              <p:par>
                                <p:cTn id="54" presetID="16" presetClass="entr" presetSubtype="21" fill="hold" grpId="0" nodeType="withEffect">
                                  <p:stCondLst>
                                    <p:cond delay="0"/>
                                  </p:stCondLst>
                                  <p:childTnLst>
                                    <p:set>
                                      <p:cBhvr>
                                        <p:cTn id="55" dur="1" fill="hold">
                                          <p:stCondLst>
                                            <p:cond delay="0"/>
                                          </p:stCondLst>
                                        </p:cTn>
                                        <p:tgtEl>
                                          <p:spTgt spid="22">
                                            <p:bg/>
                                          </p:spTgt>
                                        </p:tgtEl>
                                        <p:attrNameLst>
                                          <p:attrName>style.visibility</p:attrName>
                                        </p:attrNameLst>
                                      </p:cBhvr>
                                      <p:to>
                                        <p:strVal val="visible"/>
                                      </p:to>
                                    </p:set>
                                    <p:animEffect transition="in" filter="barn(inVertical)">
                                      <p:cBhvr>
                                        <p:cTn id="56" dur="500"/>
                                        <p:tgtEl>
                                          <p:spTgt spid="22">
                                            <p:bg/>
                                          </p:spTgt>
                                        </p:tgtEl>
                                      </p:cBhvr>
                                    </p:animEffect>
                                  </p:childTnLst>
                                </p:cTn>
                              </p:par>
                              <p:par>
                                <p:cTn id="57" presetID="16" presetClass="entr" presetSubtype="21" fill="hold" grpId="0" nodeType="withEffect">
                                  <p:stCondLst>
                                    <p:cond delay="0"/>
                                  </p:stCondLst>
                                  <p:childTnLst>
                                    <p:set>
                                      <p:cBhvr>
                                        <p:cTn id="58" dur="1" fill="hold">
                                          <p:stCondLst>
                                            <p:cond delay="0"/>
                                          </p:stCondLst>
                                        </p:cTn>
                                        <p:tgtEl>
                                          <p:spTgt spid="22">
                                            <p:txEl>
                                              <p:pRg st="0" end="0"/>
                                            </p:txEl>
                                          </p:spTgt>
                                        </p:tgtEl>
                                        <p:attrNameLst>
                                          <p:attrName>style.visibility</p:attrName>
                                        </p:attrNameLst>
                                      </p:cBhvr>
                                      <p:to>
                                        <p:strVal val="visible"/>
                                      </p:to>
                                    </p:set>
                                    <p:animEffect transition="in" filter="barn(inVertical)">
                                      <p:cBhvr>
                                        <p:cTn id="59" dur="500"/>
                                        <p:tgtEl>
                                          <p:spTgt spid="22">
                                            <p:txEl>
                                              <p:pRg st="0" end="0"/>
                                            </p:txEl>
                                          </p:spTgt>
                                        </p:tgtEl>
                                      </p:cBhvr>
                                    </p:animEffect>
                                  </p:childTnLst>
                                </p:cTn>
                              </p:par>
                            </p:childTnLst>
                          </p:cTn>
                        </p:par>
                        <p:par>
                          <p:cTn id="60" fill="hold">
                            <p:stCondLst>
                              <p:cond delay="1250"/>
                            </p:stCondLst>
                            <p:childTnLst>
                              <p:par>
                                <p:cTn id="61" presetID="10" presetClass="entr" presetSubtype="0"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fade">
                                      <p:cBhvr>
                                        <p:cTn id="63" dur="500"/>
                                        <p:tgtEl>
                                          <p:spTgt spid="18"/>
                                        </p:tgtEl>
                                      </p:cBhvr>
                                    </p:animEffect>
                                  </p:childTnLst>
                                </p:cTn>
                              </p:par>
                              <p:par>
                                <p:cTn id="64" presetID="16" presetClass="entr" presetSubtype="21" fill="hold" grpId="0" nodeType="withEffect">
                                  <p:stCondLst>
                                    <p:cond delay="0"/>
                                  </p:stCondLst>
                                  <p:childTnLst>
                                    <p:set>
                                      <p:cBhvr>
                                        <p:cTn id="65" dur="1" fill="hold">
                                          <p:stCondLst>
                                            <p:cond delay="0"/>
                                          </p:stCondLst>
                                        </p:cTn>
                                        <p:tgtEl>
                                          <p:spTgt spid="23">
                                            <p:bg/>
                                          </p:spTgt>
                                        </p:tgtEl>
                                        <p:attrNameLst>
                                          <p:attrName>style.visibility</p:attrName>
                                        </p:attrNameLst>
                                      </p:cBhvr>
                                      <p:to>
                                        <p:strVal val="visible"/>
                                      </p:to>
                                    </p:set>
                                    <p:animEffect transition="in" filter="barn(inVertical)">
                                      <p:cBhvr>
                                        <p:cTn id="66" dur="500"/>
                                        <p:tgtEl>
                                          <p:spTgt spid="23">
                                            <p:bg/>
                                          </p:spTgt>
                                        </p:tgtEl>
                                      </p:cBhvr>
                                    </p:animEffect>
                                  </p:childTnLst>
                                </p:cTn>
                              </p:par>
                              <p:par>
                                <p:cTn id="67" presetID="16" presetClass="entr" presetSubtype="21" fill="hold" grpId="0" nodeType="withEffect">
                                  <p:stCondLst>
                                    <p:cond delay="0"/>
                                  </p:stCondLst>
                                  <p:childTnLst>
                                    <p:set>
                                      <p:cBhvr>
                                        <p:cTn id="68" dur="1" fill="hold">
                                          <p:stCondLst>
                                            <p:cond delay="0"/>
                                          </p:stCondLst>
                                        </p:cTn>
                                        <p:tgtEl>
                                          <p:spTgt spid="23">
                                            <p:txEl>
                                              <p:pRg st="0" end="0"/>
                                            </p:txEl>
                                          </p:spTgt>
                                        </p:tgtEl>
                                        <p:attrNameLst>
                                          <p:attrName>style.visibility</p:attrName>
                                        </p:attrNameLst>
                                      </p:cBhvr>
                                      <p:to>
                                        <p:strVal val="visible"/>
                                      </p:to>
                                    </p:set>
                                    <p:animEffect transition="in" filter="barn(inVertical)">
                                      <p:cBhvr>
                                        <p:cTn id="69" dur="500"/>
                                        <p:tgtEl>
                                          <p:spTgt spid="23">
                                            <p:txEl>
                                              <p:pRg st="0" end="0"/>
                                            </p:txEl>
                                          </p:spTgt>
                                        </p:tgtEl>
                                      </p:cBhvr>
                                    </p:animEffect>
                                  </p:childTnLst>
                                </p:cTn>
                              </p:par>
                            </p:childTnLst>
                          </p:cTn>
                        </p:par>
                        <p:par>
                          <p:cTn id="70" fill="hold">
                            <p:stCondLst>
                              <p:cond delay="1750"/>
                            </p:stCondLst>
                            <p:childTnLst>
                              <p:par>
                                <p:cTn id="71" presetID="42" presetClass="entr" presetSubtype="0" fill="hold" grpId="0" nodeType="afterEffect">
                                  <p:stCondLst>
                                    <p:cond delay="0"/>
                                  </p:stCondLst>
                                  <p:childTnLst>
                                    <p:set>
                                      <p:cBhvr>
                                        <p:cTn id="72" dur="1" fill="hold">
                                          <p:stCondLst>
                                            <p:cond delay="0"/>
                                          </p:stCondLst>
                                        </p:cTn>
                                        <p:tgtEl>
                                          <p:spTgt spid="30">
                                            <p:txEl>
                                              <p:pRg st="0" end="0"/>
                                            </p:txEl>
                                          </p:spTgt>
                                        </p:tgtEl>
                                        <p:attrNameLst>
                                          <p:attrName>style.visibility</p:attrName>
                                        </p:attrNameLst>
                                      </p:cBhvr>
                                      <p:to>
                                        <p:strVal val="visible"/>
                                      </p:to>
                                    </p:set>
                                    <p:animEffect transition="in" filter="fade">
                                      <p:cBhvr>
                                        <p:cTn id="73" dur="500"/>
                                        <p:tgtEl>
                                          <p:spTgt spid="30">
                                            <p:txEl>
                                              <p:pRg st="0" end="0"/>
                                            </p:txEl>
                                          </p:spTgt>
                                        </p:tgtEl>
                                      </p:cBhvr>
                                    </p:animEffect>
                                    <p:anim calcmode="lin" valueType="num">
                                      <p:cBhvr>
                                        <p:cTn id="74" dur="500" fill="hold"/>
                                        <p:tgtEl>
                                          <p:spTgt spid="30">
                                            <p:txEl>
                                              <p:pRg st="0" end="0"/>
                                            </p:txEl>
                                          </p:spTgt>
                                        </p:tgtEl>
                                        <p:attrNameLst>
                                          <p:attrName>ppt_x</p:attrName>
                                        </p:attrNameLst>
                                      </p:cBhvr>
                                      <p:tavLst>
                                        <p:tav tm="0">
                                          <p:val>
                                            <p:strVal val="#ppt_x"/>
                                          </p:val>
                                        </p:tav>
                                        <p:tav tm="100000">
                                          <p:val>
                                            <p:strVal val="#ppt_x"/>
                                          </p:val>
                                        </p:tav>
                                      </p:tavLst>
                                    </p:anim>
                                    <p:anim calcmode="lin" valueType="num">
                                      <p:cBhvr>
                                        <p:cTn id="75" dur="500" fill="hold"/>
                                        <p:tgtEl>
                                          <p:spTgt spid="30">
                                            <p:txEl>
                                              <p:pRg st="0" end="0"/>
                                            </p:txEl>
                                          </p:spTgt>
                                        </p:tgtEl>
                                        <p:attrNameLst>
                                          <p:attrName>ppt_y</p:attrName>
                                        </p:attrNameLst>
                                      </p:cBhvr>
                                      <p:tavLst>
                                        <p:tav tm="0">
                                          <p:val>
                                            <p:strVal val="#ppt_y+.1"/>
                                          </p:val>
                                        </p:tav>
                                        <p:tav tm="100000">
                                          <p:val>
                                            <p:strVal val="#ppt_y"/>
                                          </p:val>
                                        </p:tav>
                                      </p:tavLst>
                                    </p:anim>
                                  </p:childTnLst>
                                </p:cTn>
                              </p:par>
                            </p:childTnLst>
                          </p:cTn>
                        </p:par>
                        <p:par>
                          <p:cTn id="76" fill="hold">
                            <p:stCondLst>
                              <p:cond delay="2250"/>
                            </p:stCondLst>
                            <p:childTnLst>
                              <p:par>
                                <p:cTn id="77" presetID="42" presetClass="entr" presetSubtype="0" fill="hold" grpId="0" nodeType="afterEffect">
                                  <p:stCondLst>
                                    <p:cond delay="0"/>
                                  </p:stCondLst>
                                  <p:childTnLst>
                                    <p:set>
                                      <p:cBhvr>
                                        <p:cTn id="78" dur="1" fill="hold">
                                          <p:stCondLst>
                                            <p:cond delay="0"/>
                                          </p:stCondLst>
                                        </p:cTn>
                                        <p:tgtEl>
                                          <p:spTgt spid="31">
                                            <p:txEl>
                                              <p:pRg st="0" end="0"/>
                                            </p:txEl>
                                          </p:spTgt>
                                        </p:tgtEl>
                                        <p:attrNameLst>
                                          <p:attrName>style.visibility</p:attrName>
                                        </p:attrNameLst>
                                      </p:cBhvr>
                                      <p:to>
                                        <p:strVal val="visible"/>
                                      </p:to>
                                    </p:set>
                                    <p:animEffect transition="in" filter="fade">
                                      <p:cBhvr>
                                        <p:cTn id="79" dur="500"/>
                                        <p:tgtEl>
                                          <p:spTgt spid="31">
                                            <p:txEl>
                                              <p:pRg st="0" end="0"/>
                                            </p:txEl>
                                          </p:spTgt>
                                        </p:tgtEl>
                                      </p:cBhvr>
                                    </p:animEffect>
                                    <p:anim calcmode="lin" valueType="num">
                                      <p:cBhvr>
                                        <p:cTn id="80" dur="5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81" dur="500" fill="hold"/>
                                        <p:tgtEl>
                                          <p:spTgt spid="3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P spid="8" grpId="0"/>
      <p:bldP spid="22" grpId="0" build="p" animBg="1">
        <p:tmplLst>
          <p:tmpl>
            <p:tnLst>
              <p:par>
                <p:cTn presetID="16" presetClass="entr" presetSubtype="21"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barn(inVertical)">
                      <p:cBhvr>
                        <p:cTn dur="500"/>
                        <p:tgtEl>
                          <p:spTgt spid="22"/>
                        </p:tgtEl>
                      </p:cBhvr>
                    </p:animEffect>
                  </p:childTnLst>
                </p:cTn>
              </p:par>
            </p:tnLst>
          </p:tmpl>
          <p:tmpl lvl="1">
            <p:tnLst>
              <p:par>
                <p:cTn presetID="16" presetClass="entr" presetSubtype="21"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barn(inVertical)">
                      <p:cBhvr>
                        <p:cTn dur="500"/>
                        <p:tgtEl>
                          <p:spTgt spid="22"/>
                        </p:tgtEl>
                      </p:cBhvr>
                    </p:animEffect>
                  </p:childTnLst>
                </p:cTn>
              </p:par>
            </p:tnLst>
          </p:tmpl>
        </p:tmplLst>
      </p:bldP>
      <p:bldP spid="18" grpId="0"/>
      <p:bldP spid="23" grpId="0" build="p" animBg="1">
        <p:tmplLst>
          <p:tmpl>
            <p:tnLst>
              <p:par>
                <p:cTn presetID="16" presetClass="entr" presetSubtype="21"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barn(inVertical)">
                      <p:cBhvr>
                        <p:cTn dur="500"/>
                        <p:tgtEl>
                          <p:spTgt spid="23"/>
                        </p:tgtEl>
                      </p:cBhvr>
                    </p:animEffect>
                  </p:childTnLst>
                </p:cTn>
              </p:par>
            </p:tnLst>
          </p:tmpl>
          <p:tmpl lvl="1">
            <p:tnLst>
              <p:par>
                <p:cTn presetID="16" presetClass="entr" presetSubtype="21"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barn(inVertical)">
                      <p:cBhvr>
                        <p:cTn dur="500"/>
                        <p:tgtEl>
                          <p:spTgt spid="23"/>
                        </p:tgtEl>
                      </p:cBhvr>
                    </p:animEffect>
                  </p:childTnLst>
                </p:cTn>
              </p:par>
            </p:tnLst>
          </p:tmpl>
        </p:tmplLst>
      </p:bldP>
      <p:bldP spid="30" grpId="0" build="p">
        <p:tmplLst>
          <p:tmpl lvl="1">
            <p:tnLst>
              <p:par>
                <p:cTn presetID="42" presetClass="entr" presetSubtype="0"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anim calcmode="lin" valueType="num">
                      <p:cBhvr>
                        <p:cTn dur="500" fill="hold"/>
                        <p:tgtEl>
                          <p:spTgt spid="30"/>
                        </p:tgtEl>
                        <p:attrNameLst>
                          <p:attrName>ppt_x</p:attrName>
                        </p:attrNameLst>
                      </p:cBhvr>
                      <p:tavLst>
                        <p:tav tm="0">
                          <p:val>
                            <p:strVal val="#ppt_x"/>
                          </p:val>
                        </p:tav>
                        <p:tav tm="100000">
                          <p:val>
                            <p:strVal val="#ppt_x"/>
                          </p:val>
                        </p:tav>
                      </p:tavLst>
                    </p:anim>
                    <p:anim calcmode="lin" valueType="num">
                      <p:cBhvr>
                        <p:cTn dur="500" fill="hold"/>
                        <p:tgtEl>
                          <p:spTgt spid="30"/>
                        </p:tgtEl>
                        <p:attrNameLst>
                          <p:attrName>ppt_y</p:attrName>
                        </p:attrNameLst>
                      </p:cBhvr>
                      <p:tavLst>
                        <p:tav tm="0">
                          <p:val>
                            <p:strVal val="#ppt_y+.1"/>
                          </p:val>
                        </p:tav>
                        <p:tav tm="100000">
                          <p:val>
                            <p:strVal val="#ppt_y"/>
                          </p:val>
                        </p:tav>
                      </p:tavLst>
                    </p:anim>
                  </p:childTnLst>
                </p:cTn>
              </p:par>
            </p:tnLst>
          </p:tmpl>
        </p:tmplLst>
      </p:bldP>
      <p:bldP spid="31" grpId="0" build="p">
        <p:tmplLst>
          <p:tmpl lvl="1">
            <p:tnLst>
              <p:par>
                <p:cTn presetID="42" presetClass="entr" presetSubtype="0"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anim calcmode="lin" valueType="num">
                      <p:cBhvr>
                        <p:cTn dur="500" fill="hold"/>
                        <p:tgtEl>
                          <p:spTgt spid="31"/>
                        </p:tgtEl>
                        <p:attrNameLst>
                          <p:attrName>ppt_x</p:attrName>
                        </p:attrNameLst>
                      </p:cBhvr>
                      <p:tavLst>
                        <p:tav tm="0">
                          <p:val>
                            <p:strVal val="#ppt_x"/>
                          </p:val>
                        </p:tav>
                        <p:tav tm="100000">
                          <p:val>
                            <p:strVal val="#ppt_x"/>
                          </p:val>
                        </p:tav>
                      </p:tavLst>
                    </p:anim>
                    <p:anim calcmode="lin" valueType="num">
                      <p:cBhvr>
                        <p:cTn dur="500" fill="hold"/>
                        <p:tgtEl>
                          <p:spTgt spid="31"/>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‹N°›</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16" name="テキスト プレースホルダー 5"/>
          <p:cNvSpPr>
            <a:spLocks noGrp="1"/>
          </p:cNvSpPr>
          <p:nvPr>
            <p:ph type="body" sz="quarter" idx="15" hasCustomPrompt="1"/>
          </p:nvPr>
        </p:nvSpPr>
        <p:spPr>
          <a:xfrm>
            <a:off x="1370321" y="2920332"/>
            <a:ext cx="6764774" cy="721683"/>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17" name="テキスト プレースホルダー 5"/>
          <p:cNvSpPr>
            <a:spLocks noGrp="1"/>
          </p:cNvSpPr>
          <p:nvPr>
            <p:ph type="body" sz="quarter" idx="16" hasCustomPrompt="1"/>
          </p:nvPr>
        </p:nvSpPr>
        <p:spPr>
          <a:xfrm>
            <a:off x="2590478" y="3559324"/>
            <a:ext cx="9937104" cy="504056"/>
          </a:xfrm>
          <a:solidFill>
            <a:schemeClr val="tx1">
              <a:lumMod val="60000"/>
              <a:lumOff val="40000"/>
            </a:schemeClr>
          </a:solidFill>
        </p:spPr>
        <p:txBody>
          <a:bodyPr anchor="ctr">
            <a:normAutofit/>
          </a:bodyPr>
          <a:lstStyle>
            <a:lvl1pPr algn="l">
              <a:defRPr sz="24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18" name="テキスト プレースホルダー 5"/>
          <p:cNvSpPr>
            <a:spLocks noGrp="1"/>
          </p:cNvSpPr>
          <p:nvPr>
            <p:ph type="body" sz="quarter" idx="17" hasCustomPrompt="1"/>
          </p:nvPr>
        </p:nvSpPr>
        <p:spPr>
          <a:xfrm>
            <a:off x="1370321" y="5905330"/>
            <a:ext cx="6764774" cy="721683"/>
          </a:xfrm>
          <a:solidFill>
            <a:schemeClr val="accent2"/>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22" name="テキスト プレースホルダー 5"/>
          <p:cNvSpPr>
            <a:spLocks noGrp="1"/>
          </p:cNvSpPr>
          <p:nvPr>
            <p:ph type="body" sz="quarter" idx="18" hasCustomPrompt="1"/>
          </p:nvPr>
        </p:nvSpPr>
        <p:spPr>
          <a:xfrm>
            <a:off x="2590478" y="6544322"/>
            <a:ext cx="9937104" cy="504056"/>
          </a:xfrm>
          <a:solidFill>
            <a:schemeClr val="tx1">
              <a:lumMod val="60000"/>
              <a:lumOff val="40000"/>
            </a:schemeClr>
          </a:solidFill>
        </p:spPr>
        <p:txBody>
          <a:bodyPr anchor="ctr">
            <a:normAutofit/>
          </a:bodyPr>
          <a:lstStyle>
            <a:lvl1pPr algn="l">
              <a:defRPr sz="24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25" name="テキスト プレースホルダー 5"/>
          <p:cNvSpPr>
            <a:spLocks noGrp="1"/>
          </p:cNvSpPr>
          <p:nvPr>
            <p:ph type="body" sz="quarter" idx="21" hasCustomPrompt="1"/>
          </p:nvPr>
        </p:nvSpPr>
        <p:spPr>
          <a:xfrm>
            <a:off x="1366340" y="4135388"/>
            <a:ext cx="15265697" cy="1512167"/>
          </a:xfrm>
        </p:spPr>
        <p:txBody>
          <a:bodyPr anchor="t">
            <a:normAutofit/>
          </a:bodyPr>
          <a:lstStyle>
            <a:lvl1pPr algn="l">
              <a:defRPr sz="2000" baseline="0"/>
            </a:lvl1pPr>
          </a:lstStyle>
          <a:p>
            <a:pPr lvl="0"/>
            <a:r>
              <a:rPr lang="en-US" dirty="0" smtClean="0"/>
              <a:t>Text Here</a:t>
            </a:r>
            <a:endParaRPr lang="en-US" dirty="0"/>
          </a:p>
        </p:txBody>
      </p:sp>
      <p:sp>
        <p:nvSpPr>
          <p:cNvPr id="26" name="テキスト プレースホルダー 5"/>
          <p:cNvSpPr>
            <a:spLocks noGrp="1"/>
          </p:cNvSpPr>
          <p:nvPr>
            <p:ph type="body" sz="quarter" idx="22" hasCustomPrompt="1"/>
          </p:nvPr>
        </p:nvSpPr>
        <p:spPr>
          <a:xfrm>
            <a:off x="1366341" y="7159725"/>
            <a:ext cx="15265697" cy="1512167"/>
          </a:xfrm>
        </p:spPr>
        <p:txBody>
          <a:bodyPr anchor="t">
            <a:normAutofit/>
          </a:bodyPr>
          <a:lstStyle>
            <a:lvl1pPr algn="l">
              <a:defRPr sz="2000" baseline="0"/>
            </a:lvl1pPr>
          </a:lstStyle>
          <a:p>
            <a:pPr lvl="0"/>
            <a:r>
              <a:rPr lang="en-US" dirty="0" smtClean="0"/>
              <a:t>Text Here</a:t>
            </a:r>
            <a:endParaRPr lang="en-US" dirty="0"/>
          </a:p>
        </p:txBody>
      </p:sp>
    </p:spTree>
    <p:extLst>
      <p:ext uri="{BB962C8B-B14F-4D97-AF65-F5344CB8AC3E}">
        <p14:creationId xmlns:p14="http://schemas.microsoft.com/office/powerpoint/2010/main" val="3589669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par>
                          <p:cTn id="50" fill="hold">
                            <p:stCondLst>
                              <p:cond delay="750"/>
                            </p:stCondLst>
                            <p:childTnLst>
                              <p:par>
                                <p:cTn id="51" presetID="2" presetClass="entr" presetSubtype="8" fill="hold" grpId="0" nodeType="afterEffect">
                                  <p:stCondLst>
                                    <p:cond delay="0"/>
                                  </p:stCondLst>
                                  <p:childTnLst>
                                    <p:set>
                                      <p:cBhvr>
                                        <p:cTn id="52" dur="1" fill="hold">
                                          <p:stCondLst>
                                            <p:cond delay="0"/>
                                          </p:stCondLst>
                                        </p:cTn>
                                        <p:tgtEl>
                                          <p:spTgt spid="16">
                                            <p:bg/>
                                          </p:spTgt>
                                        </p:tgtEl>
                                        <p:attrNameLst>
                                          <p:attrName>style.visibility</p:attrName>
                                        </p:attrNameLst>
                                      </p:cBhvr>
                                      <p:to>
                                        <p:strVal val="visible"/>
                                      </p:to>
                                    </p:set>
                                    <p:anim calcmode="lin" valueType="num">
                                      <p:cBhvr additive="base">
                                        <p:cTn id="53" dur="500" fill="hold"/>
                                        <p:tgtEl>
                                          <p:spTgt spid="16">
                                            <p:bg/>
                                          </p:spTgt>
                                        </p:tgtEl>
                                        <p:attrNameLst>
                                          <p:attrName>ppt_x</p:attrName>
                                        </p:attrNameLst>
                                      </p:cBhvr>
                                      <p:tavLst>
                                        <p:tav tm="0">
                                          <p:val>
                                            <p:strVal val="0-#ppt_w/2"/>
                                          </p:val>
                                        </p:tav>
                                        <p:tav tm="100000">
                                          <p:val>
                                            <p:strVal val="#ppt_x"/>
                                          </p:val>
                                        </p:tav>
                                      </p:tavLst>
                                    </p:anim>
                                    <p:anim calcmode="lin" valueType="num">
                                      <p:cBhvr additive="base">
                                        <p:cTn id="54" dur="500" fill="hold"/>
                                        <p:tgtEl>
                                          <p:spTgt spid="16">
                                            <p:bg/>
                                          </p:spTgt>
                                        </p:tgtEl>
                                        <p:attrNameLst>
                                          <p:attrName>ppt_y</p:attrName>
                                        </p:attrNameLst>
                                      </p:cBhvr>
                                      <p:tavLst>
                                        <p:tav tm="0">
                                          <p:val>
                                            <p:strVal val="#ppt_y"/>
                                          </p:val>
                                        </p:tav>
                                        <p:tav tm="100000">
                                          <p:val>
                                            <p:strVal val="#ppt_y"/>
                                          </p:val>
                                        </p:tav>
                                      </p:tavLst>
                                    </p:anim>
                                  </p:childTnLst>
                                </p:cTn>
                              </p:par>
                            </p:childTnLst>
                          </p:cTn>
                        </p:par>
                        <p:par>
                          <p:cTn id="55" fill="hold">
                            <p:stCondLst>
                              <p:cond delay="1250"/>
                            </p:stCondLst>
                            <p:childTnLst>
                              <p:par>
                                <p:cTn id="56" presetID="2" presetClass="entr" presetSubtype="8" fill="hold" grpId="0" nodeType="afterEffect">
                                  <p:stCondLst>
                                    <p:cond delay="0"/>
                                  </p:stCondLst>
                                  <p:childTnLst>
                                    <p:set>
                                      <p:cBhvr>
                                        <p:cTn id="57" dur="1" fill="hold">
                                          <p:stCondLst>
                                            <p:cond delay="0"/>
                                          </p:stCondLst>
                                        </p:cTn>
                                        <p:tgtEl>
                                          <p:spTgt spid="16">
                                            <p:txEl>
                                              <p:pRg st="0" end="0"/>
                                            </p:txEl>
                                          </p:spTgt>
                                        </p:tgtEl>
                                        <p:attrNameLst>
                                          <p:attrName>style.visibility</p:attrName>
                                        </p:attrNameLst>
                                      </p:cBhvr>
                                      <p:to>
                                        <p:strVal val="visible"/>
                                      </p:to>
                                    </p:set>
                                    <p:anim calcmode="lin" valueType="num">
                                      <p:cBhvr additive="base">
                                        <p:cTn id="58" dur="500" fill="hold"/>
                                        <p:tgtEl>
                                          <p:spTgt spid="16">
                                            <p:txEl>
                                              <p:pRg st="0" end="0"/>
                                            </p:txEl>
                                          </p:spTgt>
                                        </p:tgtEl>
                                        <p:attrNameLst>
                                          <p:attrName>ppt_x</p:attrName>
                                        </p:attrNameLst>
                                      </p:cBhvr>
                                      <p:tavLst>
                                        <p:tav tm="0">
                                          <p:val>
                                            <p:strVal val="0-#ppt_w/2"/>
                                          </p:val>
                                        </p:tav>
                                        <p:tav tm="100000">
                                          <p:val>
                                            <p:strVal val="#ppt_x"/>
                                          </p:val>
                                        </p:tav>
                                      </p:tavLst>
                                    </p:anim>
                                    <p:anim calcmode="lin" valueType="num">
                                      <p:cBhvr additive="base">
                                        <p:cTn id="59" dur="500" fill="hold"/>
                                        <p:tgtEl>
                                          <p:spTgt spid="16">
                                            <p:txEl>
                                              <p:pRg st="0" end="0"/>
                                            </p:txEl>
                                          </p:spTgt>
                                        </p:tgtEl>
                                        <p:attrNameLst>
                                          <p:attrName>ppt_y</p:attrName>
                                        </p:attrNameLst>
                                      </p:cBhvr>
                                      <p:tavLst>
                                        <p:tav tm="0">
                                          <p:val>
                                            <p:strVal val="#ppt_y"/>
                                          </p:val>
                                        </p:tav>
                                        <p:tav tm="100000">
                                          <p:val>
                                            <p:strVal val="#ppt_y"/>
                                          </p:val>
                                        </p:tav>
                                      </p:tavLst>
                                    </p:anim>
                                  </p:childTnLst>
                                </p:cTn>
                              </p:par>
                            </p:childTnLst>
                          </p:cTn>
                        </p:par>
                        <p:par>
                          <p:cTn id="60" fill="hold">
                            <p:stCondLst>
                              <p:cond delay="1750"/>
                            </p:stCondLst>
                            <p:childTnLst>
                              <p:par>
                                <p:cTn id="61" presetID="2" presetClass="entr" presetSubtype="8" fill="hold" grpId="0" nodeType="afterEffect">
                                  <p:stCondLst>
                                    <p:cond delay="0"/>
                                  </p:stCondLst>
                                  <p:childTnLst>
                                    <p:set>
                                      <p:cBhvr>
                                        <p:cTn id="62" dur="1" fill="hold">
                                          <p:stCondLst>
                                            <p:cond delay="0"/>
                                          </p:stCondLst>
                                        </p:cTn>
                                        <p:tgtEl>
                                          <p:spTgt spid="17">
                                            <p:bg/>
                                          </p:spTgt>
                                        </p:tgtEl>
                                        <p:attrNameLst>
                                          <p:attrName>style.visibility</p:attrName>
                                        </p:attrNameLst>
                                      </p:cBhvr>
                                      <p:to>
                                        <p:strVal val="visible"/>
                                      </p:to>
                                    </p:set>
                                    <p:anim calcmode="lin" valueType="num">
                                      <p:cBhvr additive="base">
                                        <p:cTn id="63" dur="500" fill="hold"/>
                                        <p:tgtEl>
                                          <p:spTgt spid="17">
                                            <p:bg/>
                                          </p:spTgt>
                                        </p:tgtEl>
                                        <p:attrNameLst>
                                          <p:attrName>ppt_x</p:attrName>
                                        </p:attrNameLst>
                                      </p:cBhvr>
                                      <p:tavLst>
                                        <p:tav tm="0">
                                          <p:val>
                                            <p:strVal val="0-#ppt_w/2"/>
                                          </p:val>
                                        </p:tav>
                                        <p:tav tm="100000">
                                          <p:val>
                                            <p:strVal val="#ppt_x"/>
                                          </p:val>
                                        </p:tav>
                                      </p:tavLst>
                                    </p:anim>
                                    <p:anim calcmode="lin" valueType="num">
                                      <p:cBhvr additive="base">
                                        <p:cTn id="64" dur="500" fill="hold"/>
                                        <p:tgtEl>
                                          <p:spTgt spid="17">
                                            <p:bg/>
                                          </p:spTgt>
                                        </p:tgtEl>
                                        <p:attrNameLst>
                                          <p:attrName>ppt_y</p:attrName>
                                        </p:attrNameLst>
                                      </p:cBhvr>
                                      <p:tavLst>
                                        <p:tav tm="0">
                                          <p:val>
                                            <p:strVal val="#ppt_y"/>
                                          </p:val>
                                        </p:tav>
                                        <p:tav tm="100000">
                                          <p:val>
                                            <p:strVal val="#ppt_y"/>
                                          </p:val>
                                        </p:tav>
                                      </p:tavLst>
                                    </p:anim>
                                  </p:childTnLst>
                                </p:cTn>
                              </p:par>
                            </p:childTnLst>
                          </p:cTn>
                        </p:par>
                        <p:par>
                          <p:cTn id="65" fill="hold">
                            <p:stCondLst>
                              <p:cond delay="2250"/>
                            </p:stCondLst>
                            <p:childTnLst>
                              <p:par>
                                <p:cTn id="66" presetID="2" presetClass="entr" presetSubtype="8" fill="hold" grpId="0" nodeType="afterEffect">
                                  <p:stCondLst>
                                    <p:cond delay="0"/>
                                  </p:stCondLst>
                                  <p:childTnLst>
                                    <p:set>
                                      <p:cBhvr>
                                        <p:cTn id="67" dur="1" fill="hold">
                                          <p:stCondLst>
                                            <p:cond delay="0"/>
                                          </p:stCondLst>
                                        </p:cTn>
                                        <p:tgtEl>
                                          <p:spTgt spid="17">
                                            <p:txEl>
                                              <p:pRg st="0" end="0"/>
                                            </p:txEl>
                                          </p:spTgt>
                                        </p:tgtEl>
                                        <p:attrNameLst>
                                          <p:attrName>style.visibility</p:attrName>
                                        </p:attrNameLst>
                                      </p:cBhvr>
                                      <p:to>
                                        <p:strVal val="visible"/>
                                      </p:to>
                                    </p:set>
                                    <p:anim calcmode="lin" valueType="num">
                                      <p:cBhvr additive="base">
                                        <p:cTn id="68" dur="500" fill="hold"/>
                                        <p:tgtEl>
                                          <p:spTgt spid="17">
                                            <p:txEl>
                                              <p:pRg st="0" end="0"/>
                                            </p:txEl>
                                          </p:spTgt>
                                        </p:tgtEl>
                                        <p:attrNameLst>
                                          <p:attrName>ppt_x</p:attrName>
                                        </p:attrNameLst>
                                      </p:cBhvr>
                                      <p:tavLst>
                                        <p:tav tm="0">
                                          <p:val>
                                            <p:strVal val="0-#ppt_w/2"/>
                                          </p:val>
                                        </p:tav>
                                        <p:tav tm="100000">
                                          <p:val>
                                            <p:strVal val="#ppt_x"/>
                                          </p:val>
                                        </p:tav>
                                      </p:tavLst>
                                    </p:anim>
                                    <p:anim calcmode="lin" valueType="num">
                                      <p:cBhvr additive="base">
                                        <p:cTn id="69" dur="500" fill="hold"/>
                                        <p:tgtEl>
                                          <p:spTgt spid="17">
                                            <p:txEl>
                                              <p:pRg st="0" end="0"/>
                                            </p:txEl>
                                          </p:spTgt>
                                        </p:tgtEl>
                                        <p:attrNameLst>
                                          <p:attrName>ppt_y</p:attrName>
                                        </p:attrNameLst>
                                      </p:cBhvr>
                                      <p:tavLst>
                                        <p:tav tm="0">
                                          <p:val>
                                            <p:strVal val="#ppt_y"/>
                                          </p:val>
                                        </p:tav>
                                        <p:tav tm="100000">
                                          <p:val>
                                            <p:strVal val="#ppt_y"/>
                                          </p:val>
                                        </p:tav>
                                      </p:tavLst>
                                    </p:anim>
                                  </p:childTnLst>
                                </p:cTn>
                              </p:par>
                            </p:childTnLst>
                          </p:cTn>
                        </p:par>
                        <p:par>
                          <p:cTn id="70" fill="hold">
                            <p:stCondLst>
                              <p:cond delay="2750"/>
                            </p:stCondLst>
                            <p:childTnLst>
                              <p:par>
                                <p:cTn id="71" presetID="2" presetClass="entr" presetSubtype="2" fill="hold" grpId="0" nodeType="afterEffect">
                                  <p:stCondLst>
                                    <p:cond delay="500"/>
                                  </p:stCondLst>
                                  <p:childTnLst>
                                    <p:set>
                                      <p:cBhvr>
                                        <p:cTn id="72" dur="1" fill="hold">
                                          <p:stCondLst>
                                            <p:cond delay="0"/>
                                          </p:stCondLst>
                                        </p:cTn>
                                        <p:tgtEl>
                                          <p:spTgt spid="25">
                                            <p:txEl>
                                              <p:pRg st="0" end="0"/>
                                            </p:txEl>
                                          </p:spTgt>
                                        </p:tgtEl>
                                        <p:attrNameLst>
                                          <p:attrName>style.visibility</p:attrName>
                                        </p:attrNameLst>
                                      </p:cBhvr>
                                      <p:to>
                                        <p:strVal val="visible"/>
                                      </p:to>
                                    </p:set>
                                    <p:anim calcmode="lin" valueType="num">
                                      <p:cBhvr additive="base">
                                        <p:cTn id="73" dur="500" fill="hold"/>
                                        <p:tgtEl>
                                          <p:spTgt spid="25">
                                            <p:txEl>
                                              <p:pRg st="0" end="0"/>
                                            </p:txEl>
                                          </p:spTgt>
                                        </p:tgtEl>
                                        <p:attrNameLst>
                                          <p:attrName>ppt_x</p:attrName>
                                        </p:attrNameLst>
                                      </p:cBhvr>
                                      <p:tavLst>
                                        <p:tav tm="0">
                                          <p:val>
                                            <p:strVal val="1+#ppt_w/2"/>
                                          </p:val>
                                        </p:tav>
                                        <p:tav tm="100000">
                                          <p:val>
                                            <p:strVal val="#ppt_x"/>
                                          </p:val>
                                        </p:tav>
                                      </p:tavLst>
                                    </p:anim>
                                    <p:anim calcmode="lin" valueType="num">
                                      <p:cBhvr additive="base">
                                        <p:cTn id="74" dur="500" fill="hold"/>
                                        <p:tgtEl>
                                          <p:spTgt spid="25">
                                            <p:txEl>
                                              <p:pRg st="0" end="0"/>
                                            </p:txEl>
                                          </p:spTgt>
                                        </p:tgtEl>
                                        <p:attrNameLst>
                                          <p:attrName>ppt_y</p:attrName>
                                        </p:attrNameLst>
                                      </p:cBhvr>
                                      <p:tavLst>
                                        <p:tav tm="0">
                                          <p:val>
                                            <p:strVal val="#ppt_y"/>
                                          </p:val>
                                        </p:tav>
                                        <p:tav tm="100000">
                                          <p:val>
                                            <p:strVal val="#ppt_y"/>
                                          </p:val>
                                        </p:tav>
                                      </p:tavLst>
                                    </p:anim>
                                  </p:childTnLst>
                                </p:cTn>
                              </p:par>
                            </p:childTnLst>
                          </p:cTn>
                        </p:par>
                        <p:par>
                          <p:cTn id="75" fill="hold">
                            <p:stCondLst>
                              <p:cond delay="3750"/>
                            </p:stCondLst>
                            <p:childTnLst>
                              <p:par>
                                <p:cTn id="76" presetID="2" presetClass="entr" presetSubtype="8" fill="hold" grpId="0" nodeType="afterEffect">
                                  <p:stCondLst>
                                    <p:cond delay="0"/>
                                  </p:stCondLst>
                                  <p:childTnLst>
                                    <p:set>
                                      <p:cBhvr>
                                        <p:cTn id="77" dur="1" fill="hold">
                                          <p:stCondLst>
                                            <p:cond delay="0"/>
                                          </p:stCondLst>
                                        </p:cTn>
                                        <p:tgtEl>
                                          <p:spTgt spid="18">
                                            <p:bg/>
                                          </p:spTgt>
                                        </p:tgtEl>
                                        <p:attrNameLst>
                                          <p:attrName>style.visibility</p:attrName>
                                        </p:attrNameLst>
                                      </p:cBhvr>
                                      <p:to>
                                        <p:strVal val="visible"/>
                                      </p:to>
                                    </p:set>
                                    <p:anim calcmode="lin" valueType="num">
                                      <p:cBhvr additive="base">
                                        <p:cTn id="78" dur="500" fill="hold"/>
                                        <p:tgtEl>
                                          <p:spTgt spid="18">
                                            <p:bg/>
                                          </p:spTgt>
                                        </p:tgtEl>
                                        <p:attrNameLst>
                                          <p:attrName>ppt_x</p:attrName>
                                        </p:attrNameLst>
                                      </p:cBhvr>
                                      <p:tavLst>
                                        <p:tav tm="0">
                                          <p:val>
                                            <p:strVal val="0-#ppt_w/2"/>
                                          </p:val>
                                        </p:tav>
                                        <p:tav tm="100000">
                                          <p:val>
                                            <p:strVal val="#ppt_x"/>
                                          </p:val>
                                        </p:tav>
                                      </p:tavLst>
                                    </p:anim>
                                    <p:anim calcmode="lin" valueType="num">
                                      <p:cBhvr additive="base">
                                        <p:cTn id="79" dur="500" fill="hold"/>
                                        <p:tgtEl>
                                          <p:spTgt spid="18">
                                            <p:bg/>
                                          </p:spTgt>
                                        </p:tgtEl>
                                        <p:attrNameLst>
                                          <p:attrName>ppt_y</p:attrName>
                                        </p:attrNameLst>
                                      </p:cBhvr>
                                      <p:tavLst>
                                        <p:tav tm="0">
                                          <p:val>
                                            <p:strVal val="#ppt_y"/>
                                          </p:val>
                                        </p:tav>
                                        <p:tav tm="100000">
                                          <p:val>
                                            <p:strVal val="#ppt_y"/>
                                          </p:val>
                                        </p:tav>
                                      </p:tavLst>
                                    </p:anim>
                                  </p:childTnLst>
                                </p:cTn>
                              </p:par>
                            </p:childTnLst>
                          </p:cTn>
                        </p:par>
                        <p:par>
                          <p:cTn id="80" fill="hold">
                            <p:stCondLst>
                              <p:cond delay="4250"/>
                            </p:stCondLst>
                            <p:childTnLst>
                              <p:par>
                                <p:cTn id="81" presetID="2" presetClass="entr" presetSubtype="8" fill="hold" grpId="0" nodeType="afterEffect">
                                  <p:stCondLst>
                                    <p:cond delay="0"/>
                                  </p:stCondLst>
                                  <p:childTnLst>
                                    <p:set>
                                      <p:cBhvr>
                                        <p:cTn id="82" dur="1" fill="hold">
                                          <p:stCondLst>
                                            <p:cond delay="0"/>
                                          </p:stCondLst>
                                        </p:cTn>
                                        <p:tgtEl>
                                          <p:spTgt spid="18">
                                            <p:txEl>
                                              <p:pRg st="0" end="0"/>
                                            </p:txEl>
                                          </p:spTgt>
                                        </p:tgtEl>
                                        <p:attrNameLst>
                                          <p:attrName>style.visibility</p:attrName>
                                        </p:attrNameLst>
                                      </p:cBhvr>
                                      <p:to>
                                        <p:strVal val="visible"/>
                                      </p:to>
                                    </p:set>
                                    <p:anim calcmode="lin" valueType="num">
                                      <p:cBhvr additive="base">
                                        <p:cTn id="83" dur="500" fill="hold"/>
                                        <p:tgtEl>
                                          <p:spTgt spid="18">
                                            <p:txEl>
                                              <p:pRg st="0" end="0"/>
                                            </p:txEl>
                                          </p:spTgt>
                                        </p:tgtEl>
                                        <p:attrNameLst>
                                          <p:attrName>ppt_x</p:attrName>
                                        </p:attrNameLst>
                                      </p:cBhvr>
                                      <p:tavLst>
                                        <p:tav tm="0">
                                          <p:val>
                                            <p:strVal val="0-#ppt_w/2"/>
                                          </p:val>
                                        </p:tav>
                                        <p:tav tm="100000">
                                          <p:val>
                                            <p:strVal val="#ppt_x"/>
                                          </p:val>
                                        </p:tav>
                                      </p:tavLst>
                                    </p:anim>
                                    <p:anim calcmode="lin" valueType="num">
                                      <p:cBhvr additive="base">
                                        <p:cTn id="84" dur="500" fill="hold"/>
                                        <p:tgtEl>
                                          <p:spTgt spid="18">
                                            <p:txEl>
                                              <p:pRg st="0" end="0"/>
                                            </p:txEl>
                                          </p:spTgt>
                                        </p:tgtEl>
                                        <p:attrNameLst>
                                          <p:attrName>ppt_y</p:attrName>
                                        </p:attrNameLst>
                                      </p:cBhvr>
                                      <p:tavLst>
                                        <p:tav tm="0">
                                          <p:val>
                                            <p:strVal val="#ppt_y"/>
                                          </p:val>
                                        </p:tav>
                                        <p:tav tm="100000">
                                          <p:val>
                                            <p:strVal val="#ppt_y"/>
                                          </p:val>
                                        </p:tav>
                                      </p:tavLst>
                                    </p:anim>
                                  </p:childTnLst>
                                </p:cTn>
                              </p:par>
                            </p:childTnLst>
                          </p:cTn>
                        </p:par>
                        <p:par>
                          <p:cTn id="85" fill="hold">
                            <p:stCondLst>
                              <p:cond delay="4750"/>
                            </p:stCondLst>
                            <p:childTnLst>
                              <p:par>
                                <p:cTn id="86" presetID="2" presetClass="entr" presetSubtype="8" fill="hold" grpId="0" nodeType="afterEffect">
                                  <p:stCondLst>
                                    <p:cond delay="0"/>
                                  </p:stCondLst>
                                  <p:childTnLst>
                                    <p:set>
                                      <p:cBhvr>
                                        <p:cTn id="87" dur="1" fill="hold">
                                          <p:stCondLst>
                                            <p:cond delay="0"/>
                                          </p:stCondLst>
                                        </p:cTn>
                                        <p:tgtEl>
                                          <p:spTgt spid="22">
                                            <p:bg/>
                                          </p:spTgt>
                                        </p:tgtEl>
                                        <p:attrNameLst>
                                          <p:attrName>style.visibility</p:attrName>
                                        </p:attrNameLst>
                                      </p:cBhvr>
                                      <p:to>
                                        <p:strVal val="visible"/>
                                      </p:to>
                                    </p:set>
                                    <p:anim calcmode="lin" valueType="num">
                                      <p:cBhvr additive="base">
                                        <p:cTn id="88" dur="500" fill="hold"/>
                                        <p:tgtEl>
                                          <p:spTgt spid="22">
                                            <p:bg/>
                                          </p:spTgt>
                                        </p:tgtEl>
                                        <p:attrNameLst>
                                          <p:attrName>ppt_x</p:attrName>
                                        </p:attrNameLst>
                                      </p:cBhvr>
                                      <p:tavLst>
                                        <p:tav tm="0">
                                          <p:val>
                                            <p:strVal val="0-#ppt_w/2"/>
                                          </p:val>
                                        </p:tav>
                                        <p:tav tm="100000">
                                          <p:val>
                                            <p:strVal val="#ppt_x"/>
                                          </p:val>
                                        </p:tav>
                                      </p:tavLst>
                                    </p:anim>
                                    <p:anim calcmode="lin" valueType="num">
                                      <p:cBhvr additive="base">
                                        <p:cTn id="89" dur="500" fill="hold"/>
                                        <p:tgtEl>
                                          <p:spTgt spid="22">
                                            <p:bg/>
                                          </p:spTgt>
                                        </p:tgtEl>
                                        <p:attrNameLst>
                                          <p:attrName>ppt_y</p:attrName>
                                        </p:attrNameLst>
                                      </p:cBhvr>
                                      <p:tavLst>
                                        <p:tav tm="0">
                                          <p:val>
                                            <p:strVal val="#ppt_y"/>
                                          </p:val>
                                        </p:tav>
                                        <p:tav tm="100000">
                                          <p:val>
                                            <p:strVal val="#ppt_y"/>
                                          </p:val>
                                        </p:tav>
                                      </p:tavLst>
                                    </p:anim>
                                  </p:childTnLst>
                                </p:cTn>
                              </p:par>
                            </p:childTnLst>
                          </p:cTn>
                        </p:par>
                        <p:par>
                          <p:cTn id="90" fill="hold">
                            <p:stCondLst>
                              <p:cond delay="5250"/>
                            </p:stCondLst>
                            <p:childTnLst>
                              <p:par>
                                <p:cTn id="91" presetID="2" presetClass="entr" presetSubtype="8" fill="hold" grpId="0" nodeType="afterEffect">
                                  <p:stCondLst>
                                    <p:cond delay="0"/>
                                  </p:stCondLst>
                                  <p:childTnLst>
                                    <p:set>
                                      <p:cBhvr>
                                        <p:cTn id="92" dur="1" fill="hold">
                                          <p:stCondLst>
                                            <p:cond delay="0"/>
                                          </p:stCondLst>
                                        </p:cTn>
                                        <p:tgtEl>
                                          <p:spTgt spid="22">
                                            <p:txEl>
                                              <p:pRg st="0" end="0"/>
                                            </p:txEl>
                                          </p:spTgt>
                                        </p:tgtEl>
                                        <p:attrNameLst>
                                          <p:attrName>style.visibility</p:attrName>
                                        </p:attrNameLst>
                                      </p:cBhvr>
                                      <p:to>
                                        <p:strVal val="visible"/>
                                      </p:to>
                                    </p:set>
                                    <p:anim calcmode="lin" valueType="num">
                                      <p:cBhvr additive="base">
                                        <p:cTn id="93" dur="500" fill="hold"/>
                                        <p:tgtEl>
                                          <p:spTgt spid="22">
                                            <p:txEl>
                                              <p:pRg st="0" end="0"/>
                                            </p:txEl>
                                          </p:spTgt>
                                        </p:tgtEl>
                                        <p:attrNameLst>
                                          <p:attrName>ppt_x</p:attrName>
                                        </p:attrNameLst>
                                      </p:cBhvr>
                                      <p:tavLst>
                                        <p:tav tm="0">
                                          <p:val>
                                            <p:strVal val="0-#ppt_w/2"/>
                                          </p:val>
                                        </p:tav>
                                        <p:tav tm="100000">
                                          <p:val>
                                            <p:strVal val="#ppt_x"/>
                                          </p:val>
                                        </p:tav>
                                      </p:tavLst>
                                    </p:anim>
                                    <p:anim calcmode="lin" valueType="num">
                                      <p:cBhvr additive="base">
                                        <p:cTn id="94" dur="500" fill="hold"/>
                                        <p:tgtEl>
                                          <p:spTgt spid="22">
                                            <p:txEl>
                                              <p:pRg st="0" end="0"/>
                                            </p:txEl>
                                          </p:spTgt>
                                        </p:tgtEl>
                                        <p:attrNameLst>
                                          <p:attrName>ppt_y</p:attrName>
                                        </p:attrNameLst>
                                      </p:cBhvr>
                                      <p:tavLst>
                                        <p:tav tm="0">
                                          <p:val>
                                            <p:strVal val="#ppt_y"/>
                                          </p:val>
                                        </p:tav>
                                        <p:tav tm="100000">
                                          <p:val>
                                            <p:strVal val="#ppt_y"/>
                                          </p:val>
                                        </p:tav>
                                      </p:tavLst>
                                    </p:anim>
                                  </p:childTnLst>
                                </p:cTn>
                              </p:par>
                            </p:childTnLst>
                          </p:cTn>
                        </p:par>
                        <p:par>
                          <p:cTn id="95" fill="hold">
                            <p:stCondLst>
                              <p:cond delay="5750"/>
                            </p:stCondLst>
                            <p:childTnLst>
                              <p:par>
                                <p:cTn id="96" presetID="2" presetClass="entr" presetSubtype="2" fill="hold" grpId="0" nodeType="afterEffect">
                                  <p:stCondLst>
                                    <p:cond delay="500"/>
                                  </p:stCondLst>
                                  <p:childTnLst>
                                    <p:set>
                                      <p:cBhvr>
                                        <p:cTn id="97" dur="1" fill="hold">
                                          <p:stCondLst>
                                            <p:cond delay="0"/>
                                          </p:stCondLst>
                                        </p:cTn>
                                        <p:tgtEl>
                                          <p:spTgt spid="26">
                                            <p:txEl>
                                              <p:pRg st="0" end="0"/>
                                            </p:txEl>
                                          </p:spTgt>
                                        </p:tgtEl>
                                        <p:attrNameLst>
                                          <p:attrName>style.visibility</p:attrName>
                                        </p:attrNameLst>
                                      </p:cBhvr>
                                      <p:to>
                                        <p:strVal val="visible"/>
                                      </p:to>
                                    </p:set>
                                    <p:anim calcmode="lin" valueType="num">
                                      <p:cBhvr additive="base">
                                        <p:cTn id="98" dur="500" fill="hold"/>
                                        <p:tgtEl>
                                          <p:spTgt spid="26">
                                            <p:txEl>
                                              <p:pRg st="0" end="0"/>
                                            </p:txEl>
                                          </p:spTgt>
                                        </p:tgtEl>
                                        <p:attrNameLst>
                                          <p:attrName>ppt_x</p:attrName>
                                        </p:attrNameLst>
                                      </p:cBhvr>
                                      <p:tavLst>
                                        <p:tav tm="0">
                                          <p:val>
                                            <p:strVal val="1+#ppt_w/2"/>
                                          </p:val>
                                        </p:tav>
                                        <p:tav tm="100000">
                                          <p:val>
                                            <p:strVal val="#ppt_x"/>
                                          </p:val>
                                        </p:tav>
                                      </p:tavLst>
                                    </p:anim>
                                    <p:anim calcmode="lin" valueType="num">
                                      <p:cBhvr additive="base">
                                        <p:cTn id="99" dur="500" fill="hold"/>
                                        <p:tgtEl>
                                          <p:spTgt spid="2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P spid="16" grpId="0" build="p" animBg="1">
        <p:tmplLst>
          <p:tmpl>
            <p:tnLst>
              <p:par>
                <p:cTn presetID="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0-#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 lvl="1">
            <p:tnLst>
              <p:par>
                <p:cTn presetID="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0-#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Lst>
      </p:bldP>
      <p:bldP spid="17" grpId="0" build="p" animBg="1">
        <p:tmplLst>
          <p:tmpl>
            <p:tnLst>
              <p:par>
                <p:cTn presetID="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 lvl="1">
            <p:tnLst>
              <p:par>
                <p:cTn presetID="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Lst>
      </p:bldP>
      <p:bldP spid="18" grpId="0" build="p" animBg="1">
        <p:tmplLst>
          <p:tmpl>
            <p:tnLst>
              <p:par>
                <p:cTn presetID="2" presetClass="entr" presetSubtype="8"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0-#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 lvl="1">
            <p:tnLst>
              <p:par>
                <p:cTn presetID="2" presetClass="entr" presetSubtype="8"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0-#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P spid="22" grpId="0" build="p" animBg="1">
        <p:tmplLst>
          <p:tmpl>
            <p:tnLst>
              <p:par>
                <p:cTn presetID="2" presetClass="entr" presetSubtype="8"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 lvl="1">
            <p:tnLst>
              <p:par>
                <p:cTn presetID="2" presetClass="entr" presetSubtype="8"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P spid="25" grpId="0" build="p">
        <p:tmplLst>
          <p:tmpl lvl="1">
            <p:tnLst>
              <p:par>
                <p:cTn presetID="2" presetClass="entr" presetSubtype="2" fill="hold" nodeType="afterEffect">
                  <p:stCondLst>
                    <p:cond delay="50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1+#ppt_w/2"/>
                          </p:val>
                        </p:tav>
                        <p:tav tm="100000">
                          <p:val>
                            <p:strVal val="#ppt_x"/>
                          </p:val>
                        </p:tav>
                      </p:tavLst>
                    </p:anim>
                    <p:anim calcmode="lin" valueType="num">
                      <p:cBhvr additive="base">
                        <p:cTn dur="500" fill="hold"/>
                        <p:tgtEl>
                          <p:spTgt spid="25"/>
                        </p:tgtEl>
                        <p:attrNameLst>
                          <p:attrName>ppt_y</p:attrName>
                        </p:attrNameLst>
                      </p:cBhvr>
                      <p:tavLst>
                        <p:tav tm="0">
                          <p:val>
                            <p:strVal val="#ppt_y"/>
                          </p:val>
                        </p:tav>
                        <p:tav tm="100000">
                          <p:val>
                            <p:strVal val="#ppt_y"/>
                          </p:val>
                        </p:tav>
                      </p:tavLst>
                    </p:anim>
                  </p:childTnLst>
                </p:cTn>
              </p:par>
            </p:tnLst>
          </p:tmpl>
        </p:tmplLst>
      </p:bldP>
      <p:bldP spid="26" grpId="0" build="p">
        <p:tmplLst>
          <p:tmpl lvl="1">
            <p:tnLst>
              <p:par>
                <p:cTn presetID="2" presetClass="entr" presetSubtype="2" fill="hold" nodeType="afterEffect">
                  <p:stCondLst>
                    <p:cond delay="50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1+#ppt_w/2"/>
                          </p:val>
                        </p:tav>
                        <p:tav tm="100000">
                          <p:val>
                            <p:strVal val="#ppt_x"/>
                          </p:val>
                        </p:tav>
                      </p:tavLst>
                    </p:anim>
                    <p:anim calcmode="lin" valueType="num">
                      <p:cBhvr additive="base">
                        <p:cTn dur="500" fill="hold"/>
                        <p:tgtEl>
                          <p:spTgt spid="2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age - 1 Column -Horizontal">
    <p:spTree>
      <p:nvGrpSpPr>
        <p:cNvPr id="1" name=""/>
        <p:cNvGrpSpPr/>
        <p:nvPr/>
      </p:nvGrpSpPr>
      <p:grpSpPr>
        <a:xfrm>
          <a:off x="0" y="0"/>
          <a:ext cx="0" cy="0"/>
          <a:chOff x="0" y="0"/>
          <a:chExt cx="0" cy="0"/>
        </a:xfrm>
      </p:grpSpPr>
      <p:sp>
        <p:nvSpPr>
          <p:cNvPr id="25" name="図プレースホルダー 7"/>
          <p:cNvSpPr>
            <a:spLocks noGrp="1" noChangeAspect="1"/>
          </p:cNvSpPr>
          <p:nvPr>
            <p:ph type="pic" sz="quarter" idx="13" hasCustomPrompt="1"/>
          </p:nvPr>
        </p:nvSpPr>
        <p:spPr>
          <a:xfrm>
            <a:off x="1582367" y="2479204"/>
            <a:ext cx="15265696" cy="4176464"/>
          </a:xfrm>
          <a:ln w="28575">
            <a:noFill/>
          </a:ln>
          <a:effectLst>
            <a:outerShdw blurRad="63500" algn="ctr" rotWithShape="0">
              <a:prstClr val="black">
                <a:alpha val="20000"/>
              </a:prstClr>
            </a:outerShdw>
          </a:effectLst>
        </p:spPr>
        <p:txBody>
          <a:bodyPr/>
          <a:lstStyle>
            <a:lvl1pPr>
              <a:defRPr>
                <a:solidFill>
                  <a:schemeClr val="bg1">
                    <a:lumMod val="65000"/>
                  </a:schemeClr>
                </a:solidFill>
              </a:defRPr>
            </a:lvl1pPr>
          </a:lstStyle>
          <a:p>
            <a:r>
              <a:rPr lang="en-US" dirty="0" smtClean="0"/>
              <a:t>Add Image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‹N°›</a:t>
            </a:fld>
            <a:endParaRPr lang="en-US" dirty="0"/>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16" name="テキスト プレースホルダー 5"/>
          <p:cNvSpPr>
            <a:spLocks noGrp="1"/>
          </p:cNvSpPr>
          <p:nvPr>
            <p:ph type="body" sz="quarter" idx="15" hasCustomPrompt="1"/>
          </p:nvPr>
        </p:nvSpPr>
        <p:spPr>
          <a:xfrm>
            <a:off x="1255937" y="6511652"/>
            <a:ext cx="6764774" cy="721683"/>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17" name="テキスト プレースホルダー 5"/>
          <p:cNvSpPr>
            <a:spLocks noGrp="1"/>
          </p:cNvSpPr>
          <p:nvPr>
            <p:ph type="body" sz="quarter" idx="16" hasCustomPrompt="1"/>
          </p:nvPr>
        </p:nvSpPr>
        <p:spPr>
          <a:xfrm>
            <a:off x="2476094" y="7150644"/>
            <a:ext cx="9937104" cy="504056"/>
          </a:xfrm>
          <a:solidFill>
            <a:schemeClr val="tx1">
              <a:lumMod val="60000"/>
              <a:lumOff val="40000"/>
            </a:schemeClr>
          </a:solidFill>
        </p:spPr>
        <p:txBody>
          <a:bodyPr anchor="ctr">
            <a:normAutofit/>
          </a:bodyPr>
          <a:lstStyle>
            <a:lvl1pPr algn="l">
              <a:defRPr sz="24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18" name="テキスト プレースホルダー 5"/>
          <p:cNvSpPr>
            <a:spLocks noGrp="1"/>
          </p:cNvSpPr>
          <p:nvPr>
            <p:ph type="body" sz="quarter" idx="21" hasCustomPrompt="1"/>
          </p:nvPr>
        </p:nvSpPr>
        <p:spPr>
          <a:xfrm>
            <a:off x="1251956" y="7879804"/>
            <a:ext cx="15265697" cy="1665265"/>
          </a:xfrm>
        </p:spPr>
        <p:txBody>
          <a:bodyPr anchor="t">
            <a:normAutofit/>
          </a:bodyPr>
          <a:lstStyle>
            <a:lvl1pPr algn="l">
              <a:defRPr sz="2000" baseline="0"/>
            </a:lvl1pPr>
          </a:lstStyle>
          <a:p>
            <a:pPr lvl="0"/>
            <a:r>
              <a:rPr lang="en-US" dirty="0" smtClean="0"/>
              <a:t>Text Here</a:t>
            </a:r>
            <a:endParaRPr lang="en-US" dirty="0"/>
          </a:p>
        </p:txBody>
      </p:sp>
      <p:sp>
        <p:nvSpPr>
          <p:cNvPr id="2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23"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24" name="正方形/長方形 23"/>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71061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500"/>
                                        <p:tgtEl>
                                          <p:spTgt spid="24"/>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23">
                                            <p:txEl>
                                              <p:pRg st="0" end="0"/>
                                            </p:txEl>
                                          </p:spTgt>
                                        </p:tgtEl>
                                        <p:attrNameLst>
                                          <p:attrName>style.visibility</p:attrName>
                                        </p:attrNameLst>
                                      </p:cBhvr>
                                      <p:to>
                                        <p:strVal val="visible"/>
                                      </p:to>
                                    </p:set>
                                    <p:animEffect transition="in" filter="fade">
                                      <p:cBhvr>
                                        <p:cTn id="46" dur="500"/>
                                        <p:tgtEl>
                                          <p:spTgt spid="23">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500"/>
                                        <p:tgtEl>
                                          <p:spTgt spid="22"/>
                                        </p:tgtEl>
                                      </p:cBhvr>
                                    </p:animEffect>
                                  </p:childTnLst>
                                </p:cTn>
                              </p:par>
                            </p:childTnLst>
                          </p:cTn>
                        </p:par>
                        <p:par>
                          <p:cTn id="50" fill="hold">
                            <p:stCondLst>
                              <p:cond delay="750"/>
                            </p:stCondLst>
                            <p:childTnLst>
                              <p:par>
                                <p:cTn id="51" presetID="10" presetClass="entr" presetSubtype="0" fill="hold" grpId="0" nodeType="after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fade">
                                      <p:cBhvr>
                                        <p:cTn id="53" dur="500"/>
                                        <p:tgtEl>
                                          <p:spTgt spid="25"/>
                                        </p:tgtEl>
                                      </p:cBhvr>
                                    </p:animEffect>
                                  </p:childTnLst>
                                </p:cTn>
                              </p:par>
                            </p:childTnLst>
                          </p:cTn>
                        </p:par>
                        <p:par>
                          <p:cTn id="54" fill="hold">
                            <p:stCondLst>
                              <p:cond delay="1250"/>
                            </p:stCondLst>
                            <p:childTnLst>
                              <p:par>
                                <p:cTn id="55" presetID="14" presetClass="entr" presetSubtype="10" fill="hold" grpId="0" nodeType="afterEffect">
                                  <p:stCondLst>
                                    <p:cond delay="0"/>
                                  </p:stCondLst>
                                  <p:childTnLst>
                                    <p:set>
                                      <p:cBhvr>
                                        <p:cTn id="56" dur="1" fill="hold">
                                          <p:stCondLst>
                                            <p:cond delay="0"/>
                                          </p:stCondLst>
                                        </p:cTn>
                                        <p:tgtEl>
                                          <p:spTgt spid="16">
                                            <p:bg/>
                                          </p:spTgt>
                                        </p:tgtEl>
                                        <p:attrNameLst>
                                          <p:attrName>style.visibility</p:attrName>
                                        </p:attrNameLst>
                                      </p:cBhvr>
                                      <p:to>
                                        <p:strVal val="visible"/>
                                      </p:to>
                                    </p:set>
                                    <p:animEffect transition="in" filter="randombar(horizontal)">
                                      <p:cBhvr>
                                        <p:cTn id="57" dur="500"/>
                                        <p:tgtEl>
                                          <p:spTgt spid="16">
                                            <p:bg/>
                                          </p:spTgt>
                                        </p:tgtEl>
                                      </p:cBhvr>
                                    </p:animEffect>
                                  </p:childTnLst>
                                </p:cTn>
                              </p:par>
                            </p:childTnLst>
                          </p:cTn>
                        </p:par>
                        <p:par>
                          <p:cTn id="58" fill="hold">
                            <p:stCondLst>
                              <p:cond delay="1750"/>
                            </p:stCondLst>
                            <p:childTnLst>
                              <p:par>
                                <p:cTn id="59" presetID="14" presetClass="entr" presetSubtype="10" fill="hold" grpId="0" nodeType="afterEffect">
                                  <p:stCondLst>
                                    <p:cond delay="0"/>
                                  </p:stCondLst>
                                  <p:childTnLst>
                                    <p:set>
                                      <p:cBhvr>
                                        <p:cTn id="60" dur="1" fill="hold">
                                          <p:stCondLst>
                                            <p:cond delay="0"/>
                                          </p:stCondLst>
                                        </p:cTn>
                                        <p:tgtEl>
                                          <p:spTgt spid="16">
                                            <p:txEl>
                                              <p:pRg st="0" end="0"/>
                                            </p:txEl>
                                          </p:spTgt>
                                        </p:tgtEl>
                                        <p:attrNameLst>
                                          <p:attrName>style.visibility</p:attrName>
                                        </p:attrNameLst>
                                      </p:cBhvr>
                                      <p:to>
                                        <p:strVal val="visible"/>
                                      </p:to>
                                    </p:set>
                                    <p:animEffect transition="in" filter="randombar(horizontal)">
                                      <p:cBhvr>
                                        <p:cTn id="61" dur="500"/>
                                        <p:tgtEl>
                                          <p:spTgt spid="16">
                                            <p:txEl>
                                              <p:pRg st="0" end="0"/>
                                            </p:txEl>
                                          </p:spTgt>
                                        </p:tgtEl>
                                      </p:cBhvr>
                                    </p:animEffect>
                                  </p:childTnLst>
                                </p:cTn>
                              </p:par>
                            </p:childTnLst>
                          </p:cTn>
                        </p:par>
                        <p:par>
                          <p:cTn id="62" fill="hold">
                            <p:stCondLst>
                              <p:cond delay="2250"/>
                            </p:stCondLst>
                            <p:childTnLst>
                              <p:par>
                                <p:cTn id="63" presetID="14" presetClass="entr" presetSubtype="10" fill="hold" grpId="0" nodeType="afterEffect">
                                  <p:stCondLst>
                                    <p:cond delay="0"/>
                                  </p:stCondLst>
                                  <p:childTnLst>
                                    <p:set>
                                      <p:cBhvr>
                                        <p:cTn id="64" dur="1" fill="hold">
                                          <p:stCondLst>
                                            <p:cond delay="0"/>
                                          </p:stCondLst>
                                        </p:cTn>
                                        <p:tgtEl>
                                          <p:spTgt spid="17">
                                            <p:bg/>
                                          </p:spTgt>
                                        </p:tgtEl>
                                        <p:attrNameLst>
                                          <p:attrName>style.visibility</p:attrName>
                                        </p:attrNameLst>
                                      </p:cBhvr>
                                      <p:to>
                                        <p:strVal val="visible"/>
                                      </p:to>
                                    </p:set>
                                    <p:animEffect transition="in" filter="randombar(horizontal)">
                                      <p:cBhvr>
                                        <p:cTn id="65" dur="500"/>
                                        <p:tgtEl>
                                          <p:spTgt spid="17">
                                            <p:bg/>
                                          </p:spTgt>
                                        </p:tgtEl>
                                      </p:cBhvr>
                                    </p:animEffect>
                                  </p:childTnLst>
                                </p:cTn>
                              </p:par>
                            </p:childTnLst>
                          </p:cTn>
                        </p:par>
                        <p:par>
                          <p:cTn id="66" fill="hold">
                            <p:stCondLst>
                              <p:cond delay="2750"/>
                            </p:stCondLst>
                            <p:childTnLst>
                              <p:par>
                                <p:cTn id="67" presetID="14" presetClass="entr" presetSubtype="10" fill="hold" grpId="0" nodeType="afterEffect">
                                  <p:stCondLst>
                                    <p:cond delay="0"/>
                                  </p:stCondLst>
                                  <p:childTnLst>
                                    <p:set>
                                      <p:cBhvr>
                                        <p:cTn id="68" dur="1" fill="hold">
                                          <p:stCondLst>
                                            <p:cond delay="0"/>
                                          </p:stCondLst>
                                        </p:cTn>
                                        <p:tgtEl>
                                          <p:spTgt spid="17">
                                            <p:txEl>
                                              <p:pRg st="0" end="0"/>
                                            </p:txEl>
                                          </p:spTgt>
                                        </p:tgtEl>
                                        <p:attrNameLst>
                                          <p:attrName>style.visibility</p:attrName>
                                        </p:attrNameLst>
                                      </p:cBhvr>
                                      <p:to>
                                        <p:strVal val="visible"/>
                                      </p:to>
                                    </p:set>
                                    <p:animEffect transition="in" filter="randombar(horizontal)">
                                      <p:cBhvr>
                                        <p:cTn id="69" dur="500"/>
                                        <p:tgtEl>
                                          <p:spTgt spid="17">
                                            <p:txEl>
                                              <p:pRg st="0" end="0"/>
                                            </p:txEl>
                                          </p:spTgt>
                                        </p:tgtEl>
                                      </p:cBhvr>
                                    </p:animEffect>
                                  </p:childTnLst>
                                </p:cTn>
                              </p:par>
                              <p:par>
                                <p:cTn id="70" presetID="14" presetClass="entr" presetSubtype="10" fill="hold" grpId="0" nodeType="withEffect">
                                  <p:stCondLst>
                                    <p:cond delay="0"/>
                                  </p:stCondLst>
                                  <p:childTnLst>
                                    <p:set>
                                      <p:cBhvr>
                                        <p:cTn id="71" dur="1" fill="hold">
                                          <p:stCondLst>
                                            <p:cond delay="0"/>
                                          </p:stCondLst>
                                        </p:cTn>
                                        <p:tgtEl>
                                          <p:spTgt spid="18">
                                            <p:txEl>
                                              <p:pRg st="0" end="0"/>
                                            </p:txEl>
                                          </p:spTgt>
                                        </p:tgtEl>
                                        <p:attrNameLst>
                                          <p:attrName>style.visibility</p:attrName>
                                        </p:attrNameLst>
                                      </p:cBhvr>
                                      <p:to>
                                        <p:strVal val="visible"/>
                                      </p:to>
                                    </p:set>
                                    <p:animEffect transition="in" filter="randombar(horizontal)">
                                      <p:cBhvr>
                                        <p:cTn id="72"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10" grpId="0" animBg="1"/>
      <p:bldP spid="11" grpId="0" animBg="1"/>
      <p:bldP spid="12" grpId="0" animBg="1"/>
      <p:bldP spid="13" grpId="0" animBg="1"/>
      <p:bldP spid="5" grpId="0"/>
      <p:bldP spid="19" grpId="0" animBg="1"/>
      <p:bldP spid="20" grpId="0" animBg="1"/>
      <p:bldP spid="21" grpId="0" animBg="1"/>
      <p:bldP spid="4" grpId="0"/>
      <p:bldP spid="16" grpId="0" build="p" animBg="1">
        <p:tmplLst>
          <p:tmpl>
            <p:tnLst>
              <p:par>
                <p:cTn presetID="14" presetClass="entr" presetSubtype="1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randombar(horizontal)">
                      <p:cBhvr>
                        <p:cTn dur="500"/>
                        <p:tgtEl>
                          <p:spTgt spid="16"/>
                        </p:tgtEl>
                      </p:cBhvr>
                    </p:animEffect>
                  </p:childTnLst>
                </p:cTn>
              </p:par>
            </p:tnLst>
          </p:tmpl>
          <p:tmpl lvl="1">
            <p:tnLst>
              <p:par>
                <p:cTn presetID="14" presetClass="entr" presetSubtype="1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randombar(horizontal)">
                      <p:cBhvr>
                        <p:cTn dur="500"/>
                        <p:tgtEl>
                          <p:spTgt spid="16"/>
                        </p:tgtEl>
                      </p:cBhvr>
                    </p:animEffect>
                  </p:childTnLst>
                </p:cTn>
              </p:par>
            </p:tnLst>
          </p:tmpl>
        </p:tmplLst>
      </p:bldP>
      <p:bldP spid="17" grpId="0" build="p" animBg="1">
        <p:tmplLst>
          <p:tmpl>
            <p:tnLst>
              <p:par>
                <p:cTn presetID="14" presetClass="entr" presetSubtype="1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randombar(horizontal)">
                      <p:cBhvr>
                        <p:cTn dur="500"/>
                        <p:tgtEl>
                          <p:spTgt spid="17"/>
                        </p:tgtEl>
                      </p:cBhvr>
                    </p:animEffect>
                  </p:childTnLst>
                </p:cTn>
              </p:par>
            </p:tnLst>
          </p:tmpl>
          <p:tmpl lvl="1">
            <p:tnLst>
              <p:par>
                <p:cTn presetID="14" presetClass="entr" presetSubtype="1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randombar(horizontal)">
                      <p:cBhvr>
                        <p:cTn dur="500"/>
                        <p:tgtEl>
                          <p:spTgt spid="17"/>
                        </p:tgtEl>
                      </p:cBhvr>
                    </p:animEffect>
                  </p:childTnLst>
                </p:cTn>
              </p:par>
            </p:tnLst>
          </p:tmpl>
        </p:tmplLst>
      </p:bldP>
      <p:bldP spid="18" grpId="0" build="p">
        <p:tmplLst>
          <p:tmpl lvl="1">
            <p:tnLst>
              <p:par>
                <p:cTn presetID="14" presetClass="entr" presetSubtype="1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randombar(horizontal)">
                      <p:cBhvr>
                        <p:cTn dur="500"/>
                        <p:tgtEl>
                          <p:spTgt spid="18"/>
                        </p:tgtEl>
                      </p:cBhvr>
                    </p:animEffect>
                  </p:childTnLst>
                </p:cTn>
              </p:par>
            </p:tnLst>
          </p:tmpl>
        </p:tmplLst>
      </p:bldP>
      <p:bldP spid="22" grpId="0"/>
      <p:bldP spid="23" grpId="0" build="p">
        <p:tmplLst>
          <p:tmpl lvl="1">
            <p:tnLst>
              <p:par>
                <p:cTn presetID="10" presetClass="entr" presetSubtype="0" fill="hold" nodeType="withEffect">
                  <p:stCondLst>
                    <p:cond delay="25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1 Image - 1 Column -Horizontal">
    <p:spTree>
      <p:nvGrpSpPr>
        <p:cNvPr id="1" name=""/>
        <p:cNvGrpSpPr/>
        <p:nvPr/>
      </p:nvGrpSpPr>
      <p:grpSpPr>
        <a:xfrm>
          <a:off x="0" y="0"/>
          <a:ext cx="0" cy="0"/>
          <a:chOff x="0" y="0"/>
          <a:chExt cx="0" cy="0"/>
        </a:xfrm>
      </p:grpSpPr>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‹N°›</a:t>
            </a:fld>
            <a:endParaRPr lang="en-US" dirty="0"/>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16" name="テキスト プレースホルダー 5"/>
          <p:cNvSpPr>
            <a:spLocks noGrp="1"/>
          </p:cNvSpPr>
          <p:nvPr>
            <p:ph type="body" sz="quarter" idx="15" hasCustomPrompt="1"/>
          </p:nvPr>
        </p:nvSpPr>
        <p:spPr>
          <a:xfrm>
            <a:off x="1255937" y="7807796"/>
            <a:ext cx="6764774" cy="721683"/>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18" name="テキスト プレースホルダー 5"/>
          <p:cNvSpPr>
            <a:spLocks noGrp="1"/>
          </p:cNvSpPr>
          <p:nvPr>
            <p:ph type="body" sz="quarter" idx="21" hasCustomPrompt="1"/>
          </p:nvPr>
        </p:nvSpPr>
        <p:spPr>
          <a:xfrm>
            <a:off x="1251956" y="8527876"/>
            <a:ext cx="15265697" cy="1017193"/>
          </a:xfrm>
        </p:spPr>
        <p:txBody>
          <a:bodyPr anchor="t">
            <a:normAutofit/>
          </a:bodyPr>
          <a:lstStyle>
            <a:lvl1pPr algn="l">
              <a:defRPr sz="2000" baseline="0"/>
            </a:lvl1pPr>
          </a:lstStyle>
          <a:p>
            <a:pPr lvl="0"/>
            <a:r>
              <a:rPr lang="en-US" dirty="0" smtClean="0"/>
              <a:t>Text Here</a:t>
            </a:r>
            <a:endParaRPr lang="en-US" dirty="0"/>
          </a:p>
        </p:txBody>
      </p:sp>
      <p:sp>
        <p:nvSpPr>
          <p:cNvPr id="2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23"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24" name="正方形/長方形 23"/>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47061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500"/>
                                        <p:tgtEl>
                                          <p:spTgt spid="24"/>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23">
                                            <p:txEl>
                                              <p:pRg st="0" end="0"/>
                                            </p:txEl>
                                          </p:spTgt>
                                        </p:tgtEl>
                                        <p:attrNameLst>
                                          <p:attrName>style.visibility</p:attrName>
                                        </p:attrNameLst>
                                      </p:cBhvr>
                                      <p:to>
                                        <p:strVal val="visible"/>
                                      </p:to>
                                    </p:set>
                                    <p:animEffect transition="in" filter="fade">
                                      <p:cBhvr>
                                        <p:cTn id="46" dur="500"/>
                                        <p:tgtEl>
                                          <p:spTgt spid="23">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5" grpId="0"/>
      <p:bldP spid="19" grpId="0" animBg="1"/>
      <p:bldP spid="20" grpId="0" animBg="1"/>
      <p:bldP spid="21" grpId="0" animBg="1"/>
      <p:bldP spid="4" grpId="0"/>
      <p:bldP spid="22" grpId="0"/>
      <p:bldP spid="23" grpId="0" build="p">
        <p:tmplLst>
          <p:tmpl lvl="1">
            <p:tnLst>
              <p:par>
                <p:cTn presetID="10" presetClass="entr" presetSubtype="0" fill="hold" nodeType="withEffect">
                  <p:stCondLst>
                    <p:cond delay="25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animBg="1"/>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No Image - 1 Column">
    <p:spTree>
      <p:nvGrpSpPr>
        <p:cNvPr id="1" name=""/>
        <p:cNvGrpSpPr/>
        <p:nvPr/>
      </p:nvGrpSpPr>
      <p:grpSpPr>
        <a:xfrm>
          <a:off x="0" y="0"/>
          <a:ext cx="0" cy="0"/>
          <a:chOff x="0" y="0"/>
          <a:chExt cx="0" cy="0"/>
        </a:xfrm>
      </p:grpSpPr>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‹N°›</a:t>
            </a:fld>
            <a:endParaRPr lang="en-US" dirty="0"/>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16" name="テキスト プレースホルダー 5"/>
          <p:cNvSpPr>
            <a:spLocks noGrp="1"/>
          </p:cNvSpPr>
          <p:nvPr>
            <p:ph type="body" sz="quarter" idx="15" hasCustomPrompt="1"/>
          </p:nvPr>
        </p:nvSpPr>
        <p:spPr>
          <a:xfrm>
            <a:off x="7991078" y="2767236"/>
            <a:ext cx="6764774" cy="721683"/>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2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23"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24" name="正方形/長方形 23"/>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テキスト プレースホルダー 5"/>
          <p:cNvSpPr>
            <a:spLocks noGrp="1"/>
          </p:cNvSpPr>
          <p:nvPr>
            <p:ph type="body" sz="quarter" idx="16" hasCustomPrompt="1"/>
          </p:nvPr>
        </p:nvSpPr>
        <p:spPr>
          <a:xfrm>
            <a:off x="7991078" y="3631332"/>
            <a:ext cx="8496943" cy="2016224"/>
          </a:xfrm>
        </p:spPr>
        <p:txBody>
          <a:bodyPr anchor="t">
            <a:normAutofit/>
          </a:bodyPr>
          <a:lstStyle>
            <a:lvl1pPr algn="l">
              <a:defRPr sz="2400" baseline="0"/>
            </a:lvl1pPr>
          </a:lstStyle>
          <a:p>
            <a:pPr lvl="0"/>
            <a:r>
              <a:rPr lang="en-US" dirty="0" smtClean="0"/>
              <a:t>Text Here</a:t>
            </a:r>
            <a:endParaRPr lang="en-US" dirty="0"/>
          </a:p>
        </p:txBody>
      </p:sp>
      <p:sp>
        <p:nvSpPr>
          <p:cNvPr id="26" name="テキスト プレースホルダー 5"/>
          <p:cNvSpPr>
            <a:spLocks noGrp="1"/>
          </p:cNvSpPr>
          <p:nvPr>
            <p:ph type="body" sz="quarter" idx="17" hasCustomPrompt="1"/>
          </p:nvPr>
        </p:nvSpPr>
        <p:spPr>
          <a:xfrm>
            <a:off x="7991079" y="5791572"/>
            <a:ext cx="6764774" cy="721683"/>
          </a:xfrm>
          <a:solidFill>
            <a:schemeClr val="accent3"/>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27" name="テキスト プレースホルダー 5"/>
          <p:cNvSpPr>
            <a:spLocks noGrp="1"/>
          </p:cNvSpPr>
          <p:nvPr>
            <p:ph type="body" sz="quarter" idx="18" hasCustomPrompt="1"/>
          </p:nvPr>
        </p:nvSpPr>
        <p:spPr>
          <a:xfrm>
            <a:off x="7991079" y="6655668"/>
            <a:ext cx="8496943" cy="2016224"/>
          </a:xfrm>
        </p:spPr>
        <p:txBody>
          <a:bodyPr anchor="t">
            <a:normAutofit/>
          </a:bodyPr>
          <a:lstStyle>
            <a:lvl1pPr algn="l">
              <a:defRPr sz="2400" baseline="0"/>
            </a:lvl1pPr>
          </a:lstStyle>
          <a:p>
            <a:pPr lvl="0"/>
            <a:r>
              <a:rPr lang="en-US" dirty="0" smtClean="0"/>
              <a:t>Text Here</a:t>
            </a:r>
            <a:endParaRPr lang="en-US" dirty="0"/>
          </a:p>
        </p:txBody>
      </p:sp>
    </p:spTree>
    <p:extLst>
      <p:ext uri="{BB962C8B-B14F-4D97-AF65-F5344CB8AC3E}">
        <p14:creationId xmlns:p14="http://schemas.microsoft.com/office/powerpoint/2010/main" val="886140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500"/>
                                        <p:tgtEl>
                                          <p:spTgt spid="24"/>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23">
                                            <p:txEl>
                                              <p:pRg st="0" end="0"/>
                                            </p:txEl>
                                          </p:spTgt>
                                        </p:tgtEl>
                                        <p:attrNameLst>
                                          <p:attrName>style.visibility</p:attrName>
                                        </p:attrNameLst>
                                      </p:cBhvr>
                                      <p:to>
                                        <p:strVal val="visible"/>
                                      </p:to>
                                    </p:set>
                                    <p:animEffect transition="in" filter="fade">
                                      <p:cBhvr>
                                        <p:cTn id="46" dur="500"/>
                                        <p:tgtEl>
                                          <p:spTgt spid="23">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5" grpId="0"/>
      <p:bldP spid="19" grpId="0" animBg="1"/>
      <p:bldP spid="20" grpId="0" animBg="1"/>
      <p:bldP spid="21" grpId="0" animBg="1"/>
      <p:bldP spid="4" grpId="0"/>
      <p:bldP spid="22" grpId="0"/>
      <p:bldP spid="23" grpId="0" build="p">
        <p:tmplLst>
          <p:tmpl lvl="1">
            <p:tnLst>
              <p:par>
                <p:cTn presetID="10" presetClass="entr" presetSubtype="0" fill="hold" nodeType="withEffect">
                  <p:stCondLst>
                    <p:cond delay="25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animBg="1"/>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No Image - 2 Column">
    <p:spTree>
      <p:nvGrpSpPr>
        <p:cNvPr id="1" name=""/>
        <p:cNvGrpSpPr/>
        <p:nvPr/>
      </p:nvGrpSpPr>
      <p:grpSpPr>
        <a:xfrm>
          <a:off x="0" y="0"/>
          <a:ext cx="0" cy="0"/>
          <a:chOff x="0" y="0"/>
          <a:chExt cx="0" cy="0"/>
        </a:xfrm>
      </p:grpSpPr>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‹N°›</a:t>
            </a:fld>
            <a:endParaRPr lang="en-US" dirty="0"/>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16" name="テキスト プレースホルダー 5"/>
          <p:cNvSpPr>
            <a:spLocks noGrp="1"/>
          </p:cNvSpPr>
          <p:nvPr>
            <p:ph type="body" sz="quarter" idx="15" hasCustomPrompt="1"/>
          </p:nvPr>
        </p:nvSpPr>
        <p:spPr>
          <a:xfrm>
            <a:off x="1078310" y="6511652"/>
            <a:ext cx="6764774" cy="721683"/>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2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23"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24" name="正方形/長方形 23"/>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テキスト プレースホルダー 5"/>
          <p:cNvSpPr>
            <a:spLocks noGrp="1"/>
          </p:cNvSpPr>
          <p:nvPr>
            <p:ph type="body" sz="quarter" idx="16" hasCustomPrompt="1"/>
          </p:nvPr>
        </p:nvSpPr>
        <p:spPr>
          <a:xfrm>
            <a:off x="1078310" y="7375748"/>
            <a:ext cx="6814885" cy="2016224"/>
          </a:xfrm>
        </p:spPr>
        <p:txBody>
          <a:bodyPr anchor="t">
            <a:normAutofit/>
          </a:bodyPr>
          <a:lstStyle>
            <a:lvl1pPr algn="l">
              <a:defRPr sz="2400" baseline="0"/>
            </a:lvl1pPr>
          </a:lstStyle>
          <a:p>
            <a:pPr lvl="0"/>
            <a:r>
              <a:rPr lang="en-US" dirty="0" smtClean="0"/>
              <a:t>Text Here</a:t>
            </a:r>
            <a:endParaRPr lang="en-US" dirty="0"/>
          </a:p>
        </p:txBody>
      </p:sp>
      <p:sp>
        <p:nvSpPr>
          <p:cNvPr id="26" name="テキスト プレースホルダー 5"/>
          <p:cNvSpPr>
            <a:spLocks noGrp="1"/>
          </p:cNvSpPr>
          <p:nvPr>
            <p:ph type="body" sz="quarter" idx="17" hasCustomPrompt="1"/>
          </p:nvPr>
        </p:nvSpPr>
        <p:spPr>
          <a:xfrm>
            <a:off x="8694399" y="6511652"/>
            <a:ext cx="6764774" cy="721683"/>
          </a:xfrm>
          <a:solidFill>
            <a:schemeClr val="accent3"/>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27" name="テキスト プレースホルダー 5"/>
          <p:cNvSpPr>
            <a:spLocks noGrp="1"/>
          </p:cNvSpPr>
          <p:nvPr>
            <p:ph type="body" sz="quarter" idx="18" hasCustomPrompt="1"/>
          </p:nvPr>
        </p:nvSpPr>
        <p:spPr>
          <a:xfrm>
            <a:off x="8694399" y="7375748"/>
            <a:ext cx="6768751" cy="2016224"/>
          </a:xfrm>
        </p:spPr>
        <p:txBody>
          <a:bodyPr anchor="t">
            <a:normAutofit/>
          </a:bodyPr>
          <a:lstStyle>
            <a:lvl1pPr algn="l">
              <a:defRPr sz="2400" baseline="0"/>
            </a:lvl1pPr>
          </a:lstStyle>
          <a:p>
            <a:pPr lvl="0"/>
            <a:r>
              <a:rPr lang="en-US" dirty="0" smtClean="0"/>
              <a:t>Text Here</a:t>
            </a:r>
            <a:endParaRPr lang="en-US" dirty="0"/>
          </a:p>
        </p:txBody>
      </p:sp>
    </p:spTree>
    <p:extLst>
      <p:ext uri="{BB962C8B-B14F-4D97-AF65-F5344CB8AC3E}">
        <p14:creationId xmlns:p14="http://schemas.microsoft.com/office/powerpoint/2010/main" val="1280394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500"/>
                                        <p:tgtEl>
                                          <p:spTgt spid="24"/>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23">
                                            <p:txEl>
                                              <p:pRg st="0" end="0"/>
                                            </p:txEl>
                                          </p:spTgt>
                                        </p:tgtEl>
                                        <p:attrNameLst>
                                          <p:attrName>style.visibility</p:attrName>
                                        </p:attrNameLst>
                                      </p:cBhvr>
                                      <p:to>
                                        <p:strVal val="visible"/>
                                      </p:to>
                                    </p:set>
                                    <p:animEffect transition="in" filter="fade">
                                      <p:cBhvr>
                                        <p:cTn id="46" dur="500"/>
                                        <p:tgtEl>
                                          <p:spTgt spid="23">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5" grpId="0"/>
      <p:bldP spid="19" grpId="0" animBg="1"/>
      <p:bldP spid="20" grpId="0" animBg="1"/>
      <p:bldP spid="21" grpId="0" animBg="1"/>
      <p:bldP spid="4" grpId="0"/>
      <p:bldP spid="22" grpId="0"/>
      <p:bldP spid="23" grpId="0" build="p">
        <p:tmplLst>
          <p:tmpl lvl="1">
            <p:tnLst>
              <p:par>
                <p:cTn presetID="10" presetClass="entr" presetSubtype="0" fill="hold" nodeType="withEffect">
                  <p:stCondLst>
                    <p:cond delay="25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Keys">
    <p:spTree>
      <p:nvGrpSpPr>
        <p:cNvPr id="1" name=""/>
        <p:cNvGrpSpPr/>
        <p:nvPr/>
      </p:nvGrpSpPr>
      <p:grpSpPr>
        <a:xfrm>
          <a:off x="0" y="0"/>
          <a:ext cx="0" cy="0"/>
          <a:chOff x="0" y="0"/>
          <a:chExt cx="0" cy="0"/>
        </a:xfrm>
      </p:grpSpPr>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‹N°›</a:t>
            </a:fld>
            <a:endParaRPr lang="en-US" dirty="0"/>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18" name="テキスト プレースホルダー 5"/>
          <p:cNvSpPr>
            <a:spLocks noGrp="1"/>
          </p:cNvSpPr>
          <p:nvPr>
            <p:ph type="body" sz="quarter" idx="21" hasCustomPrompt="1"/>
          </p:nvPr>
        </p:nvSpPr>
        <p:spPr>
          <a:xfrm>
            <a:off x="3212555" y="3508945"/>
            <a:ext cx="5832648" cy="1130499"/>
          </a:xfrm>
        </p:spPr>
        <p:txBody>
          <a:bodyPr anchor="ctr">
            <a:normAutofit/>
          </a:bodyPr>
          <a:lstStyle>
            <a:lvl1pPr algn="l">
              <a:defRPr sz="1800" baseline="0"/>
            </a:lvl1pPr>
          </a:lstStyle>
          <a:p>
            <a:pPr lvl="0"/>
            <a:r>
              <a:rPr lang="en-US" dirty="0" smtClean="0"/>
              <a:t>Text Here</a:t>
            </a:r>
          </a:p>
          <a:p>
            <a:pPr lvl="0"/>
            <a:r>
              <a:rPr lang="en-US" dirty="0" smtClean="0"/>
              <a:t>Text Here</a:t>
            </a:r>
          </a:p>
          <a:p>
            <a:pPr lvl="0"/>
            <a:r>
              <a:rPr lang="en-US" dirty="0" smtClean="0"/>
              <a:t>Text Here</a:t>
            </a:r>
            <a:endParaRPr lang="en-US" dirty="0"/>
          </a:p>
        </p:txBody>
      </p:sp>
      <p:sp>
        <p:nvSpPr>
          <p:cNvPr id="2" name="円/楕円 1"/>
          <p:cNvSpPr/>
          <p:nvPr userDrawn="1"/>
        </p:nvSpPr>
        <p:spPr>
          <a:xfrm>
            <a:off x="1654374" y="3081264"/>
            <a:ext cx="1435564" cy="143556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schemeClr val="bg1">
                    <a:lumMod val="95000"/>
                  </a:schemeClr>
                </a:solidFill>
              </a:rPr>
              <a:t>1</a:t>
            </a:r>
            <a:endParaRPr lang="en-US" sz="4400" dirty="0">
              <a:solidFill>
                <a:schemeClr val="bg1">
                  <a:lumMod val="95000"/>
                </a:schemeClr>
              </a:solidFill>
            </a:endParaRPr>
          </a:p>
        </p:txBody>
      </p:sp>
      <p:sp>
        <p:nvSpPr>
          <p:cNvPr id="22" name="テキスト プレースホルダー 5"/>
          <p:cNvSpPr>
            <a:spLocks noGrp="1"/>
          </p:cNvSpPr>
          <p:nvPr>
            <p:ph type="body" sz="quarter" idx="22" hasCustomPrompt="1"/>
          </p:nvPr>
        </p:nvSpPr>
        <p:spPr>
          <a:xfrm>
            <a:off x="3212553" y="3073080"/>
            <a:ext cx="5832650" cy="558252"/>
          </a:xfrm>
        </p:spPr>
        <p:txBody>
          <a:bodyPr anchor="b">
            <a:noAutofit/>
          </a:bodyPr>
          <a:lstStyle>
            <a:lvl1pPr algn="l">
              <a:defRPr sz="2400" baseline="0">
                <a:solidFill>
                  <a:schemeClr val="accent1">
                    <a:lumMod val="75000"/>
                  </a:schemeClr>
                </a:solidFill>
                <a:latin typeface="Aleo-BoldItalic" pitchFamily="34" charset="0"/>
              </a:defRPr>
            </a:lvl1pPr>
          </a:lstStyle>
          <a:p>
            <a:pPr lvl="0"/>
            <a:r>
              <a:rPr lang="en-US" dirty="0" smtClean="0"/>
              <a:t>Text Here</a:t>
            </a:r>
          </a:p>
        </p:txBody>
      </p:sp>
      <p:sp>
        <p:nvSpPr>
          <p:cNvPr id="23" name="テキスト プレースホルダー 5"/>
          <p:cNvSpPr>
            <a:spLocks noGrp="1"/>
          </p:cNvSpPr>
          <p:nvPr>
            <p:ph type="body" sz="quarter" idx="23" hasCustomPrompt="1"/>
          </p:nvPr>
        </p:nvSpPr>
        <p:spPr>
          <a:xfrm>
            <a:off x="3212555" y="5588993"/>
            <a:ext cx="5832648" cy="1130499"/>
          </a:xfrm>
        </p:spPr>
        <p:txBody>
          <a:bodyPr anchor="ctr">
            <a:normAutofit/>
          </a:bodyPr>
          <a:lstStyle>
            <a:lvl1pPr algn="l">
              <a:defRPr sz="1800" baseline="0"/>
            </a:lvl1pPr>
          </a:lstStyle>
          <a:p>
            <a:pPr lvl="0"/>
            <a:r>
              <a:rPr lang="en-US" dirty="0" smtClean="0"/>
              <a:t>Text Here</a:t>
            </a:r>
          </a:p>
          <a:p>
            <a:pPr lvl="0"/>
            <a:r>
              <a:rPr lang="en-US" dirty="0" smtClean="0"/>
              <a:t>Text Here</a:t>
            </a:r>
          </a:p>
          <a:p>
            <a:pPr lvl="0"/>
            <a:r>
              <a:rPr lang="en-US" dirty="0" smtClean="0"/>
              <a:t>Text Here</a:t>
            </a:r>
            <a:endParaRPr lang="en-US" dirty="0"/>
          </a:p>
        </p:txBody>
      </p:sp>
      <p:sp>
        <p:nvSpPr>
          <p:cNvPr id="24" name="円/楕円 23"/>
          <p:cNvSpPr/>
          <p:nvPr userDrawn="1"/>
        </p:nvSpPr>
        <p:spPr>
          <a:xfrm>
            <a:off x="1654374" y="5161312"/>
            <a:ext cx="1435564" cy="143556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schemeClr val="bg1">
                    <a:lumMod val="95000"/>
                  </a:schemeClr>
                </a:solidFill>
              </a:rPr>
              <a:t>2</a:t>
            </a:r>
            <a:endParaRPr lang="en-US" sz="4400" dirty="0">
              <a:solidFill>
                <a:schemeClr val="bg1">
                  <a:lumMod val="95000"/>
                </a:schemeClr>
              </a:solidFill>
            </a:endParaRPr>
          </a:p>
        </p:txBody>
      </p:sp>
      <p:sp>
        <p:nvSpPr>
          <p:cNvPr id="25" name="テキスト プレースホルダー 5"/>
          <p:cNvSpPr>
            <a:spLocks noGrp="1"/>
          </p:cNvSpPr>
          <p:nvPr>
            <p:ph type="body" sz="quarter" idx="24" hasCustomPrompt="1"/>
          </p:nvPr>
        </p:nvSpPr>
        <p:spPr>
          <a:xfrm>
            <a:off x="3212553" y="5153128"/>
            <a:ext cx="5832650" cy="558252"/>
          </a:xfrm>
        </p:spPr>
        <p:txBody>
          <a:bodyPr anchor="b">
            <a:noAutofit/>
          </a:bodyPr>
          <a:lstStyle>
            <a:lvl1pPr algn="l">
              <a:defRPr sz="2400" baseline="0">
                <a:solidFill>
                  <a:schemeClr val="accent1"/>
                </a:solidFill>
                <a:latin typeface="Aleo-BoldItalic" pitchFamily="34" charset="0"/>
              </a:defRPr>
            </a:lvl1pPr>
          </a:lstStyle>
          <a:p>
            <a:pPr lvl="0"/>
            <a:r>
              <a:rPr lang="en-US" dirty="0" smtClean="0"/>
              <a:t>Text Here</a:t>
            </a:r>
          </a:p>
        </p:txBody>
      </p:sp>
      <p:sp>
        <p:nvSpPr>
          <p:cNvPr id="26" name="テキスト プレースホルダー 5"/>
          <p:cNvSpPr>
            <a:spLocks noGrp="1"/>
          </p:cNvSpPr>
          <p:nvPr>
            <p:ph type="body" sz="quarter" idx="25" hasCustomPrompt="1"/>
          </p:nvPr>
        </p:nvSpPr>
        <p:spPr>
          <a:xfrm>
            <a:off x="3212555" y="7685409"/>
            <a:ext cx="5832648" cy="1130499"/>
          </a:xfrm>
        </p:spPr>
        <p:txBody>
          <a:bodyPr anchor="ctr">
            <a:normAutofit/>
          </a:bodyPr>
          <a:lstStyle>
            <a:lvl1pPr algn="l">
              <a:defRPr sz="1800" baseline="0"/>
            </a:lvl1pPr>
          </a:lstStyle>
          <a:p>
            <a:pPr lvl="0"/>
            <a:r>
              <a:rPr lang="en-US" dirty="0" smtClean="0"/>
              <a:t>Text Here</a:t>
            </a:r>
          </a:p>
          <a:p>
            <a:pPr lvl="0"/>
            <a:r>
              <a:rPr lang="en-US" dirty="0" smtClean="0"/>
              <a:t>Text Here</a:t>
            </a:r>
          </a:p>
          <a:p>
            <a:pPr lvl="0"/>
            <a:r>
              <a:rPr lang="en-US" dirty="0" smtClean="0"/>
              <a:t>Text Here</a:t>
            </a:r>
            <a:endParaRPr lang="en-US" dirty="0"/>
          </a:p>
        </p:txBody>
      </p:sp>
      <p:sp>
        <p:nvSpPr>
          <p:cNvPr id="27" name="円/楕円 26"/>
          <p:cNvSpPr/>
          <p:nvPr userDrawn="1"/>
        </p:nvSpPr>
        <p:spPr>
          <a:xfrm>
            <a:off x="1654374" y="7257728"/>
            <a:ext cx="1435564" cy="143556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schemeClr val="bg1">
                    <a:lumMod val="95000"/>
                  </a:schemeClr>
                </a:solidFill>
              </a:rPr>
              <a:t>3</a:t>
            </a:r>
            <a:endParaRPr lang="en-US" sz="4400" dirty="0">
              <a:solidFill>
                <a:schemeClr val="bg1">
                  <a:lumMod val="95000"/>
                </a:schemeClr>
              </a:solidFill>
            </a:endParaRPr>
          </a:p>
        </p:txBody>
      </p:sp>
      <p:sp>
        <p:nvSpPr>
          <p:cNvPr id="28" name="テキスト プレースホルダー 5"/>
          <p:cNvSpPr>
            <a:spLocks noGrp="1"/>
          </p:cNvSpPr>
          <p:nvPr>
            <p:ph type="body" sz="quarter" idx="26" hasCustomPrompt="1"/>
          </p:nvPr>
        </p:nvSpPr>
        <p:spPr>
          <a:xfrm>
            <a:off x="3212553" y="7249544"/>
            <a:ext cx="5832650" cy="558252"/>
          </a:xfrm>
        </p:spPr>
        <p:txBody>
          <a:bodyPr anchor="b">
            <a:noAutofit/>
          </a:bodyPr>
          <a:lstStyle>
            <a:lvl1pPr algn="l">
              <a:defRPr sz="2400" baseline="0">
                <a:solidFill>
                  <a:schemeClr val="accent2"/>
                </a:solidFill>
                <a:latin typeface="Aleo-BoldItalic" pitchFamily="34" charset="0"/>
              </a:defRPr>
            </a:lvl1pPr>
          </a:lstStyle>
          <a:p>
            <a:pPr lvl="0"/>
            <a:r>
              <a:rPr lang="en-US" dirty="0" smtClean="0"/>
              <a:t>Text Here</a:t>
            </a:r>
          </a:p>
        </p:txBody>
      </p:sp>
      <p:sp>
        <p:nvSpPr>
          <p:cNvPr id="29" name="テキスト プレースホルダー 5"/>
          <p:cNvSpPr>
            <a:spLocks noGrp="1"/>
          </p:cNvSpPr>
          <p:nvPr>
            <p:ph type="body" sz="quarter" idx="27" hasCustomPrompt="1"/>
          </p:nvPr>
        </p:nvSpPr>
        <p:spPr>
          <a:xfrm>
            <a:off x="10989419" y="3508945"/>
            <a:ext cx="5832648" cy="1130499"/>
          </a:xfrm>
        </p:spPr>
        <p:txBody>
          <a:bodyPr anchor="ctr">
            <a:normAutofit/>
          </a:bodyPr>
          <a:lstStyle>
            <a:lvl1pPr algn="l">
              <a:defRPr sz="1800" baseline="0"/>
            </a:lvl1pPr>
          </a:lstStyle>
          <a:p>
            <a:pPr lvl="0"/>
            <a:r>
              <a:rPr lang="en-US" dirty="0" smtClean="0"/>
              <a:t>Text Here</a:t>
            </a:r>
          </a:p>
          <a:p>
            <a:pPr lvl="0"/>
            <a:r>
              <a:rPr lang="en-US" dirty="0" smtClean="0"/>
              <a:t>Text Here</a:t>
            </a:r>
          </a:p>
          <a:p>
            <a:pPr lvl="0"/>
            <a:r>
              <a:rPr lang="en-US" dirty="0" smtClean="0"/>
              <a:t>Text Here</a:t>
            </a:r>
            <a:endParaRPr lang="en-US" dirty="0"/>
          </a:p>
        </p:txBody>
      </p:sp>
      <p:sp>
        <p:nvSpPr>
          <p:cNvPr id="30" name="円/楕円 29"/>
          <p:cNvSpPr/>
          <p:nvPr userDrawn="1"/>
        </p:nvSpPr>
        <p:spPr>
          <a:xfrm>
            <a:off x="9431238" y="3081264"/>
            <a:ext cx="1435564" cy="1435564"/>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schemeClr val="bg1">
                    <a:lumMod val="95000"/>
                  </a:schemeClr>
                </a:solidFill>
              </a:rPr>
              <a:t>4</a:t>
            </a:r>
            <a:endParaRPr lang="en-US" sz="4400" dirty="0">
              <a:solidFill>
                <a:schemeClr val="bg1">
                  <a:lumMod val="95000"/>
                </a:schemeClr>
              </a:solidFill>
            </a:endParaRPr>
          </a:p>
        </p:txBody>
      </p:sp>
      <p:sp>
        <p:nvSpPr>
          <p:cNvPr id="31" name="テキスト プレースホルダー 5"/>
          <p:cNvSpPr>
            <a:spLocks noGrp="1"/>
          </p:cNvSpPr>
          <p:nvPr>
            <p:ph type="body" sz="quarter" idx="28" hasCustomPrompt="1"/>
          </p:nvPr>
        </p:nvSpPr>
        <p:spPr>
          <a:xfrm>
            <a:off x="10989417" y="3073080"/>
            <a:ext cx="5832650" cy="558252"/>
          </a:xfrm>
        </p:spPr>
        <p:txBody>
          <a:bodyPr anchor="b">
            <a:noAutofit/>
          </a:bodyPr>
          <a:lstStyle>
            <a:lvl1pPr algn="l">
              <a:defRPr sz="2400" baseline="0">
                <a:solidFill>
                  <a:schemeClr val="accent2">
                    <a:lumMod val="60000"/>
                    <a:lumOff val="40000"/>
                  </a:schemeClr>
                </a:solidFill>
                <a:latin typeface="Aleo-BoldItalic" pitchFamily="34" charset="0"/>
              </a:defRPr>
            </a:lvl1pPr>
          </a:lstStyle>
          <a:p>
            <a:pPr lvl="0"/>
            <a:r>
              <a:rPr lang="en-US" dirty="0" smtClean="0"/>
              <a:t>Text Here</a:t>
            </a:r>
          </a:p>
        </p:txBody>
      </p:sp>
      <p:sp>
        <p:nvSpPr>
          <p:cNvPr id="32" name="テキスト プレースホルダー 5"/>
          <p:cNvSpPr>
            <a:spLocks noGrp="1"/>
          </p:cNvSpPr>
          <p:nvPr>
            <p:ph type="body" sz="quarter" idx="29" hasCustomPrompt="1"/>
          </p:nvPr>
        </p:nvSpPr>
        <p:spPr>
          <a:xfrm>
            <a:off x="10989419" y="5588993"/>
            <a:ext cx="5832648" cy="1130499"/>
          </a:xfrm>
        </p:spPr>
        <p:txBody>
          <a:bodyPr anchor="ctr">
            <a:normAutofit/>
          </a:bodyPr>
          <a:lstStyle>
            <a:lvl1pPr algn="l">
              <a:defRPr sz="1800" baseline="0"/>
            </a:lvl1pPr>
          </a:lstStyle>
          <a:p>
            <a:pPr lvl="0"/>
            <a:r>
              <a:rPr lang="en-US" dirty="0" smtClean="0"/>
              <a:t>Text Here</a:t>
            </a:r>
          </a:p>
          <a:p>
            <a:pPr lvl="0"/>
            <a:r>
              <a:rPr lang="en-US" dirty="0" smtClean="0"/>
              <a:t>Text Here</a:t>
            </a:r>
          </a:p>
          <a:p>
            <a:pPr lvl="0"/>
            <a:r>
              <a:rPr lang="en-US" dirty="0" smtClean="0"/>
              <a:t>Text Here</a:t>
            </a:r>
            <a:endParaRPr lang="en-US" dirty="0"/>
          </a:p>
        </p:txBody>
      </p:sp>
      <p:sp>
        <p:nvSpPr>
          <p:cNvPr id="33" name="円/楕円 32"/>
          <p:cNvSpPr/>
          <p:nvPr userDrawn="1"/>
        </p:nvSpPr>
        <p:spPr>
          <a:xfrm>
            <a:off x="9431238" y="5161312"/>
            <a:ext cx="1435564" cy="143556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schemeClr val="bg1">
                    <a:lumMod val="95000"/>
                  </a:schemeClr>
                </a:solidFill>
              </a:rPr>
              <a:t>5</a:t>
            </a:r>
            <a:endParaRPr lang="en-US" sz="4400" dirty="0">
              <a:solidFill>
                <a:schemeClr val="bg1">
                  <a:lumMod val="95000"/>
                </a:schemeClr>
              </a:solidFill>
            </a:endParaRPr>
          </a:p>
        </p:txBody>
      </p:sp>
      <p:sp>
        <p:nvSpPr>
          <p:cNvPr id="34" name="テキスト プレースホルダー 5"/>
          <p:cNvSpPr>
            <a:spLocks noGrp="1"/>
          </p:cNvSpPr>
          <p:nvPr>
            <p:ph type="body" sz="quarter" idx="30" hasCustomPrompt="1"/>
          </p:nvPr>
        </p:nvSpPr>
        <p:spPr>
          <a:xfrm>
            <a:off x="10989417" y="5153128"/>
            <a:ext cx="5832650" cy="558252"/>
          </a:xfrm>
        </p:spPr>
        <p:txBody>
          <a:bodyPr anchor="b">
            <a:noAutofit/>
          </a:bodyPr>
          <a:lstStyle>
            <a:lvl1pPr algn="l">
              <a:defRPr sz="2400" baseline="0">
                <a:solidFill>
                  <a:schemeClr val="accent3"/>
                </a:solidFill>
                <a:latin typeface="Aleo-BoldItalic" pitchFamily="34" charset="0"/>
              </a:defRPr>
            </a:lvl1pPr>
          </a:lstStyle>
          <a:p>
            <a:pPr lvl="0"/>
            <a:r>
              <a:rPr lang="en-US" dirty="0" smtClean="0"/>
              <a:t>Text Here</a:t>
            </a:r>
          </a:p>
        </p:txBody>
      </p:sp>
      <p:sp>
        <p:nvSpPr>
          <p:cNvPr id="35" name="テキスト プレースホルダー 5"/>
          <p:cNvSpPr>
            <a:spLocks noGrp="1"/>
          </p:cNvSpPr>
          <p:nvPr>
            <p:ph type="body" sz="quarter" idx="31" hasCustomPrompt="1"/>
          </p:nvPr>
        </p:nvSpPr>
        <p:spPr>
          <a:xfrm>
            <a:off x="10989419" y="7685409"/>
            <a:ext cx="5832648" cy="1130499"/>
          </a:xfrm>
        </p:spPr>
        <p:txBody>
          <a:bodyPr anchor="ctr">
            <a:normAutofit/>
          </a:bodyPr>
          <a:lstStyle>
            <a:lvl1pPr algn="l">
              <a:defRPr sz="1800" baseline="0"/>
            </a:lvl1pPr>
          </a:lstStyle>
          <a:p>
            <a:pPr lvl="0"/>
            <a:r>
              <a:rPr lang="en-US" dirty="0" smtClean="0"/>
              <a:t>Text Here</a:t>
            </a:r>
          </a:p>
          <a:p>
            <a:pPr lvl="0"/>
            <a:r>
              <a:rPr lang="en-US" dirty="0" smtClean="0"/>
              <a:t>Text Here</a:t>
            </a:r>
          </a:p>
          <a:p>
            <a:pPr lvl="0"/>
            <a:r>
              <a:rPr lang="en-US" dirty="0" smtClean="0"/>
              <a:t>Text Here</a:t>
            </a:r>
            <a:endParaRPr lang="en-US" dirty="0"/>
          </a:p>
        </p:txBody>
      </p:sp>
      <p:sp>
        <p:nvSpPr>
          <p:cNvPr id="36" name="円/楕円 35"/>
          <p:cNvSpPr/>
          <p:nvPr userDrawn="1"/>
        </p:nvSpPr>
        <p:spPr>
          <a:xfrm>
            <a:off x="9431238" y="7257728"/>
            <a:ext cx="1435564" cy="143556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schemeClr val="bg1">
                    <a:lumMod val="95000"/>
                  </a:schemeClr>
                </a:solidFill>
              </a:rPr>
              <a:t>6</a:t>
            </a:r>
            <a:endParaRPr lang="en-US" sz="4400" dirty="0">
              <a:solidFill>
                <a:schemeClr val="bg1">
                  <a:lumMod val="95000"/>
                </a:schemeClr>
              </a:solidFill>
            </a:endParaRPr>
          </a:p>
        </p:txBody>
      </p:sp>
      <p:sp>
        <p:nvSpPr>
          <p:cNvPr id="37" name="テキスト プレースホルダー 5"/>
          <p:cNvSpPr>
            <a:spLocks noGrp="1"/>
          </p:cNvSpPr>
          <p:nvPr>
            <p:ph type="body" sz="quarter" idx="32" hasCustomPrompt="1"/>
          </p:nvPr>
        </p:nvSpPr>
        <p:spPr>
          <a:xfrm>
            <a:off x="10989417" y="7249544"/>
            <a:ext cx="5832650" cy="558252"/>
          </a:xfrm>
        </p:spPr>
        <p:txBody>
          <a:bodyPr anchor="b">
            <a:noAutofit/>
          </a:bodyPr>
          <a:lstStyle>
            <a:lvl1pPr algn="l">
              <a:defRPr sz="2400" baseline="0">
                <a:solidFill>
                  <a:schemeClr val="accent4"/>
                </a:solidFill>
                <a:latin typeface="Aleo-BoldItalic" pitchFamily="34" charset="0"/>
              </a:defRPr>
            </a:lvl1pPr>
          </a:lstStyle>
          <a:p>
            <a:pPr lvl="0"/>
            <a:r>
              <a:rPr lang="en-US" dirty="0" smtClean="0"/>
              <a:t>Text Here</a:t>
            </a:r>
          </a:p>
        </p:txBody>
      </p:sp>
      <p:sp>
        <p:nvSpPr>
          <p:cNvPr id="38"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39"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40" name="正方形/長方形 39"/>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93068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40"/>
                                        </p:tgtEl>
                                        <p:attrNameLst>
                                          <p:attrName>style.visibility</p:attrName>
                                        </p:attrNameLst>
                                      </p:cBhvr>
                                      <p:to>
                                        <p:strVal val="visible"/>
                                      </p:to>
                                    </p:set>
                                    <p:animEffect transition="in" filter="fade">
                                      <p:cBhvr>
                                        <p:cTn id="43" dur="500"/>
                                        <p:tgtEl>
                                          <p:spTgt spid="40"/>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39">
                                            <p:txEl>
                                              <p:pRg st="0" end="0"/>
                                            </p:txEl>
                                          </p:spTgt>
                                        </p:tgtEl>
                                        <p:attrNameLst>
                                          <p:attrName>style.visibility</p:attrName>
                                        </p:attrNameLst>
                                      </p:cBhvr>
                                      <p:to>
                                        <p:strVal val="visible"/>
                                      </p:to>
                                    </p:set>
                                    <p:animEffect transition="in" filter="fade">
                                      <p:cBhvr>
                                        <p:cTn id="46" dur="500"/>
                                        <p:tgtEl>
                                          <p:spTgt spid="39">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38"/>
                                        </p:tgtEl>
                                        <p:attrNameLst>
                                          <p:attrName>style.visibility</p:attrName>
                                        </p:attrNameLst>
                                      </p:cBhvr>
                                      <p:to>
                                        <p:strVal val="visible"/>
                                      </p:to>
                                    </p:set>
                                    <p:animEffect transition="in" filter="fade">
                                      <p:cBhvr>
                                        <p:cTn id="49" dur="500"/>
                                        <p:tgtEl>
                                          <p:spTgt spid="38"/>
                                        </p:tgtEl>
                                      </p:cBhvr>
                                    </p:animEffect>
                                  </p:childTnLst>
                                </p:cTn>
                              </p:par>
                            </p:childTnLst>
                          </p:cTn>
                        </p:par>
                        <p:par>
                          <p:cTn id="50" fill="hold">
                            <p:stCondLst>
                              <p:cond delay="750"/>
                            </p:stCondLst>
                            <p:childTnLst>
                              <p:par>
                                <p:cTn id="51" presetID="49" presetClass="entr" presetSubtype="0" decel="100000" fill="hold" grpId="0" nodeType="afterEffect">
                                  <p:stCondLst>
                                    <p:cond delay="0"/>
                                  </p:stCondLst>
                                  <p:childTnLst>
                                    <p:set>
                                      <p:cBhvr>
                                        <p:cTn id="52" dur="1" fill="hold">
                                          <p:stCondLst>
                                            <p:cond delay="0"/>
                                          </p:stCondLst>
                                        </p:cTn>
                                        <p:tgtEl>
                                          <p:spTgt spid="2"/>
                                        </p:tgtEl>
                                        <p:attrNameLst>
                                          <p:attrName>style.visibility</p:attrName>
                                        </p:attrNameLst>
                                      </p:cBhvr>
                                      <p:to>
                                        <p:strVal val="visible"/>
                                      </p:to>
                                    </p:set>
                                    <p:anim calcmode="lin" valueType="num">
                                      <p:cBhvr>
                                        <p:cTn id="53" dur="500" fill="hold"/>
                                        <p:tgtEl>
                                          <p:spTgt spid="2"/>
                                        </p:tgtEl>
                                        <p:attrNameLst>
                                          <p:attrName>ppt_w</p:attrName>
                                        </p:attrNameLst>
                                      </p:cBhvr>
                                      <p:tavLst>
                                        <p:tav tm="0">
                                          <p:val>
                                            <p:fltVal val="0"/>
                                          </p:val>
                                        </p:tav>
                                        <p:tav tm="100000">
                                          <p:val>
                                            <p:strVal val="#ppt_w"/>
                                          </p:val>
                                        </p:tav>
                                      </p:tavLst>
                                    </p:anim>
                                    <p:anim calcmode="lin" valueType="num">
                                      <p:cBhvr>
                                        <p:cTn id="54" dur="500" fill="hold"/>
                                        <p:tgtEl>
                                          <p:spTgt spid="2"/>
                                        </p:tgtEl>
                                        <p:attrNameLst>
                                          <p:attrName>ppt_h</p:attrName>
                                        </p:attrNameLst>
                                      </p:cBhvr>
                                      <p:tavLst>
                                        <p:tav tm="0">
                                          <p:val>
                                            <p:fltVal val="0"/>
                                          </p:val>
                                        </p:tav>
                                        <p:tav tm="100000">
                                          <p:val>
                                            <p:strVal val="#ppt_h"/>
                                          </p:val>
                                        </p:tav>
                                      </p:tavLst>
                                    </p:anim>
                                    <p:anim calcmode="lin" valueType="num">
                                      <p:cBhvr>
                                        <p:cTn id="55" dur="500" fill="hold"/>
                                        <p:tgtEl>
                                          <p:spTgt spid="2"/>
                                        </p:tgtEl>
                                        <p:attrNameLst>
                                          <p:attrName>style.rotation</p:attrName>
                                        </p:attrNameLst>
                                      </p:cBhvr>
                                      <p:tavLst>
                                        <p:tav tm="0">
                                          <p:val>
                                            <p:fltVal val="360"/>
                                          </p:val>
                                        </p:tav>
                                        <p:tav tm="100000">
                                          <p:val>
                                            <p:fltVal val="0"/>
                                          </p:val>
                                        </p:tav>
                                      </p:tavLst>
                                    </p:anim>
                                    <p:animEffect transition="in" filter="fade">
                                      <p:cBhvr>
                                        <p:cTn id="56" dur="500"/>
                                        <p:tgtEl>
                                          <p:spTgt spid="2"/>
                                        </p:tgtEl>
                                      </p:cBhvr>
                                    </p:animEffect>
                                  </p:childTnLst>
                                </p:cTn>
                              </p:par>
                            </p:childTnLst>
                          </p:cTn>
                        </p:par>
                        <p:par>
                          <p:cTn id="57" fill="hold">
                            <p:stCondLst>
                              <p:cond delay="1250"/>
                            </p:stCondLst>
                            <p:childTnLst>
                              <p:par>
                                <p:cTn id="58" presetID="14" presetClass="entr" presetSubtype="10" fill="hold" grpId="0" nodeType="afterEffect">
                                  <p:stCondLst>
                                    <p:cond delay="0"/>
                                  </p:stCondLst>
                                  <p:childTnLst>
                                    <p:set>
                                      <p:cBhvr>
                                        <p:cTn id="59" dur="1" fill="hold">
                                          <p:stCondLst>
                                            <p:cond delay="0"/>
                                          </p:stCondLst>
                                        </p:cTn>
                                        <p:tgtEl>
                                          <p:spTgt spid="22">
                                            <p:txEl>
                                              <p:pRg st="0" end="0"/>
                                            </p:txEl>
                                          </p:spTgt>
                                        </p:tgtEl>
                                        <p:attrNameLst>
                                          <p:attrName>style.visibility</p:attrName>
                                        </p:attrNameLst>
                                      </p:cBhvr>
                                      <p:to>
                                        <p:strVal val="visible"/>
                                      </p:to>
                                    </p:set>
                                    <p:animEffect transition="in" filter="randombar(horizontal)">
                                      <p:cBhvr>
                                        <p:cTn id="60" dur="500"/>
                                        <p:tgtEl>
                                          <p:spTgt spid="22">
                                            <p:txEl>
                                              <p:pRg st="0" end="0"/>
                                            </p:txEl>
                                          </p:spTgt>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18">
                                            <p:txEl>
                                              <p:pRg st="0" end="0"/>
                                            </p:txEl>
                                          </p:spTgt>
                                        </p:tgtEl>
                                        <p:attrNameLst>
                                          <p:attrName>style.visibility</p:attrName>
                                        </p:attrNameLst>
                                      </p:cBhvr>
                                      <p:to>
                                        <p:strVal val="visible"/>
                                      </p:to>
                                    </p:set>
                                    <p:animEffect transition="in" filter="randombar(horizontal)">
                                      <p:cBhvr>
                                        <p:cTn id="63" dur="500"/>
                                        <p:tgtEl>
                                          <p:spTgt spid="18">
                                            <p:txEl>
                                              <p:pRg st="0" end="0"/>
                                            </p:txEl>
                                          </p:spTgt>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18">
                                            <p:txEl>
                                              <p:pRg st="1" end="1"/>
                                            </p:txEl>
                                          </p:spTgt>
                                        </p:tgtEl>
                                        <p:attrNameLst>
                                          <p:attrName>style.visibility</p:attrName>
                                        </p:attrNameLst>
                                      </p:cBhvr>
                                      <p:to>
                                        <p:strVal val="visible"/>
                                      </p:to>
                                    </p:set>
                                    <p:animEffect transition="in" filter="randombar(horizontal)">
                                      <p:cBhvr>
                                        <p:cTn id="66" dur="500"/>
                                        <p:tgtEl>
                                          <p:spTgt spid="18">
                                            <p:txEl>
                                              <p:pRg st="1" end="1"/>
                                            </p:txEl>
                                          </p:spTgt>
                                        </p:tgtEl>
                                      </p:cBhvr>
                                    </p:animEffect>
                                  </p:childTnLst>
                                </p:cTn>
                              </p:par>
                              <p:par>
                                <p:cTn id="67" presetID="14" presetClass="entr" presetSubtype="10" fill="hold" grpId="0" nodeType="withEffect">
                                  <p:stCondLst>
                                    <p:cond delay="0"/>
                                  </p:stCondLst>
                                  <p:childTnLst>
                                    <p:set>
                                      <p:cBhvr>
                                        <p:cTn id="68" dur="1" fill="hold">
                                          <p:stCondLst>
                                            <p:cond delay="0"/>
                                          </p:stCondLst>
                                        </p:cTn>
                                        <p:tgtEl>
                                          <p:spTgt spid="18">
                                            <p:txEl>
                                              <p:pRg st="2" end="2"/>
                                            </p:txEl>
                                          </p:spTgt>
                                        </p:tgtEl>
                                        <p:attrNameLst>
                                          <p:attrName>style.visibility</p:attrName>
                                        </p:attrNameLst>
                                      </p:cBhvr>
                                      <p:to>
                                        <p:strVal val="visible"/>
                                      </p:to>
                                    </p:set>
                                    <p:animEffect transition="in" filter="randombar(horizontal)">
                                      <p:cBhvr>
                                        <p:cTn id="69" dur="500"/>
                                        <p:tgtEl>
                                          <p:spTgt spid="18">
                                            <p:txEl>
                                              <p:pRg st="2" end="2"/>
                                            </p:txEl>
                                          </p:spTgt>
                                        </p:tgtEl>
                                      </p:cBhvr>
                                    </p:animEffect>
                                  </p:childTnLst>
                                </p:cTn>
                              </p:par>
                            </p:childTnLst>
                          </p:cTn>
                        </p:par>
                        <p:par>
                          <p:cTn id="70" fill="hold">
                            <p:stCondLst>
                              <p:cond delay="1750"/>
                            </p:stCondLst>
                            <p:childTnLst>
                              <p:par>
                                <p:cTn id="71" presetID="49" presetClass="entr" presetSubtype="0" decel="100000" fill="hold" grpId="0" nodeType="afterEffect">
                                  <p:stCondLst>
                                    <p:cond delay="0"/>
                                  </p:stCondLst>
                                  <p:childTnLst>
                                    <p:set>
                                      <p:cBhvr>
                                        <p:cTn id="72" dur="1" fill="hold">
                                          <p:stCondLst>
                                            <p:cond delay="0"/>
                                          </p:stCondLst>
                                        </p:cTn>
                                        <p:tgtEl>
                                          <p:spTgt spid="24"/>
                                        </p:tgtEl>
                                        <p:attrNameLst>
                                          <p:attrName>style.visibility</p:attrName>
                                        </p:attrNameLst>
                                      </p:cBhvr>
                                      <p:to>
                                        <p:strVal val="visible"/>
                                      </p:to>
                                    </p:set>
                                    <p:anim calcmode="lin" valueType="num">
                                      <p:cBhvr>
                                        <p:cTn id="73" dur="500" fill="hold"/>
                                        <p:tgtEl>
                                          <p:spTgt spid="24"/>
                                        </p:tgtEl>
                                        <p:attrNameLst>
                                          <p:attrName>ppt_w</p:attrName>
                                        </p:attrNameLst>
                                      </p:cBhvr>
                                      <p:tavLst>
                                        <p:tav tm="0">
                                          <p:val>
                                            <p:fltVal val="0"/>
                                          </p:val>
                                        </p:tav>
                                        <p:tav tm="100000">
                                          <p:val>
                                            <p:strVal val="#ppt_w"/>
                                          </p:val>
                                        </p:tav>
                                      </p:tavLst>
                                    </p:anim>
                                    <p:anim calcmode="lin" valueType="num">
                                      <p:cBhvr>
                                        <p:cTn id="74" dur="500" fill="hold"/>
                                        <p:tgtEl>
                                          <p:spTgt spid="24"/>
                                        </p:tgtEl>
                                        <p:attrNameLst>
                                          <p:attrName>ppt_h</p:attrName>
                                        </p:attrNameLst>
                                      </p:cBhvr>
                                      <p:tavLst>
                                        <p:tav tm="0">
                                          <p:val>
                                            <p:fltVal val="0"/>
                                          </p:val>
                                        </p:tav>
                                        <p:tav tm="100000">
                                          <p:val>
                                            <p:strVal val="#ppt_h"/>
                                          </p:val>
                                        </p:tav>
                                      </p:tavLst>
                                    </p:anim>
                                    <p:anim calcmode="lin" valueType="num">
                                      <p:cBhvr>
                                        <p:cTn id="75" dur="500" fill="hold"/>
                                        <p:tgtEl>
                                          <p:spTgt spid="24"/>
                                        </p:tgtEl>
                                        <p:attrNameLst>
                                          <p:attrName>style.rotation</p:attrName>
                                        </p:attrNameLst>
                                      </p:cBhvr>
                                      <p:tavLst>
                                        <p:tav tm="0">
                                          <p:val>
                                            <p:fltVal val="360"/>
                                          </p:val>
                                        </p:tav>
                                        <p:tav tm="100000">
                                          <p:val>
                                            <p:fltVal val="0"/>
                                          </p:val>
                                        </p:tav>
                                      </p:tavLst>
                                    </p:anim>
                                    <p:animEffect transition="in" filter="fade">
                                      <p:cBhvr>
                                        <p:cTn id="76" dur="500"/>
                                        <p:tgtEl>
                                          <p:spTgt spid="24"/>
                                        </p:tgtEl>
                                      </p:cBhvr>
                                    </p:animEffect>
                                  </p:childTnLst>
                                </p:cTn>
                              </p:par>
                            </p:childTnLst>
                          </p:cTn>
                        </p:par>
                        <p:par>
                          <p:cTn id="77" fill="hold">
                            <p:stCondLst>
                              <p:cond delay="2250"/>
                            </p:stCondLst>
                            <p:childTnLst>
                              <p:par>
                                <p:cTn id="78" presetID="14" presetClass="entr" presetSubtype="10" fill="hold" grpId="0" nodeType="afterEffect">
                                  <p:stCondLst>
                                    <p:cond delay="0"/>
                                  </p:stCondLst>
                                  <p:childTnLst>
                                    <p:set>
                                      <p:cBhvr>
                                        <p:cTn id="79" dur="1" fill="hold">
                                          <p:stCondLst>
                                            <p:cond delay="0"/>
                                          </p:stCondLst>
                                        </p:cTn>
                                        <p:tgtEl>
                                          <p:spTgt spid="25">
                                            <p:txEl>
                                              <p:pRg st="0" end="0"/>
                                            </p:txEl>
                                          </p:spTgt>
                                        </p:tgtEl>
                                        <p:attrNameLst>
                                          <p:attrName>style.visibility</p:attrName>
                                        </p:attrNameLst>
                                      </p:cBhvr>
                                      <p:to>
                                        <p:strVal val="visible"/>
                                      </p:to>
                                    </p:set>
                                    <p:animEffect transition="in" filter="randombar(horizontal)">
                                      <p:cBhvr>
                                        <p:cTn id="80" dur="500"/>
                                        <p:tgtEl>
                                          <p:spTgt spid="25">
                                            <p:txEl>
                                              <p:pRg st="0" end="0"/>
                                            </p:txEl>
                                          </p:spTgt>
                                        </p:tgtEl>
                                      </p:cBhvr>
                                    </p:animEffect>
                                  </p:childTnLst>
                                </p:cTn>
                              </p:par>
                              <p:par>
                                <p:cTn id="81" presetID="14" presetClass="entr" presetSubtype="10" fill="hold" grpId="0" nodeType="withEffect">
                                  <p:stCondLst>
                                    <p:cond delay="0"/>
                                  </p:stCondLst>
                                  <p:childTnLst>
                                    <p:set>
                                      <p:cBhvr>
                                        <p:cTn id="82" dur="1" fill="hold">
                                          <p:stCondLst>
                                            <p:cond delay="0"/>
                                          </p:stCondLst>
                                        </p:cTn>
                                        <p:tgtEl>
                                          <p:spTgt spid="23">
                                            <p:txEl>
                                              <p:pRg st="0" end="0"/>
                                            </p:txEl>
                                          </p:spTgt>
                                        </p:tgtEl>
                                        <p:attrNameLst>
                                          <p:attrName>style.visibility</p:attrName>
                                        </p:attrNameLst>
                                      </p:cBhvr>
                                      <p:to>
                                        <p:strVal val="visible"/>
                                      </p:to>
                                    </p:set>
                                    <p:animEffect transition="in" filter="randombar(horizontal)">
                                      <p:cBhvr>
                                        <p:cTn id="83" dur="500"/>
                                        <p:tgtEl>
                                          <p:spTgt spid="23">
                                            <p:txEl>
                                              <p:pRg st="0" end="0"/>
                                            </p:txEl>
                                          </p:spTgt>
                                        </p:tgtEl>
                                      </p:cBhvr>
                                    </p:animEffect>
                                  </p:childTnLst>
                                </p:cTn>
                              </p:par>
                              <p:par>
                                <p:cTn id="84" presetID="14" presetClass="entr" presetSubtype="10" fill="hold" grpId="0" nodeType="withEffect">
                                  <p:stCondLst>
                                    <p:cond delay="0"/>
                                  </p:stCondLst>
                                  <p:childTnLst>
                                    <p:set>
                                      <p:cBhvr>
                                        <p:cTn id="85" dur="1" fill="hold">
                                          <p:stCondLst>
                                            <p:cond delay="0"/>
                                          </p:stCondLst>
                                        </p:cTn>
                                        <p:tgtEl>
                                          <p:spTgt spid="23">
                                            <p:txEl>
                                              <p:pRg st="1" end="1"/>
                                            </p:txEl>
                                          </p:spTgt>
                                        </p:tgtEl>
                                        <p:attrNameLst>
                                          <p:attrName>style.visibility</p:attrName>
                                        </p:attrNameLst>
                                      </p:cBhvr>
                                      <p:to>
                                        <p:strVal val="visible"/>
                                      </p:to>
                                    </p:set>
                                    <p:animEffect transition="in" filter="randombar(horizontal)">
                                      <p:cBhvr>
                                        <p:cTn id="86" dur="500"/>
                                        <p:tgtEl>
                                          <p:spTgt spid="23">
                                            <p:txEl>
                                              <p:pRg st="1" end="1"/>
                                            </p:txEl>
                                          </p:spTgt>
                                        </p:tgtEl>
                                      </p:cBhvr>
                                    </p:animEffect>
                                  </p:childTnLst>
                                </p:cTn>
                              </p:par>
                              <p:par>
                                <p:cTn id="87" presetID="14" presetClass="entr" presetSubtype="10" fill="hold" grpId="0" nodeType="withEffect">
                                  <p:stCondLst>
                                    <p:cond delay="0"/>
                                  </p:stCondLst>
                                  <p:childTnLst>
                                    <p:set>
                                      <p:cBhvr>
                                        <p:cTn id="88" dur="1" fill="hold">
                                          <p:stCondLst>
                                            <p:cond delay="0"/>
                                          </p:stCondLst>
                                        </p:cTn>
                                        <p:tgtEl>
                                          <p:spTgt spid="23">
                                            <p:txEl>
                                              <p:pRg st="2" end="2"/>
                                            </p:txEl>
                                          </p:spTgt>
                                        </p:tgtEl>
                                        <p:attrNameLst>
                                          <p:attrName>style.visibility</p:attrName>
                                        </p:attrNameLst>
                                      </p:cBhvr>
                                      <p:to>
                                        <p:strVal val="visible"/>
                                      </p:to>
                                    </p:set>
                                    <p:animEffect transition="in" filter="randombar(horizontal)">
                                      <p:cBhvr>
                                        <p:cTn id="89" dur="500"/>
                                        <p:tgtEl>
                                          <p:spTgt spid="23">
                                            <p:txEl>
                                              <p:pRg st="2" end="2"/>
                                            </p:txEl>
                                          </p:spTgt>
                                        </p:tgtEl>
                                      </p:cBhvr>
                                    </p:animEffect>
                                  </p:childTnLst>
                                </p:cTn>
                              </p:par>
                            </p:childTnLst>
                          </p:cTn>
                        </p:par>
                        <p:par>
                          <p:cTn id="90" fill="hold">
                            <p:stCondLst>
                              <p:cond delay="2750"/>
                            </p:stCondLst>
                            <p:childTnLst>
                              <p:par>
                                <p:cTn id="91" presetID="49" presetClass="entr" presetSubtype="0" decel="100000" fill="hold" grpId="0" nodeType="afterEffect">
                                  <p:stCondLst>
                                    <p:cond delay="0"/>
                                  </p:stCondLst>
                                  <p:childTnLst>
                                    <p:set>
                                      <p:cBhvr>
                                        <p:cTn id="92" dur="1" fill="hold">
                                          <p:stCondLst>
                                            <p:cond delay="0"/>
                                          </p:stCondLst>
                                        </p:cTn>
                                        <p:tgtEl>
                                          <p:spTgt spid="27"/>
                                        </p:tgtEl>
                                        <p:attrNameLst>
                                          <p:attrName>style.visibility</p:attrName>
                                        </p:attrNameLst>
                                      </p:cBhvr>
                                      <p:to>
                                        <p:strVal val="visible"/>
                                      </p:to>
                                    </p:set>
                                    <p:anim calcmode="lin" valueType="num">
                                      <p:cBhvr>
                                        <p:cTn id="93" dur="500" fill="hold"/>
                                        <p:tgtEl>
                                          <p:spTgt spid="27"/>
                                        </p:tgtEl>
                                        <p:attrNameLst>
                                          <p:attrName>ppt_w</p:attrName>
                                        </p:attrNameLst>
                                      </p:cBhvr>
                                      <p:tavLst>
                                        <p:tav tm="0">
                                          <p:val>
                                            <p:fltVal val="0"/>
                                          </p:val>
                                        </p:tav>
                                        <p:tav tm="100000">
                                          <p:val>
                                            <p:strVal val="#ppt_w"/>
                                          </p:val>
                                        </p:tav>
                                      </p:tavLst>
                                    </p:anim>
                                    <p:anim calcmode="lin" valueType="num">
                                      <p:cBhvr>
                                        <p:cTn id="94" dur="500" fill="hold"/>
                                        <p:tgtEl>
                                          <p:spTgt spid="27"/>
                                        </p:tgtEl>
                                        <p:attrNameLst>
                                          <p:attrName>ppt_h</p:attrName>
                                        </p:attrNameLst>
                                      </p:cBhvr>
                                      <p:tavLst>
                                        <p:tav tm="0">
                                          <p:val>
                                            <p:fltVal val="0"/>
                                          </p:val>
                                        </p:tav>
                                        <p:tav tm="100000">
                                          <p:val>
                                            <p:strVal val="#ppt_h"/>
                                          </p:val>
                                        </p:tav>
                                      </p:tavLst>
                                    </p:anim>
                                    <p:anim calcmode="lin" valueType="num">
                                      <p:cBhvr>
                                        <p:cTn id="95" dur="500" fill="hold"/>
                                        <p:tgtEl>
                                          <p:spTgt spid="27"/>
                                        </p:tgtEl>
                                        <p:attrNameLst>
                                          <p:attrName>style.rotation</p:attrName>
                                        </p:attrNameLst>
                                      </p:cBhvr>
                                      <p:tavLst>
                                        <p:tav tm="0">
                                          <p:val>
                                            <p:fltVal val="360"/>
                                          </p:val>
                                        </p:tav>
                                        <p:tav tm="100000">
                                          <p:val>
                                            <p:fltVal val="0"/>
                                          </p:val>
                                        </p:tav>
                                      </p:tavLst>
                                    </p:anim>
                                    <p:animEffect transition="in" filter="fade">
                                      <p:cBhvr>
                                        <p:cTn id="96" dur="500"/>
                                        <p:tgtEl>
                                          <p:spTgt spid="27"/>
                                        </p:tgtEl>
                                      </p:cBhvr>
                                    </p:animEffect>
                                  </p:childTnLst>
                                </p:cTn>
                              </p:par>
                            </p:childTnLst>
                          </p:cTn>
                        </p:par>
                        <p:par>
                          <p:cTn id="97" fill="hold">
                            <p:stCondLst>
                              <p:cond delay="3250"/>
                            </p:stCondLst>
                            <p:childTnLst>
                              <p:par>
                                <p:cTn id="98" presetID="14" presetClass="entr" presetSubtype="10" fill="hold" grpId="0" nodeType="afterEffect">
                                  <p:stCondLst>
                                    <p:cond delay="0"/>
                                  </p:stCondLst>
                                  <p:childTnLst>
                                    <p:set>
                                      <p:cBhvr>
                                        <p:cTn id="99" dur="1" fill="hold">
                                          <p:stCondLst>
                                            <p:cond delay="0"/>
                                          </p:stCondLst>
                                        </p:cTn>
                                        <p:tgtEl>
                                          <p:spTgt spid="28">
                                            <p:txEl>
                                              <p:pRg st="0" end="0"/>
                                            </p:txEl>
                                          </p:spTgt>
                                        </p:tgtEl>
                                        <p:attrNameLst>
                                          <p:attrName>style.visibility</p:attrName>
                                        </p:attrNameLst>
                                      </p:cBhvr>
                                      <p:to>
                                        <p:strVal val="visible"/>
                                      </p:to>
                                    </p:set>
                                    <p:animEffect transition="in" filter="randombar(horizontal)">
                                      <p:cBhvr>
                                        <p:cTn id="100" dur="500"/>
                                        <p:tgtEl>
                                          <p:spTgt spid="28">
                                            <p:txEl>
                                              <p:pRg st="0" end="0"/>
                                            </p:txEl>
                                          </p:spTgt>
                                        </p:tgtEl>
                                      </p:cBhvr>
                                    </p:animEffect>
                                  </p:childTnLst>
                                </p:cTn>
                              </p:par>
                              <p:par>
                                <p:cTn id="101" presetID="14" presetClass="entr" presetSubtype="10" fill="hold" grpId="0" nodeType="withEffect">
                                  <p:stCondLst>
                                    <p:cond delay="0"/>
                                  </p:stCondLst>
                                  <p:childTnLst>
                                    <p:set>
                                      <p:cBhvr>
                                        <p:cTn id="102" dur="1" fill="hold">
                                          <p:stCondLst>
                                            <p:cond delay="0"/>
                                          </p:stCondLst>
                                        </p:cTn>
                                        <p:tgtEl>
                                          <p:spTgt spid="26">
                                            <p:txEl>
                                              <p:pRg st="0" end="0"/>
                                            </p:txEl>
                                          </p:spTgt>
                                        </p:tgtEl>
                                        <p:attrNameLst>
                                          <p:attrName>style.visibility</p:attrName>
                                        </p:attrNameLst>
                                      </p:cBhvr>
                                      <p:to>
                                        <p:strVal val="visible"/>
                                      </p:to>
                                    </p:set>
                                    <p:animEffect transition="in" filter="randombar(horizontal)">
                                      <p:cBhvr>
                                        <p:cTn id="103" dur="500"/>
                                        <p:tgtEl>
                                          <p:spTgt spid="26">
                                            <p:txEl>
                                              <p:pRg st="0" end="0"/>
                                            </p:txEl>
                                          </p:spTgt>
                                        </p:tgtEl>
                                      </p:cBhvr>
                                    </p:animEffect>
                                  </p:childTnLst>
                                </p:cTn>
                              </p:par>
                              <p:par>
                                <p:cTn id="104" presetID="14" presetClass="entr" presetSubtype="10" fill="hold" grpId="0" nodeType="withEffect">
                                  <p:stCondLst>
                                    <p:cond delay="0"/>
                                  </p:stCondLst>
                                  <p:childTnLst>
                                    <p:set>
                                      <p:cBhvr>
                                        <p:cTn id="105" dur="1" fill="hold">
                                          <p:stCondLst>
                                            <p:cond delay="0"/>
                                          </p:stCondLst>
                                        </p:cTn>
                                        <p:tgtEl>
                                          <p:spTgt spid="26">
                                            <p:txEl>
                                              <p:pRg st="1" end="1"/>
                                            </p:txEl>
                                          </p:spTgt>
                                        </p:tgtEl>
                                        <p:attrNameLst>
                                          <p:attrName>style.visibility</p:attrName>
                                        </p:attrNameLst>
                                      </p:cBhvr>
                                      <p:to>
                                        <p:strVal val="visible"/>
                                      </p:to>
                                    </p:set>
                                    <p:animEffect transition="in" filter="randombar(horizontal)">
                                      <p:cBhvr>
                                        <p:cTn id="106" dur="500"/>
                                        <p:tgtEl>
                                          <p:spTgt spid="26">
                                            <p:txEl>
                                              <p:pRg st="1" end="1"/>
                                            </p:txEl>
                                          </p:spTgt>
                                        </p:tgtEl>
                                      </p:cBhvr>
                                    </p:animEffect>
                                  </p:childTnLst>
                                </p:cTn>
                              </p:par>
                              <p:par>
                                <p:cTn id="107" presetID="14" presetClass="entr" presetSubtype="10" fill="hold" grpId="0" nodeType="withEffect">
                                  <p:stCondLst>
                                    <p:cond delay="0"/>
                                  </p:stCondLst>
                                  <p:childTnLst>
                                    <p:set>
                                      <p:cBhvr>
                                        <p:cTn id="108" dur="1" fill="hold">
                                          <p:stCondLst>
                                            <p:cond delay="0"/>
                                          </p:stCondLst>
                                        </p:cTn>
                                        <p:tgtEl>
                                          <p:spTgt spid="26">
                                            <p:txEl>
                                              <p:pRg st="2" end="2"/>
                                            </p:txEl>
                                          </p:spTgt>
                                        </p:tgtEl>
                                        <p:attrNameLst>
                                          <p:attrName>style.visibility</p:attrName>
                                        </p:attrNameLst>
                                      </p:cBhvr>
                                      <p:to>
                                        <p:strVal val="visible"/>
                                      </p:to>
                                    </p:set>
                                    <p:animEffect transition="in" filter="randombar(horizontal)">
                                      <p:cBhvr>
                                        <p:cTn id="109" dur="500"/>
                                        <p:tgtEl>
                                          <p:spTgt spid="26">
                                            <p:txEl>
                                              <p:pRg st="2" end="2"/>
                                            </p:txEl>
                                          </p:spTgt>
                                        </p:tgtEl>
                                      </p:cBhvr>
                                    </p:animEffect>
                                  </p:childTnLst>
                                </p:cTn>
                              </p:par>
                            </p:childTnLst>
                          </p:cTn>
                        </p:par>
                        <p:par>
                          <p:cTn id="110" fill="hold">
                            <p:stCondLst>
                              <p:cond delay="3750"/>
                            </p:stCondLst>
                            <p:childTnLst>
                              <p:par>
                                <p:cTn id="111" presetID="49" presetClass="entr" presetSubtype="0" decel="100000" fill="hold" grpId="0" nodeType="afterEffect">
                                  <p:stCondLst>
                                    <p:cond delay="0"/>
                                  </p:stCondLst>
                                  <p:childTnLst>
                                    <p:set>
                                      <p:cBhvr>
                                        <p:cTn id="112" dur="1" fill="hold">
                                          <p:stCondLst>
                                            <p:cond delay="0"/>
                                          </p:stCondLst>
                                        </p:cTn>
                                        <p:tgtEl>
                                          <p:spTgt spid="30"/>
                                        </p:tgtEl>
                                        <p:attrNameLst>
                                          <p:attrName>style.visibility</p:attrName>
                                        </p:attrNameLst>
                                      </p:cBhvr>
                                      <p:to>
                                        <p:strVal val="visible"/>
                                      </p:to>
                                    </p:set>
                                    <p:anim calcmode="lin" valueType="num">
                                      <p:cBhvr>
                                        <p:cTn id="113" dur="500" fill="hold"/>
                                        <p:tgtEl>
                                          <p:spTgt spid="30"/>
                                        </p:tgtEl>
                                        <p:attrNameLst>
                                          <p:attrName>ppt_w</p:attrName>
                                        </p:attrNameLst>
                                      </p:cBhvr>
                                      <p:tavLst>
                                        <p:tav tm="0">
                                          <p:val>
                                            <p:fltVal val="0"/>
                                          </p:val>
                                        </p:tav>
                                        <p:tav tm="100000">
                                          <p:val>
                                            <p:strVal val="#ppt_w"/>
                                          </p:val>
                                        </p:tav>
                                      </p:tavLst>
                                    </p:anim>
                                    <p:anim calcmode="lin" valueType="num">
                                      <p:cBhvr>
                                        <p:cTn id="114" dur="500" fill="hold"/>
                                        <p:tgtEl>
                                          <p:spTgt spid="30"/>
                                        </p:tgtEl>
                                        <p:attrNameLst>
                                          <p:attrName>ppt_h</p:attrName>
                                        </p:attrNameLst>
                                      </p:cBhvr>
                                      <p:tavLst>
                                        <p:tav tm="0">
                                          <p:val>
                                            <p:fltVal val="0"/>
                                          </p:val>
                                        </p:tav>
                                        <p:tav tm="100000">
                                          <p:val>
                                            <p:strVal val="#ppt_h"/>
                                          </p:val>
                                        </p:tav>
                                      </p:tavLst>
                                    </p:anim>
                                    <p:anim calcmode="lin" valueType="num">
                                      <p:cBhvr>
                                        <p:cTn id="115" dur="500" fill="hold"/>
                                        <p:tgtEl>
                                          <p:spTgt spid="30"/>
                                        </p:tgtEl>
                                        <p:attrNameLst>
                                          <p:attrName>style.rotation</p:attrName>
                                        </p:attrNameLst>
                                      </p:cBhvr>
                                      <p:tavLst>
                                        <p:tav tm="0">
                                          <p:val>
                                            <p:fltVal val="360"/>
                                          </p:val>
                                        </p:tav>
                                        <p:tav tm="100000">
                                          <p:val>
                                            <p:fltVal val="0"/>
                                          </p:val>
                                        </p:tav>
                                      </p:tavLst>
                                    </p:anim>
                                    <p:animEffect transition="in" filter="fade">
                                      <p:cBhvr>
                                        <p:cTn id="116" dur="500"/>
                                        <p:tgtEl>
                                          <p:spTgt spid="30"/>
                                        </p:tgtEl>
                                      </p:cBhvr>
                                    </p:animEffect>
                                  </p:childTnLst>
                                </p:cTn>
                              </p:par>
                            </p:childTnLst>
                          </p:cTn>
                        </p:par>
                        <p:par>
                          <p:cTn id="117" fill="hold">
                            <p:stCondLst>
                              <p:cond delay="4250"/>
                            </p:stCondLst>
                            <p:childTnLst>
                              <p:par>
                                <p:cTn id="118" presetID="14" presetClass="entr" presetSubtype="10" fill="hold" grpId="0" nodeType="afterEffect">
                                  <p:stCondLst>
                                    <p:cond delay="0"/>
                                  </p:stCondLst>
                                  <p:childTnLst>
                                    <p:set>
                                      <p:cBhvr>
                                        <p:cTn id="119" dur="1" fill="hold">
                                          <p:stCondLst>
                                            <p:cond delay="0"/>
                                          </p:stCondLst>
                                        </p:cTn>
                                        <p:tgtEl>
                                          <p:spTgt spid="31">
                                            <p:txEl>
                                              <p:pRg st="0" end="0"/>
                                            </p:txEl>
                                          </p:spTgt>
                                        </p:tgtEl>
                                        <p:attrNameLst>
                                          <p:attrName>style.visibility</p:attrName>
                                        </p:attrNameLst>
                                      </p:cBhvr>
                                      <p:to>
                                        <p:strVal val="visible"/>
                                      </p:to>
                                    </p:set>
                                    <p:animEffect transition="in" filter="randombar(horizontal)">
                                      <p:cBhvr>
                                        <p:cTn id="120" dur="500"/>
                                        <p:tgtEl>
                                          <p:spTgt spid="31">
                                            <p:txEl>
                                              <p:pRg st="0" end="0"/>
                                            </p:txEl>
                                          </p:spTgt>
                                        </p:tgtEl>
                                      </p:cBhvr>
                                    </p:animEffect>
                                  </p:childTnLst>
                                </p:cTn>
                              </p:par>
                              <p:par>
                                <p:cTn id="121" presetID="14" presetClass="entr" presetSubtype="10" fill="hold" grpId="0" nodeType="withEffect">
                                  <p:stCondLst>
                                    <p:cond delay="0"/>
                                  </p:stCondLst>
                                  <p:childTnLst>
                                    <p:set>
                                      <p:cBhvr>
                                        <p:cTn id="122" dur="1" fill="hold">
                                          <p:stCondLst>
                                            <p:cond delay="0"/>
                                          </p:stCondLst>
                                        </p:cTn>
                                        <p:tgtEl>
                                          <p:spTgt spid="29">
                                            <p:txEl>
                                              <p:pRg st="0" end="0"/>
                                            </p:txEl>
                                          </p:spTgt>
                                        </p:tgtEl>
                                        <p:attrNameLst>
                                          <p:attrName>style.visibility</p:attrName>
                                        </p:attrNameLst>
                                      </p:cBhvr>
                                      <p:to>
                                        <p:strVal val="visible"/>
                                      </p:to>
                                    </p:set>
                                    <p:animEffect transition="in" filter="randombar(horizontal)">
                                      <p:cBhvr>
                                        <p:cTn id="123" dur="500"/>
                                        <p:tgtEl>
                                          <p:spTgt spid="29">
                                            <p:txEl>
                                              <p:pRg st="0" end="0"/>
                                            </p:txEl>
                                          </p:spTgt>
                                        </p:tgtEl>
                                      </p:cBhvr>
                                    </p:animEffect>
                                  </p:childTnLst>
                                </p:cTn>
                              </p:par>
                              <p:par>
                                <p:cTn id="124" presetID="14" presetClass="entr" presetSubtype="10" fill="hold" grpId="0" nodeType="withEffect">
                                  <p:stCondLst>
                                    <p:cond delay="0"/>
                                  </p:stCondLst>
                                  <p:childTnLst>
                                    <p:set>
                                      <p:cBhvr>
                                        <p:cTn id="125" dur="1" fill="hold">
                                          <p:stCondLst>
                                            <p:cond delay="0"/>
                                          </p:stCondLst>
                                        </p:cTn>
                                        <p:tgtEl>
                                          <p:spTgt spid="29">
                                            <p:txEl>
                                              <p:pRg st="1" end="1"/>
                                            </p:txEl>
                                          </p:spTgt>
                                        </p:tgtEl>
                                        <p:attrNameLst>
                                          <p:attrName>style.visibility</p:attrName>
                                        </p:attrNameLst>
                                      </p:cBhvr>
                                      <p:to>
                                        <p:strVal val="visible"/>
                                      </p:to>
                                    </p:set>
                                    <p:animEffect transition="in" filter="randombar(horizontal)">
                                      <p:cBhvr>
                                        <p:cTn id="126" dur="500"/>
                                        <p:tgtEl>
                                          <p:spTgt spid="29">
                                            <p:txEl>
                                              <p:pRg st="1" end="1"/>
                                            </p:txEl>
                                          </p:spTgt>
                                        </p:tgtEl>
                                      </p:cBhvr>
                                    </p:animEffect>
                                  </p:childTnLst>
                                </p:cTn>
                              </p:par>
                              <p:par>
                                <p:cTn id="127" presetID="14" presetClass="entr" presetSubtype="10" fill="hold" grpId="0" nodeType="withEffect">
                                  <p:stCondLst>
                                    <p:cond delay="0"/>
                                  </p:stCondLst>
                                  <p:childTnLst>
                                    <p:set>
                                      <p:cBhvr>
                                        <p:cTn id="128" dur="1" fill="hold">
                                          <p:stCondLst>
                                            <p:cond delay="0"/>
                                          </p:stCondLst>
                                        </p:cTn>
                                        <p:tgtEl>
                                          <p:spTgt spid="29">
                                            <p:txEl>
                                              <p:pRg st="2" end="2"/>
                                            </p:txEl>
                                          </p:spTgt>
                                        </p:tgtEl>
                                        <p:attrNameLst>
                                          <p:attrName>style.visibility</p:attrName>
                                        </p:attrNameLst>
                                      </p:cBhvr>
                                      <p:to>
                                        <p:strVal val="visible"/>
                                      </p:to>
                                    </p:set>
                                    <p:animEffect transition="in" filter="randombar(horizontal)">
                                      <p:cBhvr>
                                        <p:cTn id="129" dur="500"/>
                                        <p:tgtEl>
                                          <p:spTgt spid="29">
                                            <p:txEl>
                                              <p:pRg st="2" end="2"/>
                                            </p:txEl>
                                          </p:spTgt>
                                        </p:tgtEl>
                                      </p:cBhvr>
                                    </p:animEffect>
                                  </p:childTnLst>
                                </p:cTn>
                              </p:par>
                            </p:childTnLst>
                          </p:cTn>
                        </p:par>
                        <p:par>
                          <p:cTn id="130" fill="hold">
                            <p:stCondLst>
                              <p:cond delay="4750"/>
                            </p:stCondLst>
                            <p:childTnLst>
                              <p:par>
                                <p:cTn id="131" presetID="49" presetClass="entr" presetSubtype="0" decel="100000" fill="hold" grpId="0" nodeType="afterEffect">
                                  <p:stCondLst>
                                    <p:cond delay="0"/>
                                  </p:stCondLst>
                                  <p:childTnLst>
                                    <p:set>
                                      <p:cBhvr>
                                        <p:cTn id="132" dur="1" fill="hold">
                                          <p:stCondLst>
                                            <p:cond delay="0"/>
                                          </p:stCondLst>
                                        </p:cTn>
                                        <p:tgtEl>
                                          <p:spTgt spid="33"/>
                                        </p:tgtEl>
                                        <p:attrNameLst>
                                          <p:attrName>style.visibility</p:attrName>
                                        </p:attrNameLst>
                                      </p:cBhvr>
                                      <p:to>
                                        <p:strVal val="visible"/>
                                      </p:to>
                                    </p:set>
                                    <p:anim calcmode="lin" valueType="num">
                                      <p:cBhvr>
                                        <p:cTn id="133" dur="500" fill="hold"/>
                                        <p:tgtEl>
                                          <p:spTgt spid="33"/>
                                        </p:tgtEl>
                                        <p:attrNameLst>
                                          <p:attrName>ppt_w</p:attrName>
                                        </p:attrNameLst>
                                      </p:cBhvr>
                                      <p:tavLst>
                                        <p:tav tm="0">
                                          <p:val>
                                            <p:fltVal val="0"/>
                                          </p:val>
                                        </p:tav>
                                        <p:tav tm="100000">
                                          <p:val>
                                            <p:strVal val="#ppt_w"/>
                                          </p:val>
                                        </p:tav>
                                      </p:tavLst>
                                    </p:anim>
                                    <p:anim calcmode="lin" valueType="num">
                                      <p:cBhvr>
                                        <p:cTn id="134" dur="500" fill="hold"/>
                                        <p:tgtEl>
                                          <p:spTgt spid="33"/>
                                        </p:tgtEl>
                                        <p:attrNameLst>
                                          <p:attrName>ppt_h</p:attrName>
                                        </p:attrNameLst>
                                      </p:cBhvr>
                                      <p:tavLst>
                                        <p:tav tm="0">
                                          <p:val>
                                            <p:fltVal val="0"/>
                                          </p:val>
                                        </p:tav>
                                        <p:tav tm="100000">
                                          <p:val>
                                            <p:strVal val="#ppt_h"/>
                                          </p:val>
                                        </p:tav>
                                      </p:tavLst>
                                    </p:anim>
                                    <p:anim calcmode="lin" valueType="num">
                                      <p:cBhvr>
                                        <p:cTn id="135" dur="500" fill="hold"/>
                                        <p:tgtEl>
                                          <p:spTgt spid="33"/>
                                        </p:tgtEl>
                                        <p:attrNameLst>
                                          <p:attrName>style.rotation</p:attrName>
                                        </p:attrNameLst>
                                      </p:cBhvr>
                                      <p:tavLst>
                                        <p:tav tm="0">
                                          <p:val>
                                            <p:fltVal val="360"/>
                                          </p:val>
                                        </p:tav>
                                        <p:tav tm="100000">
                                          <p:val>
                                            <p:fltVal val="0"/>
                                          </p:val>
                                        </p:tav>
                                      </p:tavLst>
                                    </p:anim>
                                    <p:animEffect transition="in" filter="fade">
                                      <p:cBhvr>
                                        <p:cTn id="136" dur="500"/>
                                        <p:tgtEl>
                                          <p:spTgt spid="33"/>
                                        </p:tgtEl>
                                      </p:cBhvr>
                                    </p:animEffect>
                                  </p:childTnLst>
                                </p:cTn>
                              </p:par>
                            </p:childTnLst>
                          </p:cTn>
                        </p:par>
                        <p:par>
                          <p:cTn id="137" fill="hold">
                            <p:stCondLst>
                              <p:cond delay="5250"/>
                            </p:stCondLst>
                            <p:childTnLst>
                              <p:par>
                                <p:cTn id="138" presetID="14" presetClass="entr" presetSubtype="10" fill="hold" grpId="0" nodeType="afterEffect">
                                  <p:stCondLst>
                                    <p:cond delay="0"/>
                                  </p:stCondLst>
                                  <p:childTnLst>
                                    <p:set>
                                      <p:cBhvr>
                                        <p:cTn id="139" dur="1" fill="hold">
                                          <p:stCondLst>
                                            <p:cond delay="0"/>
                                          </p:stCondLst>
                                        </p:cTn>
                                        <p:tgtEl>
                                          <p:spTgt spid="34">
                                            <p:txEl>
                                              <p:pRg st="0" end="0"/>
                                            </p:txEl>
                                          </p:spTgt>
                                        </p:tgtEl>
                                        <p:attrNameLst>
                                          <p:attrName>style.visibility</p:attrName>
                                        </p:attrNameLst>
                                      </p:cBhvr>
                                      <p:to>
                                        <p:strVal val="visible"/>
                                      </p:to>
                                    </p:set>
                                    <p:animEffect transition="in" filter="randombar(horizontal)">
                                      <p:cBhvr>
                                        <p:cTn id="140" dur="500"/>
                                        <p:tgtEl>
                                          <p:spTgt spid="34">
                                            <p:txEl>
                                              <p:pRg st="0" end="0"/>
                                            </p:txEl>
                                          </p:spTgt>
                                        </p:tgtEl>
                                      </p:cBhvr>
                                    </p:animEffect>
                                  </p:childTnLst>
                                </p:cTn>
                              </p:par>
                              <p:par>
                                <p:cTn id="141" presetID="14" presetClass="entr" presetSubtype="10" fill="hold" grpId="0" nodeType="withEffect">
                                  <p:stCondLst>
                                    <p:cond delay="0"/>
                                  </p:stCondLst>
                                  <p:childTnLst>
                                    <p:set>
                                      <p:cBhvr>
                                        <p:cTn id="142" dur="1" fill="hold">
                                          <p:stCondLst>
                                            <p:cond delay="0"/>
                                          </p:stCondLst>
                                        </p:cTn>
                                        <p:tgtEl>
                                          <p:spTgt spid="32">
                                            <p:txEl>
                                              <p:pRg st="0" end="0"/>
                                            </p:txEl>
                                          </p:spTgt>
                                        </p:tgtEl>
                                        <p:attrNameLst>
                                          <p:attrName>style.visibility</p:attrName>
                                        </p:attrNameLst>
                                      </p:cBhvr>
                                      <p:to>
                                        <p:strVal val="visible"/>
                                      </p:to>
                                    </p:set>
                                    <p:animEffect transition="in" filter="randombar(horizontal)">
                                      <p:cBhvr>
                                        <p:cTn id="143" dur="500"/>
                                        <p:tgtEl>
                                          <p:spTgt spid="32">
                                            <p:txEl>
                                              <p:pRg st="0" end="0"/>
                                            </p:txEl>
                                          </p:spTgt>
                                        </p:tgtEl>
                                      </p:cBhvr>
                                    </p:animEffect>
                                  </p:childTnLst>
                                </p:cTn>
                              </p:par>
                              <p:par>
                                <p:cTn id="144" presetID="14" presetClass="entr" presetSubtype="10" fill="hold" grpId="0" nodeType="withEffect">
                                  <p:stCondLst>
                                    <p:cond delay="0"/>
                                  </p:stCondLst>
                                  <p:childTnLst>
                                    <p:set>
                                      <p:cBhvr>
                                        <p:cTn id="145" dur="1" fill="hold">
                                          <p:stCondLst>
                                            <p:cond delay="0"/>
                                          </p:stCondLst>
                                        </p:cTn>
                                        <p:tgtEl>
                                          <p:spTgt spid="32">
                                            <p:txEl>
                                              <p:pRg st="1" end="1"/>
                                            </p:txEl>
                                          </p:spTgt>
                                        </p:tgtEl>
                                        <p:attrNameLst>
                                          <p:attrName>style.visibility</p:attrName>
                                        </p:attrNameLst>
                                      </p:cBhvr>
                                      <p:to>
                                        <p:strVal val="visible"/>
                                      </p:to>
                                    </p:set>
                                    <p:animEffect transition="in" filter="randombar(horizontal)">
                                      <p:cBhvr>
                                        <p:cTn id="146" dur="500"/>
                                        <p:tgtEl>
                                          <p:spTgt spid="32">
                                            <p:txEl>
                                              <p:pRg st="1" end="1"/>
                                            </p:txEl>
                                          </p:spTgt>
                                        </p:tgtEl>
                                      </p:cBhvr>
                                    </p:animEffect>
                                  </p:childTnLst>
                                </p:cTn>
                              </p:par>
                              <p:par>
                                <p:cTn id="147" presetID="14" presetClass="entr" presetSubtype="10" fill="hold" grpId="0" nodeType="withEffect">
                                  <p:stCondLst>
                                    <p:cond delay="0"/>
                                  </p:stCondLst>
                                  <p:childTnLst>
                                    <p:set>
                                      <p:cBhvr>
                                        <p:cTn id="148" dur="1" fill="hold">
                                          <p:stCondLst>
                                            <p:cond delay="0"/>
                                          </p:stCondLst>
                                        </p:cTn>
                                        <p:tgtEl>
                                          <p:spTgt spid="32">
                                            <p:txEl>
                                              <p:pRg st="2" end="2"/>
                                            </p:txEl>
                                          </p:spTgt>
                                        </p:tgtEl>
                                        <p:attrNameLst>
                                          <p:attrName>style.visibility</p:attrName>
                                        </p:attrNameLst>
                                      </p:cBhvr>
                                      <p:to>
                                        <p:strVal val="visible"/>
                                      </p:to>
                                    </p:set>
                                    <p:animEffect transition="in" filter="randombar(horizontal)">
                                      <p:cBhvr>
                                        <p:cTn id="149" dur="500"/>
                                        <p:tgtEl>
                                          <p:spTgt spid="32">
                                            <p:txEl>
                                              <p:pRg st="2" end="2"/>
                                            </p:txEl>
                                          </p:spTgt>
                                        </p:tgtEl>
                                      </p:cBhvr>
                                    </p:animEffect>
                                  </p:childTnLst>
                                </p:cTn>
                              </p:par>
                            </p:childTnLst>
                          </p:cTn>
                        </p:par>
                        <p:par>
                          <p:cTn id="150" fill="hold">
                            <p:stCondLst>
                              <p:cond delay="5750"/>
                            </p:stCondLst>
                            <p:childTnLst>
                              <p:par>
                                <p:cTn id="151" presetID="49" presetClass="entr" presetSubtype="0" decel="100000" fill="hold" grpId="0" nodeType="afterEffect">
                                  <p:stCondLst>
                                    <p:cond delay="0"/>
                                  </p:stCondLst>
                                  <p:childTnLst>
                                    <p:set>
                                      <p:cBhvr>
                                        <p:cTn id="152" dur="1" fill="hold">
                                          <p:stCondLst>
                                            <p:cond delay="0"/>
                                          </p:stCondLst>
                                        </p:cTn>
                                        <p:tgtEl>
                                          <p:spTgt spid="36"/>
                                        </p:tgtEl>
                                        <p:attrNameLst>
                                          <p:attrName>style.visibility</p:attrName>
                                        </p:attrNameLst>
                                      </p:cBhvr>
                                      <p:to>
                                        <p:strVal val="visible"/>
                                      </p:to>
                                    </p:set>
                                    <p:anim calcmode="lin" valueType="num">
                                      <p:cBhvr>
                                        <p:cTn id="153" dur="500" fill="hold"/>
                                        <p:tgtEl>
                                          <p:spTgt spid="36"/>
                                        </p:tgtEl>
                                        <p:attrNameLst>
                                          <p:attrName>ppt_w</p:attrName>
                                        </p:attrNameLst>
                                      </p:cBhvr>
                                      <p:tavLst>
                                        <p:tav tm="0">
                                          <p:val>
                                            <p:fltVal val="0"/>
                                          </p:val>
                                        </p:tav>
                                        <p:tav tm="100000">
                                          <p:val>
                                            <p:strVal val="#ppt_w"/>
                                          </p:val>
                                        </p:tav>
                                      </p:tavLst>
                                    </p:anim>
                                    <p:anim calcmode="lin" valueType="num">
                                      <p:cBhvr>
                                        <p:cTn id="154" dur="500" fill="hold"/>
                                        <p:tgtEl>
                                          <p:spTgt spid="36"/>
                                        </p:tgtEl>
                                        <p:attrNameLst>
                                          <p:attrName>ppt_h</p:attrName>
                                        </p:attrNameLst>
                                      </p:cBhvr>
                                      <p:tavLst>
                                        <p:tav tm="0">
                                          <p:val>
                                            <p:fltVal val="0"/>
                                          </p:val>
                                        </p:tav>
                                        <p:tav tm="100000">
                                          <p:val>
                                            <p:strVal val="#ppt_h"/>
                                          </p:val>
                                        </p:tav>
                                      </p:tavLst>
                                    </p:anim>
                                    <p:anim calcmode="lin" valueType="num">
                                      <p:cBhvr>
                                        <p:cTn id="155" dur="500" fill="hold"/>
                                        <p:tgtEl>
                                          <p:spTgt spid="36"/>
                                        </p:tgtEl>
                                        <p:attrNameLst>
                                          <p:attrName>style.rotation</p:attrName>
                                        </p:attrNameLst>
                                      </p:cBhvr>
                                      <p:tavLst>
                                        <p:tav tm="0">
                                          <p:val>
                                            <p:fltVal val="360"/>
                                          </p:val>
                                        </p:tav>
                                        <p:tav tm="100000">
                                          <p:val>
                                            <p:fltVal val="0"/>
                                          </p:val>
                                        </p:tav>
                                      </p:tavLst>
                                    </p:anim>
                                    <p:animEffect transition="in" filter="fade">
                                      <p:cBhvr>
                                        <p:cTn id="156" dur="500"/>
                                        <p:tgtEl>
                                          <p:spTgt spid="36"/>
                                        </p:tgtEl>
                                      </p:cBhvr>
                                    </p:animEffect>
                                  </p:childTnLst>
                                </p:cTn>
                              </p:par>
                            </p:childTnLst>
                          </p:cTn>
                        </p:par>
                        <p:par>
                          <p:cTn id="157" fill="hold">
                            <p:stCondLst>
                              <p:cond delay="6250"/>
                            </p:stCondLst>
                            <p:childTnLst>
                              <p:par>
                                <p:cTn id="158" presetID="14" presetClass="entr" presetSubtype="10" fill="hold" grpId="0" nodeType="afterEffect">
                                  <p:stCondLst>
                                    <p:cond delay="0"/>
                                  </p:stCondLst>
                                  <p:childTnLst>
                                    <p:set>
                                      <p:cBhvr>
                                        <p:cTn id="159" dur="1" fill="hold">
                                          <p:stCondLst>
                                            <p:cond delay="0"/>
                                          </p:stCondLst>
                                        </p:cTn>
                                        <p:tgtEl>
                                          <p:spTgt spid="37">
                                            <p:txEl>
                                              <p:pRg st="0" end="0"/>
                                            </p:txEl>
                                          </p:spTgt>
                                        </p:tgtEl>
                                        <p:attrNameLst>
                                          <p:attrName>style.visibility</p:attrName>
                                        </p:attrNameLst>
                                      </p:cBhvr>
                                      <p:to>
                                        <p:strVal val="visible"/>
                                      </p:to>
                                    </p:set>
                                    <p:animEffect transition="in" filter="randombar(horizontal)">
                                      <p:cBhvr>
                                        <p:cTn id="160" dur="500"/>
                                        <p:tgtEl>
                                          <p:spTgt spid="37">
                                            <p:txEl>
                                              <p:pRg st="0" end="0"/>
                                            </p:txEl>
                                          </p:spTgt>
                                        </p:tgtEl>
                                      </p:cBhvr>
                                    </p:animEffect>
                                  </p:childTnLst>
                                </p:cTn>
                              </p:par>
                              <p:par>
                                <p:cTn id="161" presetID="14" presetClass="entr" presetSubtype="10" fill="hold" grpId="0" nodeType="withEffect">
                                  <p:stCondLst>
                                    <p:cond delay="0"/>
                                  </p:stCondLst>
                                  <p:childTnLst>
                                    <p:set>
                                      <p:cBhvr>
                                        <p:cTn id="162" dur="1" fill="hold">
                                          <p:stCondLst>
                                            <p:cond delay="0"/>
                                          </p:stCondLst>
                                        </p:cTn>
                                        <p:tgtEl>
                                          <p:spTgt spid="35">
                                            <p:txEl>
                                              <p:pRg st="0" end="0"/>
                                            </p:txEl>
                                          </p:spTgt>
                                        </p:tgtEl>
                                        <p:attrNameLst>
                                          <p:attrName>style.visibility</p:attrName>
                                        </p:attrNameLst>
                                      </p:cBhvr>
                                      <p:to>
                                        <p:strVal val="visible"/>
                                      </p:to>
                                    </p:set>
                                    <p:animEffect transition="in" filter="randombar(horizontal)">
                                      <p:cBhvr>
                                        <p:cTn id="163" dur="500"/>
                                        <p:tgtEl>
                                          <p:spTgt spid="35">
                                            <p:txEl>
                                              <p:pRg st="0" end="0"/>
                                            </p:txEl>
                                          </p:spTgt>
                                        </p:tgtEl>
                                      </p:cBhvr>
                                    </p:animEffect>
                                  </p:childTnLst>
                                </p:cTn>
                              </p:par>
                              <p:par>
                                <p:cTn id="164" presetID="14" presetClass="entr" presetSubtype="10" fill="hold" grpId="0" nodeType="withEffect">
                                  <p:stCondLst>
                                    <p:cond delay="0"/>
                                  </p:stCondLst>
                                  <p:childTnLst>
                                    <p:set>
                                      <p:cBhvr>
                                        <p:cTn id="165" dur="1" fill="hold">
                                          <p:stCondLst>
                                            <p:cond delay="0"/>
                                          </p:stCondLst>
                                        </p:cTn>
                                        <p:tgtEl>
                                          <p:spTgt spid="35">
                                            <p:txEl>
                                              <p:pRg st="1" end="1"/>
                                            </p:txEl>
                                          </p:spTgt>
                                        </p:tgtEl>
                                        <p:attrNameLst>
                                          <p:attrName>style.visibility</p:attrName>
                                        </p:attrNameLst>
                                      </p:cBhvr>
                                      <p:to>
                                        <p:strVal val="visible"/>
                                      </p:to>
                                    </p:set>
                                    <p:animEffect transition="in" filter="randombar(horizontal)">
                                      <p:cBhvr>
                                        <p:cTn id="166" dur="500"/>
                                        <p:tgtEl>
                                          <p:spTgt spid="35">
                                            <p:txEl>
                                              <p:pRg st="1" end="1"/>
                                            </p:txEl>
                                          </p:spTgt>
                                        </p:tgtEl>
                                      </p:cBhvr>
                                    </p:animEffect>
                                  </p:childTnLst>
                                </p:cTn>
                              </p:par>
                              <p:par>
                                <p:cTn id="167" presetID="14" presetClass="entr" presetSubtype="10" fill="hold" grpId="0" nodeType="withEffect">
                                  <p:stCondLst>
                                    <p:cond delay="0"/>
                                  </p:stCondLst>
                                  <p:childTnLst>
                                    <p:set>
                                      <p:cBhvr>
                                        <p:cTn id="168" dur="1" fill="hold">
                                          <p:stCondLst>
                                            <p:cond delay="0"/>
                                          </p:stCondLst>
                                        </p:cTn>
                                        <p:tgtEl>
                                          <p:spTgt spid="35">
                                            <p:txEl>
                                              <p:pRg st="2" end="2"/>
                                            </p:txEl>
                                          </p:spTgt>
                                        </p:tgtEl>
                                        <p:attrNameLst>
                                          <p:attrName>style.visibility</p:attrName>
                                        </p:attrNameLst>
                                      </p:cBhvr>
                                      <p:to>
                                        <p:strVal val="visible"/>
                                      </p:to>
                                    </p:set>
                                    <p:animEffect transition="in" filter="randombar(horizontal)">
                                      <p:cBhvr>
                                        <p:cTn id="169" dur="500"/>
                                        <p:tgtEl>
                                          <p:spTgt spid="3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5" grpId="0"/>
      <p:bldP spid="19" grpId="0" animBg="1"/>
      <p:bldP spid="20" grpId="0" animBg="1"/>
      <p:bldP spid="21" grpId="0" animBg="1"/>
      <p:bldP spid="4" grpId="0"/>
      <p:bldP spid="18" grpId="0" build="p">
        <p:tmplLst>
          <p:tmpl lvl="1">
            <p:tnLst>
              <p:par>
                <p:cTn presetID="14" presetClass="entr" presetSubtype="1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randombar(horizontal)">
                      <p:cBhvr>
                        <p:cTn dur="500"/>
                        <p:tgtEl>
                          <p:spTgt spid="18"/>
                        </p:tgtEl>
                      </p:cBhvr>
                    </p:animEffect>
                  </p:childTnLst>
                </p:cTn>
              </p:par>
            </p:tnLst>
          </p:tmpl>
        </p:tmplLst>
      </p:bldP>
      <p:bldP spid="2" grpId="0" animBg="1"/>
      <p:bldP spid="22" grpId="0" build="p">
        <p:tmplLst>
          <p:tmpl lvl="1">
            <p:tnLst>
              <p:par>
                <p:cTn presetID="14" presetClass="entr" presetSubtype="1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randombar(horizontal)">
                      <p:cBhvr>
                        <p:cTn dur="500"/>
                        <p:tgtEl>
                          <p:spTgt spid="22"/>
                        </p:tgtEl>
                      </p:cBhvr>
                    </p:animEffect>
                  </p:childTnLst>
                </p:cTn>
              </p:par>
            </p:tnLst>
          </p:tmpl>
        </p:tmplLst>
      </p:bldP>
      <p:bldP spid="23" grpId="0" build="p">
        <p:tmplLst>
          <p:tmpl lvl="1">
            <p:tnLst>
              <p:par>
                <p:cTn presetID="14" presetClass="entr" presetSubtype="1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randombar(horizontal)">
                      <p:cBhvr>
                        <p:cTn dur="500"/>
                        <p:tgtEl>
                          <p:spTgt spid="23"/>
                        </p:tgtEl>
                      </p:cBhvr>
                    </p:animEffect>
                  </p:childTnLst>
                </p:cTn>
              </p:par>
            </p:tnLst>
          </p:tmpl>
        </p:tmplLst>
      </p:bldP>
      <p:bldP spid="24" grpId="0" animBg="1"/>
      <p:bldP spid="25" grpId="0" build="p">
        <p:tmplLst>
          <p:tmpl lvl="1">
            <p:tnLst>
              <p:par>
                <p:cTn presetID="14" presetClass="entr" presetSubtype="1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randombar(horizontal)">
                      <p:cBhvr>
                        <p:cTn dur="500"/>
                        <p:tgtEl>
                          <p:spTgt spid="25"/>
                        </p:tgtEl>
                      </p:cBhvr>
                    </p:animEffect>
                  </p:childTnLst>
                </p:cTn>
              </p:par>
            </p:tnLst>
          </p:tmpl>
        </p:tmplLst>
      </p:bldP>
      <p:bldP spid="26" grpId="0" build="p">
        <p:tmplLst>
          <p:tmpl lvl="1">
            <p:tnLst>
              <p:par>
                <p:cTn presetID="14" presetClass="entr" presetSubtype="1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randombar(horizontal)">
                      <p:cBhvr>
                        <p:cTn dur="500"/>
                        <p:tgtEl>
                          <p:spTgt spid="26"/>
                        </p:tgtEl>
                      </p:cBhvr>
                    </p:animEffect>
                  </p:childTnLst>
                </p:cTn>
              </p:par>
            </p:tnLst>
          </p:tmpl>
        </p:tmplLst>
      </p:bldP>
      <p:bldP spid="27" grpId="0" animBg="1"/>
      <p:bldP spid="28" grpId="0" build="p">
        <p:tmplLst>
          <p:tmpl lvl="1">
            <p:tnLst>
              <p:par>
                <p:cTn presetID="14" presetClass="entr" presetSubtype="1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randombar(horizontal)">
                      <p:cBhvr>
                        <p:cTn dur="500"/>
                        <p:tgtEl>
                          <p:spTgt spid="28"/>
                        </p:tgtEl>
                      </p:cBhvr>
                    </p:animEffect>
                  </p:childTnLst>
                </p:cTn>
              </p:par>
            </p:tnLst>
          </p:tmpl>
        </p:tmplLst>
      </p:bldP>
      <p:bldP spid="29" grpId="0" build="p">
        <p:tmplLst>
          <p:tmpl lvl="1">
            <p:tnLst>
              <p:par>
                <p:cTn presetID="14" presetClass="entr" presetSubtype="1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randombar(horizontal)">
                      <p:cBhvr>
                        <p:cTn dur="500"/>
                        <p:tgtEl>
                          <p:spTgt spid="29"/>
                        </p:tgtEl>
                      </p:cBhvr>
                    </p:animEffect>
                  </p:childTnLst>
                </p:cTn>
              </p:par>
            </p:tnLst>
          </p:tmpl>
        </p:tmplLst>
      </p:bldP>
      <p:bldP spid="30" grpId="0" animBg="1"/>
      <p:bldP spid="31" grpId="0" build="p">
        <p:tmplLst>
          <p:tmpl lvl="1">
            <p:tnLst>
              <p:par>
                <p:cTn presetID="14" presetClass="entr" presetSubtype="10"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randombar(horizontal)">
                      <p:cBhvr>
                        <p:cTn dur="500"/>
                        <p:tgtEl>
                          <p:spTgt spid="31"/>
                        </p:tgtEl>
                      </p:cBhvr>
                    </p:animEffect>
                  </p:childTnLst>
                </p:cTn>
              </p:par>
            </p:tnLst>
          </p:tmpl>
        </p:tmplLst>
      </p:bldP>
      <p:bldP spid="32" grpId="0" build="p">
        <p:tmplLst>
          <p:tmpl lvl="1">
            <p:tnLst>
              <p:par>
                <p:cTn presetID="14" presetClass="entr" presetSubtype="10" fill="hold" nodeType="with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randombar(horizontal)">
                      <p:cBhvr>
                        <p:cTn dur="500"/>
                        <p:tgtEl>
                          <p:spTgt spid="32"/>
                        </p:tgtEl>
                      </p:cBhvr>
                    </p:animEffect>
                  </p:childTnLst>
                </p:cTn>
              </p:par>
            </p:tnLst>
          </p:tmpl>
        </p:tmplLst>
      </p:bldP>
      <p:bldP spid="33" grpId="0" animBg="1"/>
      <p:bldP spid="34" grpId="0" build="p">
        <p:tmplLst>
          <p:tmpl lvl="1">
            <p:tnLst>
              <p:par>
                <p:cTn presetID="14" presetClass="entr" presetSubtype="10"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randombar(horizontal)">
                      <p:cBhvr>
                        <p:cTn dur="500"/>
                        <p:tgtEl>
                          <p:spTgt spid="34"/>
                        </p:tgtEl>
                      </p:cBhvr>
                    </p:animEffect>
                  </p:childTnLst>
                </p:cTn>
              </p:par>
            </p:tnLst>
          </p:tmpl>
        </p:tmplLst>
      </p:bldP>
      <p:bldP spid="35" grpId="0" build="p">
        <p:tmplLst>
          <p:tmpl lvl="1">
            <p:tnLst>
              <p:par>
                <p:cTn presetID="14" presetClass="entr" presetSubtype="10" fill="hold" nodeType="with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randombar(horizontal)">
                      <p:cBhvr>
                        <p:cTn dur="500"/>
                        <p:tgtEl>
                          <p:spTgt spid="35"/>
                        </p:tgtEl>
                      </p:cBhvr>
                    </p:animEffect>
                  </p:childTnLst>
                </p:cTn>
              </p:par>
            </p:tnLst>
          </p:tmpl>
        </p:tmplLst>
      </p:bldP>
      <p:bldP spid="36" grpId="0" animBg="1"/>
      <p:bldP spid="37" grpId="0" build="p">
        <p:tmplLst>
          <p:tmpl lvl="1">
            <p:tnLst>
              <p:par>
                <p:cTn presetID="14" presetClass="entr" presetSubtype="10"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randombar(horizontal)">
                      <p:cBhvr>
                        <p:cTn dur="500"/>
                        <p:tgtEl>
                          <p:spTgt spid="37"/>
                        </p:tgtEl>
                      </p:cBhvr>
                    </p:animEffect>
                  </p:childTnLst>
                </p:cTn>
              </p:par>
            </p:tnLst>
          </p:tmpl>
        </p:tmplLst>
      </p:bldP>
      <p:bldP spid="38" grpId="0"/>
      <p:bldP spid="39" grpId="0" build="p">
        <p:tmplLst>
          <p:tmpl lvl="1">
            <p:tnLst>
              <p:par>
                <p:cTn presetID="10" presetClass="entr" presetSubtype="0" fill="hold" nodeType="withEffect">
                  <p:stCondLst>
                    <p:cond delay="25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on Title">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6406902" y="6241394"/>
            <a:ext cx="10147990" cy="2430498"/>
          </a:xfrm>
        </p:spPr>
        <p:txBody>
          <a:bodyPr anchor="b">
            <a:noAutofit/>
          </a:bodyPr>
          <a:lstStyle>
            <a:lvl1pPr algn="l">
              <a:lnSpc>
                <a:spcPts val="6000"/>
              </a:lnSpc>
              <a:defRPr sz="6000" baseline="0"/>
            </a:lvl1pPr>
          </a:lstStyle>
          <a:p>
            <a:r>
              <a:rPr lang="en-US" altLang="ja-JP" dirty="0" smtClean="0"/>
              <a:t/>
            </a:r>
            <a:br>
              <a:rPr lang="en-US" altLang="ja-JP" dirty="0" smtClean="0"/>
            </a:br>
            <a:r>
              <a:rPr lang="en-US" altLang="ja-JP" dirty="0" smtClean="0"/>
              <a:t>SECTION</a:t>
            </a:r>
            <a:br>
              <a:rPr lang="en-US" altLang="ja-JP" dirty="0" smtClean="0"/>
            </a:br>
            <a:r>
              <a:rPr lang="en-US" altLang="ja-JP" dirty="0" smtClean="0"/>
              <a:t>TITLE HERE</a:t>
            </a:r>
            <a:endParaRPr lang="en-US" dirty="0"/>
          </a:p>
        </p:txBody>
      </p:sp>
      <p:sp>
        <p:nvSpPr>
          <p:cNvPr id="3" name="サブタイトル 2"/>
          <p:cNvSpPr>
            <a:spLocks noGrp="1"/>
          </p:cNvSpPr>
          <p:nvPr>
            <p:ph type="subTitle" idx="1" hasCustomPrompt="1"/>
          </p:nvPr>
        </p:nvSpPr>
        <p:spPr>
          <a:xfrm>
            <a:off x="6430134" y="8527876"/>
            <a:ext cx="10700822" cy="1224136"/>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8" name="正方形/長方形 7"/>
          <p:cNvSpPr/>
          <p:nvPr userDrawn="1"/>
        </p:nvSpPr>
        <p:spPr>
          <a:xfrm rot="18000000">
            <a:off x="-7203466" y="13938122"/>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正方形/長方形 8"/>
          <p:cNvSpPr/>
          <p:nvPr userDrawn="1"/>
        </p:nvSpPr>
        <p:spPr>
          <a:xfrm rot="18000000">
            <a:off x="-8778769" y="13470281"/>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0" name="正方形/長方形 9"/>
          <p:cNvSpPr/>
          <p:nvPr userDrawn="1"/>
        </p:nvSpPr>
        <p:spPr>
          <a:xfrm rot="18000000">
            <a:off x="-8645378" y="11609845"/>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1" name="正方形/長方形 10"/>
          <p:cNvSpPr/>
          <p:nvPr userDrawn="1"/>
        </p:nvSpPr>
        <p:spPr>
          <a:xfrm rot="18000000">
            <a:off x="-9911656" y="12282292"/>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7" name="テキスト プレースホルダー 22"/>
          <p:cNvSpPr>
            <a:spLocks noGrp="1"/>
          </p:cNvSpPr>
          <p:nvPr>
            <p:ph type="body" sz="quarter" idx="13" hasCustomPrompt="1"/>
          </p:nvPr>
        </p:nvSpPr>
        <p:spPr>
          <a:xfrm rot="18000000">
            <a:off x="1161546" y="8413309"/>
            <a:ext cx="5472608" cy="720080"/>
          </a:xfrm>
        </p:spPr>
        <p:txBody>
          <a:bodyPr anchor="ctr">
            <a:normAutofit/>
          </a:bodyPr>
          <a:lstStyle>
            <a:lvl1pPr algn="r">
              <a:defRPr sz="3600" baseline="0">
                <a:solidFill>
                  <a:schemeClr val="bg1">
                    <a:lumMod val="95000"/>
                  </a:schemeClr>
                </a:solidFill>
                <a:latin typeface="+mn-lt"/>
              </a:defRPr>
            </a:lvl1pPr>
          </a:lstStyle>
          <a:p>
            <a:pPr lvl="0"/>
            <a:r>
              <a:rPr lang="en-US" dirty="0" smtClean="0"/>
              <a:t>SECTION 00</a:t>
            </a:r>
            <a:endParaRPr lang="en-US" dirty="0"/>
          </a:p>
        </p:txBody>
      </p:sp>
    </p:spTree>
    <p:extLst>
      <p:ext uri="{BB962C8B-B14F-4D97-AF65-F5344CB8AC3E}">
        <p14:creationId xmlns:p14="http://schemas.microsoft.com/office/powerpoint/2010/main" val="1027785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0-#ppt_w/2"/>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12"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12"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0-#ppt_w/2"/>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par>
                                <p:cTn id="21" presetID="2" presetClass="entr" presetSubtype="12" fill="hold" grpId="0" nodeType="withEffect">
                                  <p:stCondLst>
                                    <p:cond delay="0"/>
                                  </p:stCondLst>
                                  <p:childTnLst>
                                    <p:set>
                                      <p:cBhvr>
                                        <p:cTn id="22" dur="1" fill="hold">
                                          <p:stCondLst>
                                            <p:cond delay="0"/>
                                          </p:stCondLst>
                                        </p:cTn>
                                        <p:tgtEl>
                                          <p:spTgt spid="17">
                                            <p:txEl>
                                              <p:pRg st="0" end="0"/>
                                            </p:txEl>
                                          </p:spTgt>
                                        </p:tgtEl>
                                        <p:attrNameLst>
                                          <p:attrName>style.visibility</p:attrName>
                                        </p:attrNameLst>
                                      </p:cBhvr>
                                      <p:to>
                                        <p:strVal val="visible"/>
                                      </p:to>
                                    </p:set>
                                    <p:anim calcmode="lin" valueType="num">
                                      <p:cBhvr additive="base">
                                        <p:cTn id="23" dur="500" fill="hold"/>
                                        <p:tgtEl>
                                          <p:spTgt spid="17">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7">
                                            <p:txEl>
                                              <p:pRg st="0" end="0"/>
                                            </p:txEl>
                                          </p:spTgt>
                                        </p:tgtEl>
                                        <p:attrNameLst>
                                          <p:attrName>ppt_y</p:attrName>
                                        </p:attrNameLst>
                                      </p:cBhvr>
                                      <p:tavLst>
                                        <p:tav tm="0">
                                          <p:val>
                                            <p:strVal val="1+#ppt_h/2"/>
                                          </p:val>
                                        </p:tav>
                                        <p:tav tm="100000">
                                          <p:val>
                                            <p:strVal val="#ppt_y"/>
                                          </p:val>
                                        </p:tav>
                                      </p:tavLst>
                                    </p:anim>
                                  </p:childTnLst>
                                </p:cTn>
                              </p:par>
                              <p:par>
                                <p:cTn id="25" presetID="53" presetClass="entr" presetSubtype="16" fill="hold" grpId="0" nodeType="withEffect">
                                  <p:stCondLst>
                                    <p:cond delay="250"/>
                                  </p:stCondLst>
                                  <p:childTnLst>
                                    <p:set>
                                      <p:cBhvr>
                                        <p:cTn id="26" dur="1" fill="hold">
                                          <p:stCondLst>
                                            <p:cond delay="0"/>
                                          </p:stCondLst>
                                        </p:cTn>
                                        <p:tgtEl>
                                          <p:spTgt spid="2"/>
                                        </p:tgtEl>
                                        <p:attrNameLst>
                                          <p:attrName>style.visibility</p:attrName>
                                        </p:attrNameLst>
                                      </p:cBhvr>
                                      <p:to>
                                        <p:strVal val="visible"/>
                                      </p:to>
                                    </p:set>
                                    <p:anim calcmode="lin" valueType="num">
                                      <p:cBhvr>
                                        <p:cTn id="27" dur="500" fill="hold"/>
                                        <p:tgtEl>
                                          <p:spTgt spid="2"/>
                                        </p:tgtEl>
                                        <p:attrNameLst>
                                          <p:attrName>ppt_w</p:attrName>
                                        </p:attrNameLst>
                                      </p:cBhvr>
                                      <p:tavLst>
                                        <p:tav tm="0">
                                          <p:val>
                                            <p:fltVal val="0"/>
                                          </p:val>
                                        </p:tav>
                                        <p:tav tm="100000">
                                          <p:val>
                                            <p:strVal val="#ppt_w"/>
                                          </p:val>
                                        </p:tav>
                                      </p:tavLst>
                                    </p:anim>
                                    <p:anim calcmode="lin" valueType="num">
                                      <p:cBhvr>
                                        <p:cTn id="28" dur="500" fill="hold"/>
                                        <p:tgtEl>
                                          <p:spTgt spid="2"/>
                                        </p:tgtEl>
                                        <p:attrNameLst>
                                          <p:attrName>ppt_h</p:attrName>
                                        </p:attrNameLst>
                                      </p:cBhvr>
                                      <p:tavLst>
                                        <p:tav tm="0">
                                          <p:val>
                                            <p:fltVal val="0"/>
                                          </p:val>
                                        </p:tav>
                                        <p:tav tm="100000">
                                          <p:val>
                                            <p:strVal val="#ppt_h"/>
                                          </p:val>
                                        </p:tav>
                                      </p:tavLst>
                                    </p:anim>
                                    <p:animEffect transition="in" filter="fade">
                                      <p:cBhvr>
                                        <p:cTn id="29" dur="500"/>
                                        <p:tgtEl>
                                          <p:spTgt spid="2"/>
                                        </p:tgtEl>
                                      </p:cBhvr>
                                    </p:animEffect>
                                  </p:childTnLst>
                                </p:cTn>
                              </p:par>
                              <p:par>
                                <p:cTn id="30" presetID="53" presetClass="entr" presetSubtype="16" fill="hold" grpId="0" nodeType="withEffect">
                                  <p:stCondLst>
                                    <p:cond delay="250"/>
                                  </p:stCondLst>
                                  <p:childTnLst>
                                    <p:set>
                                      <p:cBhvr>
                                        <p:cTn id="31" dur="1" fill="hold">
                                          <p:stCondLst>
                                            <p:cond delay="0"/>
                                          </p:stCondLst>
                                        </p:cTn>
                                        <p:tgtEl>
                                          <p:spTgt spid="3">
                                            <p:txEl>
                                              <p:pRg st="0" end="0"/>
                                            </p:txEl>
                                          </p:spTgt>
                                        </p:tgtEl>
                                        <p:attrNameLst>
                                          <p:attrName>style.visibility</p:attrName>
                                        </p:attrNameLst>
                                      </p:cBhvr>
                                      <p:to>
                                        <p:strVal val="visible"/>
                                      </p:to>
                                    </p:set>
                                    <p:anim calcmode="lin" valueType="num">
                                      <p:cBhvr>
                                        <p:cTn id="32"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tmplLst>
          <p:tmpl lvl="1">
            <p:tnLst>
              <p:par>
                <p:cTn presetID="53" presetClass="entr" presetSubtype="16" fill="hold" nodeType="withEffect">
                  <p:stCondLst>
                    <p:cond delay="250"/>
                  </p:stCondLst>
                  <p:childTnLst>
                    <p:set>
                      <p:cBhvr>
                        <p:cTn dur="1" fill="hold">
                          <p:stCondLst>
                            <p:cond delay="0"/>
                          </p:stCondLst>
                        </p:cTn>
                        <p:tgtEl>
                          <p:spTgt spid="3"/>
                        </p:tgtEl>
                        <p:attrNameLst>
                          <p:attrName>style.visibility</p:attrName>
                        </p:attrNameLst>
                      </p:cBhvr>
                      <p:to>
                        <p:strVal val="visible"/>
                      </p:to>
                    </p:set>
                    <p:anim calcmode="lin" valueType="num">
                      <p:cBhvr>
                        <p:cTn dur="500" fill="hold"/>
                        <p:tgtEl>
                          <p:spTgt spid="3"/>
                        </p:tgtEl>
                        <p:attrNameLst>
                          <p:attrName>ppt_w</p:attrName>
                        </p:attrNameLst>
                      </p:cBhvr>
                      <p:tavLst>
                        <p:tav tm="0">
                          <p:val>
                            <p:fltVal val="0"/>
                          </p:val>
                        </p:tav>
                        <p:tav tm="100000">
                          <p:val>
                            <p:strVal val="#ppt_w"/>
                          </p:val>
                        </p:tav>
                      </p:tavLst>
                    </p:anim>
                    <p:anim calcmode="lin" valueType="num">
                      <p:cBhvr>
                        <p:cTn dur="500" fill="hold"/>
                        <p:tgtEl>
                          <p:spTgt spid="3"/>
                        </p:tgtEl>
                        <p:attrNameLst>
                          <p:attrName>ppt_h</p:attrName>
                        </p:attrNameLst>
                      </p:cBhvr>
                      <p:tavLst>
                        <p:tav tm="0">
                          <p:val>
                            <p:fltVal val="0"/>
                          </p:val>
                        </p:tav>
                        <p:tav tm="100000">
                          <p:val>
                            <p:strVal val="#ppt_h"/>
                          </p:val>
                        </p:tav>
                      </p:tavLst>
                    </p:anim>
                    <p:animEffect transition="in" filter="fade">
                      <p:cBhvr>
                        <p:cTn dur="500"/>
                        <p:tgtEl>
                          <p:spTgt spid="3"/>
                        </p:tgtEl>
                      </p:cBhvr>
                    </p:animEffect>
                  </p:childTnLst>
                </p:cTn>
              </p:par>
            </p:tnLst>
          </p:tmpl>
        </p:tmplLst>
      </p:bldP>
      <p:bldP spid="8" grpId="0" animBg="1"/>
      <p:bldP spid="9" grpId="0" animBg="1"/>
      <p:bldP spid="10" grpId="0" animBg="1"/>
      <p:bldP spid="11" grpId="0" animBg="1"/>
      <p:bldP spid="17" grpId="0" build="p">
        <p:tmplLst>
          <p:tmpl lvl="1">
            <p:tnLst>
              <p:par>
                <p:cTn presetID="2" presetClass="entr" presetSubtype="12" fill="hold" nodeType="with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No Image - 1 Column">
    <p:spTree>
      <p:nvGrpSpPr>
        <p:cNvPr id="1" name=""/>
        <p:cNvGrpSpPr/>
        <p:nvPr/>
      </p:nvGrpSpPr>
      <p:grpSpPr>
        <a:xfrm>
          <a:off x="0" y="0"/>
          <a:ext cx="0" cy="0"/>
          <a:chOff x="0" y="0"/>
          <a:chExt cx="0" cy="0"/>
        </a:xfrm>
      </p:grpSpPr>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‹N°›</a:t>
            </a:fld>
            <a:endParaRPr lang="en-US" dirty="0"/>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16" name="テキスト プレースホルダー 5"/>
          <p:cNvSpPr>
            <a:spLocks noGrp="1"/>
          </p:cNvSpPr>
          <p:nvPr>
            <p:ph type="body" sz="quarter" idx="15" hasCustomPrompt="1"/>
          </p:nvPr>
        </p:nvSpPr>
        <p:spPr>
          <a:xfrm>
            <a:off x="1255937" y="7168804"/>
            <a:ext cx="6764774" cy="721683"/>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17" name="テキスト プレースホルダー 5"/>
          <p:cNvSpPr>
            <a:spLocks noGrp="1"/>
          </p:cNvSpPr>
          <p:nvPr>
            <p:ph type="body" sz="quarter" idx="16" hasCustomPrompt="1"/>
          </p:nvPr>
        </p:nvSpPr>
        <p:spPr>
          <a:xfrm>
            <a:off x="2476094" y="7807796"/>
            <a:ext cx="9937104" cy="504056"/>
          </a:xfrm>
          <a:solidFill>
            <a:schemeClr val="tx1">
              <a:lumMod val="60000"/>
              <a:lumOff val="40000"/>
            </a:schemeClr>
          </a:solidFill>
        </p:spPr>
        <p:txBody>
          <a:bodyPr anchor="ctr">
            <a:normAutofit/>
          </a:bodyPr>
          <a:lstStyle>
            <a:lvl1pPr algn="l">
              <a:defRPr sz="24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18" name="テキスト プレースホルダー 5"/>
          <p:cNvSpPr>
            <a:spLocks noGrp="1"/>
          </p:cNvSpPr>
          <p:nvPr>
            <p:ph type="body" sz="quarter" idx="21" hasCustomPrompt="1"/>
          </p:nvPr>
        </p:nvSpPr>
        <p:spPr>
          <a:xfrm>
            <a:off x="1251956" y="8383861"/>
            <a:ext cx="15265697" cy="1161208"/>
          </a:xfrm>
        </p:spPr>
        <p:txBody>
          <a:bodyPr anchor="t">
            <a:normAutofit/>
          </a:bodyPr>
          <a:lstStyle>
            <a:lvl1pPr algn="l">
              <a:defRPr sz="2000" baseline="0"/>
            </a:lvl1pPr>
          </a:lstStyle>
          <a:p>
            <a:pPr lvl="0"/>
            <a:r>
              <a:rPr lang="en-US" dirty="0" smtClean="0"/>
              <a:t>Text Here</a:t>
            </a:r>
            <a:endParaRPr lang="en-US" dirty="0"/>
          </a:p>
        </p:txBody>
      </p:sp>
    </p:spTree>
    <p:extLst>
      <p:ext uri="{BB962C8B-B14F-4D97-AF65-F5344CB8AC3E}">
        <p14:creationId xmlns:p14="http://schemas.microsoft.com/office/powerpoint/2010/main" val="3948342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childTnLst>
                          </p:cTn>
                        </p:par>
                        <p:par>
                          <p:cTn id="41" fill="hold">
                            <p:stCondLst>
                              <p:cond delay="500"/>
                            </p:stCondLst>
                            <p:childTnLst>
                              <p:par>
                                <p:cTn id="42" presetID="2" presetClass="entr" presetSubtype="8" fill="hold" grpId="0" nodeType="afterEffect">
                                  <p:stCondLst>
                                    <p:cond delay="0"/>
                                  </p:stCondLst>
                                  <p:childTnLst>
                                    <p:set>
                                      <p:cBhvr>
                                        <p:cTn id="43" dur="1" fill="hold">
                                          <p:stCondLst>
                                            <p:cond delay="0"/>
                                          </p:stCondLst>
                                        </p:cTn>
                                        <p:tgtEl>
                                          <p:spTgt spid="16">
                                            <p:bg/>
                                          </p:spTgt>
                                        </p:tgtEl>
                                        <p:attrNameLst>
                                          <p:attrName>style.visibility</p:attrName>
                                        </p:attrNameLst>
                                      </p:cBhvr>
                                      <p:to>
                                        <p:strVal val="visible"/>
                                      </p:to>
                                    </p:set>
                                    <p:anim calcmode="lin" valueType="num">
                                      <p:cBhvr additive="base">
                                        <p:cTn id="44" dur="500" fill="hold"/>
                                        <p:tgtEl>
                                          <p:spTgt spid="16">
                                            <p:bg/>
                                          </p:spTgt>
                                        </p:tgtEl>
                                        <p:attrNameLst>
                                          <p:attrName>ppt_x</p:attrName>
                                        </p:attrNameLst>
                                      </p:cBhvr>
                                      <p:tavLst>
                                        <p:tav tm="0">
                                          <p:val>
                                            <p:strVal val="0-#ppt_w/2"/>
                                          </p:val>
                                        </p:tav>
                                        <p:tav tm="100000">
                                          <p:val>
                                            <p:strVal val="#ppt_x"/>
                                          </p:val>
                                        </p:tav>
                                      </p:tavLst>
                                    </p:anim>
                                    <p:anim calcmode="lin" valueType="num">
                                      <p:cBhvr additive="base">
                                        <p:cTn id="45" dur="500" fill="hold"/>
                                        <p:tgtEl>
                                          <p:spTgt spid="16">
                                            <p:bg/>
                                          </p:spTgt>
                                        </p:tgtEl>
                                        <p:attrNameLst>
                                          <p:attrName>ppt_y</p:attrName>
                                        </p:attrNameLst>
                                      </p:cBhvr>
                                      <p:tavLst>
                                        <p:tav tm="0">
                                          <p:val>
                                            <p:strVal val="#ppt_y"/>
                                          </p:val>
                                        </p:tav>
                                        <p:tav tm="100000">
                                          <p:val>
                                            <p:strVal val="#ppt_y"/>
                                          </p:val>
                                        </p:tav>
                                      </p:tavLst>
                                    </p:anim>
                                  </p:childTnLst>
                                </p:cTn>
                              </p:par>
                            </p:childTnLst>
                          </p:cTn>
                        </p:par>
                        <p:par>
                          <p:cTn id="46" fill="hold">
                            <p:stCondLst>
                              <p:cond delay="1000"/>
                            </p:stCondLst>
                            <p:childTnLst>
                              <p:par>
                                <p:cTn id="47" presetID="2" presetClass="entr" presetSubtype="8" fill="hold" grpId="0" nodeType="afterEffect">
                                  <p:stCondLst>
                                    <p:cond delay="0"/>
                                  </p:stCondLst>
                                  <p:childTnLst>
                                    <p:set>
                                      <p:cBhvr>
                                        <p:cTn id="48" dur="1" fill="hold">
                                          <p:stCondLst>
                                            <p:cond delay="0"/>
                                          </p:stCondLst>
                                        </p:cTn>
                                        <p:tgtEl>
                                          <p:spTgt spid="16">
                                            <p:txEl>
                                              <p:pRg st="0" end="0"/>
                                            </p:txEl>
                                          </p:spTgt>
                                        </p:tgtEl>
                                        <p:attrNameLst>
                                          <p:attrName>style.visibility</p:attrName>
                                        </p:attrNameLst>
                                      </p:cBhvr>
                                      <p:to>
                                        <p:strVal val="visible"/>
                                      </p:to>
                                    </p:set>
                                    <p:anim calcmode="lin" valueType="num">
                                      <p:cBhvr additive="base">
                                        <p:cTn id="49" dur="500" fill="hold"/>
                                        <p:tgtEl>
                                          <p:spTgt spid="16">
                                            <p:txEl>
                                              <p:pRg st="0" end="0"/>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16">
                                            <p:txEl>
                                              <p:pRg st="0" end="0"/>
                                            </p:txEl>
                                          </p:spTgt>
                                        </p:tgtEl>
                                        <p:attrNameLst>
                                          <p:attrName>ppt_y</p:attrName>
                                        </p:attrNameLst>
                                      </p:cBhvr>
                                      <p:tavLst>
                                        <p:tav tm="0">
                                          <p:val>
                                            <p:strVal val="#ppt_y"/>
                                          </p:val>
                                        </p:tav>
                                        <p:tav tm="100000">
                                          <p:val>
                                            <p:strVal val="#ppt_y"/>
                                          </p:val>
                                        </p:tav>
                                      </p:tavLst>
                                    </p:anim>
                                  </p:childTnLst>
                                </p:cTn>
                              </p:par>
                            </p:childTnLst>
                          </p:cTn>
                        </p:par>
                        <p:par>
                          <p:cTn id="51" fill="hold">
                            <p:stCondLst>
                              <p:cond delay="1500"/>
                            </p:stCondLst>
                            <p:childTnLst>
                              <p:par>
                                <p:cTn id="52" presetID="2" presetClass="entr" presetSubtype="8" fill="hold" grpId="0" nodeType="afterEffect">
                                  <p:stCondLst>
                                    <p:cond delay="0"/>
                                  </p:stCondLst>
                                  <p:childTnLst>
                                    <p:set>
                                      <p:cBhvr>
                                        <p:cTn id="53" dur="1" fill="hold">
                                          <p:stCondLst>
                                            <p:cond delay="0"/>
                                          </p:stCondLst>
                                        </p:cTn>
                                        <p:tgtEl>
                                          <p:spTgt spid="17">
                                            <p:bg/>
                                          </p:spTgt>
                                        </p:tgtEl>
                                        <p:attrNameLst>
                                          <p:attrName>style.visibility</p:attrName>
                                        </p:attrNameLst>
                                      </p:cBhvr>
                                      <p:to>
                                        <p:strVal val="visible"/>
                                      </p:to>
                                    </p:set>
                                    <p:anim calcmode="lin" valueType="num">
                                      <p:cBhvr additive="base">
                                        <p:cTn id="54" dur="500" fill="hold"/>
                                        <p:tgtEl>
                                          <p:spTgt spid="17">
                                            <p:bg/>
                                          </p:spTgt>
                                        </p:tgtEl>
                                        <p:attrNameLst>
                                          <p:attrName>ppt_x</p:attrName>
                                        </p:attrNameLst>
                                      </p:cBhvr>
                                      <p:tavLst>
                                        <p:tav tm="0">
                                          <p:val>
                                            <p:strVal val="0-#ppt_w/2"/>
                                          </p:val>
                                        </p:tav>
                                        <p:tav tm="100000">
                                          <p:val>
                                            <p:strVal val="#ppt_x"/>
                                          </p:val>
                                        </p:tav>
                                      </p:tavLst>
                                    </p:anim>
                                    <p:anim calcmode="lin" valueType="num">
                                      <p:cBhvr additive="base">
                                        <p:cTn id="55" dur="500" fill="hold"/>
                                        <p:tgtEl>
                                          <p:spTgt spid="17">
                                            <p:bg/>
                                          </p:spTgt>
                                        </p:tgtEl>
                                        <p:attrNameLst>
                                          <p:attrName>ppt_y</p:attrName>
                                        </p:attrNameLst>
                                      </p:cBhvr>
                                      <p:tavLst>
                                        <p:tav tm="0">
                                          <p:val>
                                            <p:strVal val="#ppt_y"/>
                                          </p:val>
                                        </p:tav>
                                        <p:tav tm="100000">
                                          <p:val>
                                            <p:strVal val="#ppt_y"/>
                                          </p:val>
                                        </p:tav>
                                      </p:tavLst>
                                    </p:anim>
                                  </p:childTnLst>
                                </p:cTn>
                              </p:par>
                            </p:childTnLst>
                          </p:cTn>
                        </p:par>
                        <p:par>
                          <p:cTn id="56" fill="hold">
                            <p:stCondLst>
                              <p:cond delay="2000"/>
                            </p:stCondLst>
                            <p:childTnLst>
                              <p:par>
                                <p:cTn id="57" presetID="2" presetClass="entr" presetSubtype="8" fill="hold" grpId="0" nodeType="afterEffect">
                                  <p:stCondLst>
                                    <p:cond delay="0"/>
                                  </p:stCondLst>
                                  <p:childTnLst>
                                    <p:set>
                                      <p:cBhvr>
                                        <p:cTn id="58" dur="1" fill="hold">
                                          <p:stCondLst>
                                            <p:cond delay="0"/>
                                          </p:stCondLst>
                                        </p:cTn>
                                        <p:tgtEl>
                                          <p:spTgt spid="17">
                                            <p:txEl>
                                              <p:pRg st="0" end="0"/>
                                            </p:txEl>
                                          </p:spTgt>
                                        </p:tgtEl>
                                        <p:attrNameLst>
                                          <p:attrName>style.visibility</p:attrName>
                                        </p:attrNameLst>
                                      </p:cBhvr>
                                      <p:to>
                                        <p:strVal val="visible"/>
                                      </p:to>
                                    </p:set>
                                    <p:anim calcmode="lin" valueType="num">
                                      <p:cBhvr additive="base">
                                        <p:cTn id="59" dur="500" fill="hold"/>
                                        <p:tgtEl>
                                          <p:spTgt spid="17">
                                            <p:txEl>
                                              <p:pRg st="0" end="0"/>
                                            </p:txEl>
                                          </p:spTgt>
                                        </p:tgtEl>
                                        <p:attrNameLst>
                                          <p:attrName>ppt_x</p:attrName>
                                        </p:attrNameLst>
                                      </p:cBhvr>
                                      <p:tavLst>
                                        <p:tav tm="0">
                                          <p:val>
                                            <p:strVal val="0-#ppt_w/2"/>
                                          </p:val>
                                        </p:tav>
                                        <p:tav tm="100000">
                                          <p:val>
                                            <p:strVal val="#ppt_x"/>
                                          </p:val>
                                        </p:tav>
                                      </p:tavLst>
                                    </p:anim>
                                    <p:anim calcmode="lin" valueType="num">
                                      <p:cBhvr additive="base">
                                        <p:cTn id="60" dur="500" fill="hold"/>
                                        <p:tgtEl>
                                          <p:spTgt spid="17">
                                            <p:txEl>
                                              <p:pRg st="0" end="0"/>
                                            </p:txEl>
                                          </p:spTgt>
                                        </p:tgtEl>
                                        <p:attrNameLst>
                                          <p:attrName>ppt_y</p:attrName>
                                        </p:attrNameLst>
                                      </p:cBhvr>
                                      <p:tavLst>
                                        <p:tav tm="0">
                                          <p:val>
                                            <p:strVal val="#ppt_y"/>
                                          </p:val>
                                        </p:tav>
                                        <p:tav tm="100000">
                                          <p:val>
                                            <p:strVal val="#ppt_y"/>
                                          </p:val>
                                        </p:tav>
                                      </p:tavLst>
                                    </p:anim>
                                  </p:childTnLst>
                                </p:cTn>
                              </p:par>
                            </p:childTnLst>
                          </p:cTn>
                        </p:par>
                        <p:par>
                          <p:cTn id="61" fill="hold">
                            <p:stCondLst>
                              <p:cond delay="2500"/>
                            </p:stCondLst>
                            <p:childTnLst>
                              <p:par>
                                <p:cTn id="62" presetID="2" presetClass="entr" presetSubtype="2" fill="hold" grpId="0" nodeType="afterEffect">
                                  <p:stCondLst>
                                    <p:cond delay="500"/>
                                  </p:stCondLst>
                                  <p:childTnLst>
                                    <p:set>
                                      <p:cBhvr>
                                        <p:cTn id="63" dur="1" fill="hold">
                                          <p:stCondLst>
                                            <p:cond delay="0"/>
                                          </p:stCondLst>
                                        </p:cTn>
                                        <p:tgtEl>
                                          <p:spTgt spid="18">
                                            <p:txEl>
                                              <p:pRg st="0" end="0"/>
                                            </p:txEl>
                                          </p:spTgt>
                                        </p:tgtEl>
                                        <p:attrNameLst>
                                          <p:attrName>style.visibility</p:attrName>
                                        </p:attrNameLst>
                                      </p:cBhvr>
                                      <p:to>
                                        <p:strVal val="visible"/>
                                      </p:to>
                                    </p:set>
                                    <p:anim calcmode="lin" valueType="num">
                                      <p:cBhvr additive="base">
                                        <p:cTn id="64" dur="500" fill="hold"/>
                                        <p:tgtEl>
                                          <p:spTgt spid="18">
                                            <p:txEl>
                                              <p:pRg st="0" end="0"/>
                                            </p:txEl>
                                          </p:spTgt>
                                        </p:tgtEl>
                                        <p:attrNameLst>
                                          <p:attrName>ppt_x</p:attrName>
                                        </p:attrNameLst>
                                      </p:cBhvr>
                                      <p:tavLst>
                                        <p:tav tm="0">
                                          <p:val>
                                            <p:strVal val="1+#ppt_w/2"/>
                                          </p:val>
                                        </p:tav>
                                        <p:tav tm="100000">
                                          <p:val>
                                            <p:strVal val="#ppt_x"/>
                                          </p:val>
                                        </p:tav>
                                      </p:tavLst>
                                    </p:anim>
                                    <p:anim calcmode="lin" valueType="num">
                                      <p:cBhvr additive="base">
                                        <p:cTn id="65" dur="500" fill="hold"/>
                                        <p:tgtEl>
                                          <p:spTgt spid="18">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5" grpId="0"/>
      <p:bldP spid="19" grpId="0" animBg="1"/>
      <p:bldP spid="20" grpId="0" animBg="1"/>
      <p:bldP spid="21" grpId="0" animBg="1"/>
      <p:bldP spid="4" grpId="0"/>
      <p:bldP spid="16" grpId="0" build="p" animBg="1">
        <p:tmplLst>
          <p:tmpl>
            <p:tnLst>
              <p:par>
                <p:cTn presetID="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0-#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 lvl="1">
            <p:tnLst>
              <p:par>
                <p:cTn presetID="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0-#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Lst>
      </p:bldP>
      <p:bldP spid="17" grpId="0" build="p" animBg="1">
        <p:tmplLst>
          <p:tmpl>
            <p:tnLst>
              <p:par>
                <p:cTn presetID="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 lvl="1">
            <p:tnLst>
              <p:par>
                <p:cTn presetID="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Lst>
      </p:bldP>
      <p:bldP spid="18" grpId="0" build="p">
        <p:tmplLst>
          <p:tmpl lvl="1">
            <p:tnLst>
              <p:par>
                <p:cTn presetID="2" presetClass="entr" presetSubtype="2" fill="hold" nodeType="afterEffect">
                  <p:stCondLst>
                    <p:cond delay="50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1+#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Secton Title">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6406902" y="6241394"/>
            <a:ext cx="10147990" cy="2430498"/>
          </a:xfrm>
        </p:spPr>
        <p:txBody>
          <a:bodyPr anchor="b">
            <a:noAutofit/>
          </a:bodyPr>
          <a:lstStyle>
            <a:lvl1pPr algn="l">
              <a:lnSpc>
                <a:spcPts val="6000"/>
              </a:lnSpc>
              <a:defRPr sz="6000" baseline="0"/>
            </a:lvl1pPr>
          </a:lstStyle>
          <a:p>
            <a:r>
              <a:rPr lang="en-US" altLang="ja-JP" dirty="0" smtClean="0"/>
              <a:t/>
            </a:r>
            <a:br>
              <a:rPr lang="en-US" altLang="ja-JP" dirty="0" smtClean="0"/>
            </a:br>
            <a:r>
              <a:rPr lang="en-US" altLang="ja-JP" dirty="0" smtClean="0"/>
              <a:t>SECTION</a:t>
            </a:r>
            <a:br>
              <a:rPr lang="en-US" altLang="ja-JP" dirty="0" smtClean="0"/>
            </a:br>
            <a:r>
              <a:rPr lang="en-US" altLang="ja-JP" dirty="0" smtClean="0"/>
              <a:t>TITLE HERE</a:t>
            </a:r>
            <a:endParaRPr lang="en-US" dirty="0"/>
          </a:p>
        </p:txBody>
      </p:sp>
      <p:sp>
        <p:nvSpPr>
          <p:cNvPr id="3" name="サブタイトル 2"/>
          <p:cNvSpPr>
            <a:spLocks noGrp="1"/>
          </p:cNvSpPr>
          <p:nvPr>
            <p:ph type="subTitle" idx="1" hasCustomPrompt="1"/>
          </p:nvPr>
        </p:nvSpPr>
        <p:spPr>
          <a:xfrm>
            <a:off x="6430134" y="8527876"/>
            <a:ext cx="10700822" cy="1224136"/>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8" name="正方形/長方形 7"/>
          <p:cNvSpPr/>
          <p:nvPr userDrawn="1"/>
        </p:nvSpPr>
        <p:spPr>
          <a:xfrm rot="18000000">
            <a:off x="-7203466" y="13938122"/>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正方形/長方形 8"/>
          <p:cNvSpPr/>
          <p:nvPr userDrawn="1"/>
        </p:nvSpPr>
        <p:spPr>
          <a:xfrm rot="18000000">
            <a:off x="-8778769" y="13470281"/>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0" name="正方形/長方形 9"/>
          <p:cNvSpPr/>
          <p:nvPr userDrawn="1"/>
        </p:nvSpPr>
        <p:spPr>
          <a:xfrm rot="18000000">
            <a:off x="-8645378" y="11609845"/>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1" name="正方形/長方形 10"/>
          <p:cNvSpPr/>
          <p:nvPr userDrawn="1"/>
        </p:nvSpPr>
        <p:spPr>
          <a:xfrm rot="18000000">
            <a:off x="-9911656" y="12282292"/>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7" name="テキスト プレースホルダー 22"/>
          <p:cNvSpPr>
            <a:spLocks noGrp="1"/>
          </p:cNvSpPr>
          <p:nvPr>
            <p:ph type="body" sz="quarter" idx="13" hasCustomPrompt="1"/>
          </p:nvPr>
        </p:nvSpPr>
        <p:spPr>
          <a:xfrm rot="18000000">
            <a:off x="1161546" y="8413309"/>
            <a:ext cx="5472608" cy="720080"/>
          </a:xfrm>
        </p:spPr>
        <p:txBody>
          <a:bodyPr anchor="ctr">
            <a:normAutofit/>
          </a:bodyPr>
          <a:lstStyle>
            <a:lvl1pPr algn="r">
              <a:defRPr sz="3600" baseline="0">
                <a:solidFill>
                  <a:schemeClr val="bg1">
                    <a:lumMod val="95000"/>
                  </a:schemeClr>
                </a:solidFill>
                <a:latin typeface="+mn-lt"/>
              </a:defRPr>
            </a:lvl1pPr>
          </a:lstStyle>
          <a:p>
            <a:pPr lvl="0"/>
            <a:r>
              <a:rPr lang="en-US" dirty="0" smtClean="0"/>
              <a:t>SECTION 00</a:t>
            </a:r>
            <a:endParaRPr lang="en-US" dirty="0"/>
          </a:p>
        </p:txBody>
      </p:sp>
    </p:spTree>
    <p:extLst>
      <p:ext uri="{BB962C8B-B14F-4D97-AF65-F5344CB8AC3E}">
        <p14:creationId xmlns:p14="http://schemas.microsoft.com/office/powerpoint/2010/main" val="2565696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0-#ppt_w/2"/>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12"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12"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0-#ppt_w/2"/>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par>
                                <p:cTn id="21" presetID="2" presetClass="entr" presetSubtype="12" fill="hold" grpId="0" nodeType="withEffect">
                                  <p:stCondLst>
                                    <p:cond delay="0"/>
                                  </p:stCondLst>
                                  <p:childTnLst>
                                    <p:set>
                                      <p:cBhvr>
                                        <p:cTn id="22" dur="1" fill="hold">
                                          <p:stCondLst>
                                            <p:cond delay="0"/>
                                          </p:stCondLst>
                                        </p:cTn>
                                        <p:tgtEl>
                                          <p:spTgt spid="17">
                                            <p:txEl>
                                              <p:pRg st="0" end="0"/>
                                            </p:txEl>
                                          </p:spTgt>
                                        </p:tgtEl>
                                        <p:attrNameLst>
                                          <p:attrName>style.visibility</p:attrName>
                                        </p:attrNameLst>
                                      </p:cBhvr>
                                      <p:to>
                                        <p:strVal val="visible"/>
                                      </p:to>
                                    </p:set>
                                    <p:anim calcmode="lin" valueType="num">
                                      <p:cBhvr additive="base">
                                        <p:cTn id="23" dur="500" fill="hold"/>
                                        <p:tgtEl>
                                          <p:spTgt spid="17">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7">
                                            <p:txEl>
                                              <p:pRg st="0" end="0"/>
                                            </p:txEl>
                                          </p:spTgt>
                                        </p:tgtEl>
                                        <p:attrNameLst>
                                          <p:attrName>ppt_y</p:attrName>
                                        </p:attrNameLst>
                                      </p:cBhvr>
                                      <p:tavLst>
                                        <p:tav tm="0">
                                          <p:val>
                                            <p:strVal val="1+#ppt_h/2"/>
                                          </p:val>
                                        </p:tav>
                                        <p:tav tm="100000">
                                          <p:val>
                                            <p:strVal val="#ppt_y"/>
                                          </p:val>
                                        </p:tav>
                                      </p:tavLst>
                                    </p:anim>
                                  </p:childTnLst>
                                </p:cTn>
                              </p:par>
                              <p:par>
                                <p:cTn id="25" presetID="53" presetClass="entr" presetSubtype="16" fill="hold" grpId="0" nodeType="withEffect">
                                  <p:stCondLst>
                                    <p:cond delay="250"/>
                                  </p:stCondLst>
                                  <p:childTnLst>
                                    <p:set>
                                      <p:cBhvr>
                                        <p:cTn id="26" dur="1" fill="hold">
                                          <p:stCondLst>
                                            <p:cond delay="0"/>
                                          </p:stCondLst>
                                        </p:cTn>
                                        <p:tgtEl>
                                          <p:spTgt spid="2"/>
                                        </p:tgtEl>
                                        <p:attrNameLst>
                                          <p:attrName>style.visibility</p:attrName>
                                        </p:attrNameLst>
                                      </p:cBhvr>
                                      <p:to>
                                        <p:strVal val="visible"/>
                                      </p:to>
                                    </p:set>
                                    <p:anim calcmode="lin" valueType="num">
                                      <p:cBhvr>
                                        <p:cTn id="27" dur="500" fill="hold"/>
                                        <p:tgtEl>
                                          <p:spTgt spid="2"/>
                                        </p:tgtEl>
                                        <p:attrNameLst>
                                          <p:attrName>ppt_w</p:attrName>
                                        </p:attrNameLst>
                                      </p:cBhvr>
                                      <p:tavLst>
                                        <p:tav tm="0">
                                          <p:val>
                                            <p:fltVal val="0"/>
                                          </p:val>
                                        </p:tav>
                                        <p:tav tm="100000">
                                          <p:val>
                                            <p:strVal val="#ppt_w"/>
                                          </p:val>
                                        </p:tav>
                                      </p:tavLst>
                                    </p:anim>
                                    <p:anim calcmode="lin" valueType="num">
                                      <p:cBhvr>
                                        <p:cTn id="28" dur="500" fill="hold"/>
                                        <p:tgtEl>
                                          <p:spTgt spid="2"/>
                                        </p:tgtEl>
                                        <p:attrNameLst>
                                          <p:attrName>ppt_h</p:attrName>
                                        </p:attrNameLst>
                                      </p:cBhvr>
                                      <p:tavLst>
                                        <p:tav tm="0">
                                          <p:val>
                                            <p:fltVal val="0"/>
                                          </p:val>
                                        </p:tav>
                                        <p:tav tm="100000">
                                          <p:val>
                                            <p:strVal val="#ppt_h"/>
                                          </p:val>
                                        </p:tav>
                                      </p:tavLst>
                                    </p:anim>
                                    <p:animEffect transition="in" filter="fade">
                                      <p:cBhvr>
                                        <p:cTn id="29" dur="500"/>
                                        <p:tgtEl>
                                          <p:spTgt spid="2"/>
                                        </p:tgtEl>
                                      </p:cBhvr>
                                    </p:animEffect>
                                  </p:childTnLst>
                                </p:cTn>
                              </p:par>
                              <p:par>
                                <p:cTn id="30" presetID="53" presetClass="entr" presetSubtype="16" fill="hold" grpId="0" nodeType="withEffect">
                                  <p:stCondLst>
                                    <p:cond delay="250"/>
                                  </p:stCondLst>
                                  <p:childTnLst>
                                    <p:set>
                                      <p:cBhvr>
                                        <p:cTn id="31" dur="1" fill="hold">
                                          <p:stCondLst>
                                            <p:cond delay="0"/>
                                          </p:stCondLst>
                                        </p:cTn>
                                        <p:tgtEl>
                                          <p:spTgt spid="3">
                                            <p:txEl>
                                              <p:pRg st="0" end="0"/>
                                            </p:txEl>
                                          </p:spTgt>
                                        </p:tgtEl>
                                        <p:attrNameLst>
                                          <p:attrName>style.visibility</p:attrName>
                                        </p:attrNameLst>
                                      </p:cBhvr>
                                      <p:to>
                                        <p:strVal val="visible"/>
                                      </p:to>
                                    </p:set>
                                    <p:anim calcmode="lin" valueType="num">
                                      <p:cBhvr>
                                        <p:cTn id="32"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tmplLst>
          <p:tmpl lvl="1">
            <p:tnLst>
              <p:par>
                <p:cTn presetID="53" presetClass="entr" presetSubtype="16" fill="hold" nodeType="withEffect">
                  <p:stCondLst>
                    <p:cond delay="250"/>
                  </p:stCondLst>
                  <p:childTnLst>
                    <p:set>
                      <p:cBhvr>
                        <p:cTn dur="1" fill="hold">
                          <p:stCondLst>
                            <p:cond delay="0"/>
                          </p:stCondLst>
                        </p:cTn>
                        <p:tgtEl>
                          <p:spTgt spid="3"/>
                        </p:tgtEl>
                        <p:attrNameLst>
                          <p:attrName>style.visibility</p:attrName>
                        </p:attrNameLst>
                      </p:cBhvr>
                      <p:to>
                        <p:strVal val="visible"/>
                      </p:to>
                    </p:set>
                    <p:anim calcmode="lin" valueType="num">
                      <p:cBhvr>
                        <p:cTn dur="500" fill="hold"/>
                        <p:tgtEl>
                          <p:spTgt spid="3"/>
                        </p:tgtEl>
                        <p:attrNameLst>
                          <p:attrName>ppt_w</p:attrName>
                        </p:attrNameLst>
                      </p:cBhvr>
                      <p:tavLst>
                        <p:tav tm="0">
                          <p:val>
                            <p:fltVal val="0"/>
                          </p:val>
                        </p:tav>
                        <p:tav tm="100000">
                          <p:val>
                            <p:strVal val="#ppt_w"/>
                          </p:val>
                        </p:tav>
                      </p:tavLst>
                    </p:anim>
                    <p:anim calcmode="lin" valueType="num">
                      <p:cBhvr>
                        <p:cTn dur="500" fill="hold"/>
                        <p:tgtEl>
                          <p:spTgt spid="3"/>
                        </p:tgtEl>
                        <p:attrNameLst>
                          <p:attrName>ppt_h</p:attrName>
                        </p:attrNameLst>
                      </p:cBhvr>
                      <p:tavLst>
                        <p:tav tm="0">
                          <p:val>
                            <p:fltVal val="0"/>
                          </p:val>
                        </p:tav>
                        <p:tav tm="100000">
                          <p:val>
                            <p:strVal val="#ppt_h"/>
                          </p:val>
                        </p:tav>
                      </p:tavLst>
                    </p:anim>
                    <p:animEffect transition="in" filter="fade">
                      <p:cBhvr>
                        <p:cTn dur="500"/>
                        <p:tgtEl>
                          <p:spTgt spid="3"/>
                        </p:tgtEl>
                      </p:cBhvr>
                    </p:animEffect>
                  </p:childTnLst>
                </p:cTn>
              </p:par>
            </p:tnLst>
          </p:tmpl>
        </p:tmplLst>
      </p:bldP>
      <p:bldP spid="8" grpId="0" animBg="1"/>
      <p:bldP spid="9" grpId="0" animBg="1"/>
      <p:bldP spid="10" grpId="0" animBg="1"/>
      <p:bldP spid="11" grpId="0" animBg="1"/>
      <p:bldP spid="17" grpId="0" build="p">
        <p:tmplLst>
          <p:tmpl lvl="1">
            <p:tnLst>
              <p:par>
                <p:cTn presetID="2" presetClass="entr" presetSubtype="12" fill="hold" nodeType="with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mage">
    <p:spTree>
      <p:nvGrpSpPr>
        <p:cNvPr id="1" name=""/>
        <p:cNvGrpSpPr/>
        <p:nvPr/>
      </p:nvGrpSpPr>
      <p:grpSpPr>
        <a:xfrm>
          <a:off x="0" y="0"/>
          <a:ext cx="0" cy="0"/>
          <a:chOff x="0" y="0"/>
          <a:chExt cx="0" cy="0"/>
        </a:xfrm>
      </p:grpSpPr>
      <p:sp>
        <p:nvSpPr>
          <p:cNvPr id="7" name="図プレースホルダー 6"/>
          <p:cNvSpPr>
            <a:spLocks noGrp="1"/>
          </p:cNvSpPr>
          <p:nvPr>
            <p:ph type="pic" sz="quarter" idx="10" hasCustomPrompt="1"/>
          </p:nvPr>
        </p:nvSpPr>
        <p:spPr>
          <a:xfrm>
            <a:off x="-1" y="0"/>
            <a:ext cx="18286413" cy="7879804"/>
          </a:xfrm>
          <a:effectLst>
            <a:outerShdw blurRad="63500" algn="ctr" rotWithShape="0">
              <a:prstClr val="black">
                <a:alpha val="20000"/>
              </a:prstClr>
            </a:outerShdw>
          </a:effectLst>
        </p:spPr>
        <p:txBody>
          <a:bodyPr/>
          <a:lstStyle>
            <a:lvl1pPr>
              <a:defRPr baseline="0">
                <a:solidFill>
                  <a:schemeClr val="bg1">
                    <a:lumMod val="85000"/>
                  </a:schemeClr>
                </a:solidFill>
              </a:defRPr>
            </a:lvl1pPr>
          </a:lstStyle>
          <a:p>
            <a:r>
              <a:rPr lang="en-US" dirty="0" smtClean="0"/>
              <a:t>Add Image</a:t>
            </a:r>
            <a:endParaRPr lang="en-US" dirty="0"/>
          </a:p>
        </p:txBody>
      </p:sp>
      <p:sp>
        <p:nvSpPr>
          <p:cNvPr id="15" name="テキスト プレースホルダー 5"/>
          <p:cNvSpPr>
            <a:spLocks noGrp="1"/>
          </p:cNvSpPr>
          <p:nvPr>
            <p:ph type="body" sz="quarter" idx="15" hasCustomPrompt="1"/>
          </p:nvPr>
        </p:nvSpPr>
        <p:spPr>
          <a:xfrm rot="18000000">
            <a:off x="-3234737" y="2104724"/>
            <a:ext cx="9008864" cy="395875"/>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16" name="テキスト プレースホルダー 5"/>
          <p:cNvSpPr>
            <a:spLocks noGrp="1"/>
          </p:cNvSpPr>
          <p:nvPr>
            <p:ph type="body" sz="quarter" idx="17" hasCustomPrompt="1"/>
          </p:nvPr>
        </p:nvSpPr>
        <p:spPr>
          <a:xfrm rot="18000000">
            <a:off x="-3233714" y="445225"/>
            <a:ext cx="6764774" cy="266675"/>
          </a:xfrm>
          <a:solidFill>
            <a:schemeClr val="accent3"/>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17" name="テキスト プレースホルダー 5"/>
          <p:cNvSpPr>
            <a:spLocks noGrp="1"/>
          </p:cNvSpPr>
          <p:nvPr>
            <p:ph type="body" sz="quarter" idx="18" hasCustomPrompt="1"/>
          </p:nvPr>
        </p:nvSpPr>
        <p:spPr>
          <a:xfrm rot="18000000">
            <a:off x="-4437443" y="794291"/>
            <a:ext cx="10144009" cy="1267033"/>
          </a:xfrm>
          <a:solidFill>
            <a:schemeClr val="accent2"/>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18" name="テキスト プレースホルダー 5"/>
          <p:cNvSpPr>
            <a:spLocks noGrp="1"/>
          </p:cNvSpPr>
          <p:nvPr>
            <p:ph type="body" sz="quarter" idx="19" hasCustomPrompt="1"/>
          </p:nvPr>
        </p:nvSpPr>
        <p:spPr>
          <a:xfrm rot="18000000">
            <a:off x="-3886610" y="76831"/>
            <a:ext cx="6764774" cy="588126"/>
          </a:xfrm>
          <a:solidFill>
            <a:schemeClr val="accent4"/>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19" name="テキスト プレースホルダー 22"/>
          <p:cNvSpPr>
            <a:spLocks noGrp="1"/>
          </p:cNvSpPr>
          <p:nvPr>
            <p:ph type="body" sz="quarter" idx="13" hasCustomPrompt="1"/>
          </p:nvPr>
        </p:nvSpPr>
        <p:spPr>
          <a:xfrm>
            <a:off x="2158430" y="8095828"/>
            <a:ext cx="13969552" cy="1800200"/>
          </a:xfrm>
        </p:spPr>
        <p:txBody>
          <a:bodyPr anchor="ctr">
            <a:normAutofit/>
          </a:bodyPr>
          <a:lstStyle>
            <a:lvl1pPr algn="ctr">
              <a:defRPr sz="4400">
                <a:latin typeface="Aleo-BoldItalic" pitchFamily="34" charset="0"/>
              </a:defRPr>
            </a:lvl1pPr>
          </a:lstStyle>
          <a:p>
            <a:pPr lvl="0"/>
            <a:r>
              <a:rPr lang="en-US" dirty="0" smtClean="0"/>
              <a:t>“Text Here”</a:t>
            </a:r>
            <a:endParaRPr lang="en-US" dirty="0"/>
          </a:p>
        </p:txBody>
      </p:sp>
      <p:sp>
        <p:nvSpPr>
          <p:cNvPr id="21" name="テキスト プレースホルダー 5"/>
          <p:cNvSpPr>
            <a:spLocks noGrp="1"/>
          </p:cNvSpPr>
          <p:nvPr>
            <p:ph type="body" sz="quarter" idx="20" hasCustomPrompt="1"/>
          </p:nvPr>
        </p:nvSpPr>
        <p:spPr>
          <a:xfrm rot="18000000">
            <a:off x="14767263" y="9809580"/>
            <a:ext cx="9008864" cy="395875"/>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2" name="テキスト プレースホルダー 5"/>
          <p:cNvSpPr>
            <a:spLocks noGrp="1"/>
          </p:cNvSpPr>
          <p:nvPr>
            <p:ph type="body" sz="quarter" idx="21" hasCustomPrompt="1"/>
          </p:nvPr>
        </p:nvSpPr>
        <p:spPr>
          <a:xfrm rot="18000000">
            <a:off x="14768286" y="8150081"/>
            <a:ext cx="6764774" cy="266675"/>
          </a:xfrm>
          <a:solidFill>
            <a:schemeClr val="accent3"/>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3" name="テキスト プレースホルダー 5"/>
          <p:cNvSpPr>
            <a:spLocks noGrp="1"/>
          </p:cNvSpPr>
          <p:nvPr>
            <p:ph type="body" sz="quarter" idx="22" hasCustomPrompt="1"/>
          </p:nvPr>
        </p:nvSpPr>
        <p:spPr>
          <a:xfrm rot="18000000">
            <a:off x="13564557" y="8499147"/>
            <a:ext cx="10144009" cy="1267033"/>
          </a:xfrm>
          <a:solidFill>
            <a:schemeClr val="accent2"/>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4" name="テキスト プレースホルダー 5"/>
          <p:cNvSpPr>
            <a:spLocks noGrp="1"/>
          </p:cNvSpPr>
          <p:nvPr>
            <p:ph type="body" sz="quarter" idx="23" hasCustomPrompt="1"/>
          </p:nvPr>
        </p:nvSpPr>
        <p:spPr>
          <a:xfrm rot="18000000">
            <a:off x="14115390" y="7781687"/>
            <a:ext cx="6764774" cy="588126"/>
          </a:xfrm>
          <a:solidFill>
            <a:schemeClr val="accent4"/>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Tree>
    <p:extLst>
      <p:ext uri="{BB962C8B-B14F-4D97-AF65-F5344CB8AC3E}">
        <p14:creationId xmlns:p14="http://schemas.microsoft.com/office/powerpoint/2010/main" val="1335890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750"/>
                                  </p:stCondLst>
                                  <p:childTnLst>
                                    <p:set>
                                      <p:cBhvr>
                                        <p:cTn id="6" dur="1" fill="hold">
                                          <p:stCondLst>
                                            <p:cond delay="0"/>
                                          </p:stCondLst>
                                        </p:cTn>
                                        <p:tgtEl>
                                          <p:spTgt spid="19">
                                            <p:txEl>
                                              <p:pRg st="0" end="0"/>
                                            </p:txEl>
                                          </p:spTgt>
                                        </p:tgtEl>
                                        <p:attrNameLst>
                                          <p:attrName>style.visibility</p:attrName>
                                        </p:attrNameLst>
                                      </p:cBhvr>
                                      <p:to>
                                        <p:strVal val="visible"/>
                                      </p:to>
                                    </p:set>
                                    <p:animEffect transition="in" filter="fade">
                                      <p:cBhvr>
                                        <p:cTn id="7" dur="500"/>
                                        <p:tgtEl>
                                          <p:spTgt spid="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uild="p">
        <p:tmplLst>
          <p:tmpl lvl="1">
            <p:tnLst>
              <p:par>
                <p:cTn presetID="10" presetClass="entr" presetSubtype="0" fill="hold" nodeType="withEffect">
                  <p:stCondLst>
                    <p:cond delay="75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2">
    <p:spTree>
      <p:nvGrpSpPr>
        <p:cNvPr id="1" name=""/>
        <p:cNvGrpSpPr/>
        <p:nvPr/>
      </p:nvGrpSpPr>
      <p:grpSpPr>
        <a:xfrm>
          <a:off x="0" y="0"/>
          <a:ext cx="0" cy="0"/>
          <a:chOff x="0" y="0"/>
          <a:chExt cx="0" cy="0"/>
        </a:xfrm>
      </p:grpSpPr>
      <p:sp>
        <p:nvSpPr>
          <p:cNvPr id="7" name="図プレースホルダー 6"/>
          <p:cNvSpPr>
            <a:spLocks noGrp="1"/>
          </p:cNvSpPr>
          <p:nvPr>
            <p:ph type="pic" sz="quarter" idx="10" hasCustomPrompt="1"/>
          </p:nvPr>
        </p:nvSpPr>
        <p:spPr>
          <a:xfrm>
            <a:off x="-1" y="0"/>
            <a:ext cx="18286413" cy="10287000"/>
          </a:xfrm>
          <a:effectLst>
            <a:outerShdw blurRad="63500" algn="ctr" rotWithShape="0">
              <a:prstClr val="black">
                <a:alpha val="20000"/>
              </a:prstClr>
            </a:outerShdw>
          </a:effectLst>
        </p:spPr>
        <p:txBody>
          <a:bodyPr/>
          <a:lstStyle>
            <a:lvl1pPr>
              <a:defRPr baseline="0">
                <a:solidFill>
                  <a:schemeClr val="bg1">
                    <a:lumMod val="85000"/>
                  </a:schemeClr>
                </a:solidFill>
              </a:defRPr>
            </a:lvl1pPr>
          </a:lstStyle>
          <a:p>
            <a:r>
              <a:rPr lang="en-US" dirty="0" smtClean="0"/>
              <a:t>Add Image</a:t>
            </a:r>
            <a:endParaRPr lang="en-US" dirty="0"/>
          </a:p>
        </p:txBody>
      </p:sp>
      <p:sp>
        <p:nvSpPr>
          <p:cNvPr id="15" name="テキスト プレースホルダー 5"/>
          <p:cNvSpPr>
            <a:spLocks noGrp="1"/>
          </p:cNvSpPr>
          <p:nvPr>
            <p:ph type="body" sz="quarter" idx="15" hasCustomPrompt="1"/>
          </p:nvPr>
        </p:nvSpPr>
        <p:spPr>
          <a:xfrm rot="18000000">
            <a:off x="-3234737" y="2104724"/>
            <a:ext cx="9008864" cy="395875"/>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16" name="テキスト プレースホルダー 5"/>
          <p:cNvSpPr>
            <a:spLocks noGrp="1"/>
          </p:cNvSpPr>
          <p:nvPr>
            <p:ph type="body" sz="quarter" idx="17" hasCustomPrompt="1"/>
          </p:nvPr>
        </p:nvSpPr>
        <p:spPr>
          <a:xfrm rot="18000000">
            <a:off x="-3233714" y="445225"/>
            <a:ext cx="6764774" cy="266675"/>
          </a:xfrm>
          <a:solidFill>
            <a:schemeClr val="accent3"/>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17" name="テキスト プレースホルダー 5"/>
          <p:cNvSpPr>
            <a:spLocks noGrp="1"/>
          </p:cNvSpPr>
          <p:nvPr>
            <p:ph type="body" sz="quarter" idx="18" hasCustomPrompt="1"/>
          </p:nvPr>
        </p:nvSpPr>
        <p:spPr>
          <a:xfrm rot="18000000">
            <a:off x="-4437443" y="794291"/>
            <a:ext cx="10144009" cy="1267033"/>
          </a:xfrm>
          <a:solidFill>
            <a:schemeClr val="accent2"/>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18" name="テキスト プレースホルダー 5"/>
          <p:cNvSpPr>
            <a:spLocks noGrp="1"/>
          </p:cNvSpPr>
          <p:nvPr>
            <p:ph type="body" sz="quarter" idx="19" hasCustomPrompt="1"/>
          </p:nvPr>
        </p:nvSpPr>
        <p:spPr>
          <a:xfrm rot="18000000">
            <a:off x="-3886610" y="76831"/>
            <a:ext cx="6764774" cy="588126"/>
          </a:xfrm>
          <a:solidFill>
            <a:schemeClr val="accent4"/>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1" name="テキスト プレースホルダー 5"/>
          <p:cNvSpPr>
            <a:spLocks noGrp="1"/>
          </p:cNvSpPr>
          <p:nvPr>
            <p:ph type="body" sz="quarter" idx="20" hasCustomPrompt="1"/>
          </p:nvPr>
        </p:nvSpPr>
        <p:spPr>
          <a:xfrm rot="18000000">
            <a:off x="14767263" y="9809580"/>
            <a:ext cx="9008864" cy="395875"/>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2" name="テキスト プレースホルダー 5"/>
          <p:cNvSpPr>
            <a:spLocks noGrp="1"/>
          </p:cNvSpPr>
          <p:nvPr>
            <p:ph type="body" sz="quarter" idx="21" hasCustomPrompt="1"/>
          </p:nvPr>
        </p:nvSpPr>
        <p:spPr>
          <a:xfrm rot="18000000">
            <a:off x="14768286" y="8150081"/>
            <a:ext cx="6764774" cy="266675"/>
          </a:xfrm>
          <a:solidFill>
            <a:schemeClr val="accent3"/>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3" name="テキスト プレースホルダー 5"/>
          <p:cNvSpPr>
            <a:spLocks noGrp="1"/>
          </p:cNvSpPr>
          <p:nvPr>
            <p:ph type="body" sz="quarter" idx="22" hasCustomPrompt="1"/>
          </p:nvPr>
        </p:nvSpPr>
        <p:spPr>
          <a:xfrm rot="18000000">
            <a:off x="13564557" y="8499147"/>
            <a:ext cx="10144009" cy="1267033"/>
          </a:xfrm>
          <a:solidFill>
            <a:schemeClr val="accent2"/>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4" name="テキスト プレースホルダー 5"/>
          <p:cNvSpPr>
            <a:spLocks noGrp="1"/>
          </p:cNvSpPr>
          <p:nvPr>
            <p:ph type="body" sz="quarter" idx="23" hasCustomPrompt="1"/>
          </p:nvPr>
        </p:nvSpPr>
        <p:spPr>
          <a:xfrm rot="18000000">
            <a:off x="14115390" y="7781687"/>
            <a:ext cx="6764774" cy="588126"/>
          </a:xfrm>
          <a:solidFill>
            <a:schemeClr val="accent4"/>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19" name="テキスト プレースホルダー 5"/>
          <p:cNvSpPr>
            <a:spLocks noGrp="1"/>
          </p:cNvSpPr>
          <p:nvPr>
            <p:ph type="body" sz="quarter" idx="24" hasCustomPrompt="1"/>
          </p:nvPr>
        </p:nvSpPr>
        <p:spPr>
          <a:xfrm>
            <a:off x="502246" y="7807796"/>
            <a:ext cx="14905656" cy="1296144"/>
          </a:xfrm>
        </p:spPr>
        <p:txBody>
          <a:bodyPr anchor="b">
            <a:normAutofit/>
          </a:bodyPr>
          <a:lstStyle>
            <a:lvl1pPr algn="l">
              <a:defRPr sz="6600" baseline="0">
                <a:solidFill>
                  <a:schemeClr val="bg1">
                    <a:lumMod val="95000"/>
                  </a:schemeClr>
                </a:solidFill>
                <a:latin typeface="Aleo-BoldItalic" pitchFamily="34" charset="0"/>
              </a:defRPr>
            </a:lvl1pPr>
          </a:lstStyle>
          <a:p>
            <a:pPr lvl="0"/>
            <a:r>
              <a:rPr lang="en-US" dirty="0" smtClean="0"/>
              <a:t>“Text Here”</a:t>
            </a:r>
            <a:endParaRPr lang="en-US" dirty="0"/>
          </a:p>
        </p:txBody>
      </p:sp>
      <p:sp>
        <p:nvSpPr>
          <p:cNvPr id="20" name="テキスト プレースホルダー 5"/>
          <p:cNvSpPr>
            <a:spLocks noGrp="1"/>
          </p:cNvSpPr>
          <p:nvPr>
            <p:ph type="body" sz="quarter" idx="25" hasCustomPrompt="1"/>
          </p:nvPr>
        </p:nvSpPr>
        <p:spPr>
          <a:xfrm>
            <a:off x="502246" y="8887916"/>
            <a:ext cx="14905656" cy="864096"/>
          </a:xfrm>
        </p:spPr>
        <p:txBody>
          <a:bodyPr anchor="t">
            <a:normAutofit/>
          </a:bodyPr>
          <a:lstStyle>
            <a:lvl1pPr algn="l">
              <a:defRPr sz="4400" baseline="0">
                <a:solidFill>
                  <a:schemeClr val="bg1">
                    <a:lumMod val="95000"/>
                  </a:schemeClr>
                </a:solidFill>
                <a:latin typeface="Aleo-LightItalic"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4241592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animEffect transition="in" filter="fade">
                                      <p:cBhvr>
                                        <p:cTn id="7" dur="500"/>
                                        <p:tgtEl>
                                          <p:spTgt spid="19">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0">
                                            <p:txEl>
                                              <p:pRg st="0" end="0"/>
                                            </p:txEl>
                                          </p:spTgt>
                                        </p:tgtEl>
                                        <p:attrNameLst>
                                          <p:attrName>style.visibility</p:attrName>
                                        </p:attrNameLst>
                                      </p:cBhvr>
                                      <p:to>
                                        <p:strVal val="visible"/>
                                      </p:to>
                                    </p:set>
                                    <p:animEffect transition="in" filter="fade">
                                      <p:cBhvr>
                                        <p:cTn id="11"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uild="p">
        <p:tmplLst>
          <p:tmpl lvl="1">
            <p:tnLst>
              <p:par>
                <p:cTn presetID="10" presetClass="entr" presetSubtype="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build="p">
        <p:tmplLst>
          <p:tmpl lvl="1">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Image 2">
    <p:spTree>
      <p:nvGrpSpPr>
        <p:cNvPr id="1" name=""/>
        <p:cNvGrpSpPr/>
        <p:nvPr/>
      </p:nvGrpSpPr>
      <p:grpSpPr>
        <a:xfrm>
          <a:off x="0" y="0"/>
          <a:ext cx="0" cy="0"/>
          <a:chOff x="0" y="0"/>
          <a:chExt cx="0" cy="0"/>
        </a:xfrm>
      </p:grpSpPr>
      <p:sp>
        <p:nvSpPr>
          <p:cNvPr id="7" name="図プレースホルダー 6"/>
          <p:cNvSpPr>
            <a:spLocks noGrp="1"/>
          </p:cNvSpPr>
          <p:nvPr>
            <p:ph type="pic" sz="quarter" idx="10" hasCustomPrompt="1"/>
          </p:nvPr>
        </p:nvSpPr>
        <p:spPr>
          <a:xfrm>
            <a:off x="-1" y="0"/>
            <a:ext cx="18286413" cy="10287000"/>
          </a:xfrm>
          <a:effectLst>
            <a:outerShdw blurRad="63500" algn="ctr" rotWithShape="0">
              <a:prstClr val="black">
                <a:alpha val="20000"/>
              </a:prstClr>
            </a:outerShdw>
          </a:effectLst>
        </p:spPr>
        <p:txBody>
          <a:bodyPr/>
          <a:lstStyle>
            <a:lvl1pPr>
              <a:defRPr baseline="0">
                <a:solidFill>
                  <a:schemeClr val="bg1">
                    <a:lumMod val="85000"/>
                  </a:schemeClr>
                </a:solidFill>
              </a:defRPr>
            </a:lvl1pPr>
          </a:lstStyle>
          <a:p>
            <a:r>
              <a:rPr lang="en-US" dirty="0" smtClean="0"/>
              <a:t>Add Image</a:t>
            </a:r>
            <a:endParaRPr lang="en-US" dirty="0"/>
          </a:p>
        </p:txBody>
      </p:sp>
      <p:sp>
        <p:nvSpPr>
          <p:cNvPr id="15" name="テキスト プレースホルダー 5"/>
          <p:cNvSpPr>
            <a:spLocks noGrp="1"/>
          </p:cNvSpPr>
          <p:nvPr>
            <p:ph type="body" sz="quarter" idx="15" hasCustomPrompt="1"/>
          </p:nvPr>
        </p:nvSpPr>
        <p:spPr>
          <a:xfrm rot="18000000">
            <a:off x="-3234737" y="2104724"/>
            <a:ext cx="9008864" cy="395875"/>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16" name="テキスト プレースホルダー 5"/>
          <p:cNvSpPr>
            <a:spLocks noGrp="1"/>
          </p:cNvSpPr>
          <p:nvPr>
            <p:ph type="body" sz="quarter" idx="17" hasCustomPrompt="1"/>
          </p:nvPr>
        </p:nvSpPr>
        <p:spPr>
          <a:xfrm rot="18000000">
            <a:off x="-3233714" y="445225"/>
            <a:ext cx="6764774" cy="266675"/>
          </a:xfrm>
          <a:solidFill>
            <a:schemeClr val="accent3"/>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17" name="テキスト プレースホルダー 5"/>
          <p:cNvSpPr>
            <a:spLocks noGrp="1"/>
          </p:cNvSpPr>
          <p:nvPr>
            <p:ph type="body" sz="quarter" idx="18" hasCustomPrompt="1"/>
          </p:nvPr>
        </p:nvSpPr>
        <p:spPr>
          <a:xfrm rot="18000000">
            <a:off x="-4437443" y="794291"/>
            <a:ext cx="10144009" cy="1267033"/>
          </a:xfrm>
          <a:solidFill>
            <a:schemeClr val="accent2"/>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18" name="テキスト プレースホルダー 5"/>
          <p:cNvSpPr>
            <a:spLocks noGrp="1"/>
          </p:cNvSpPr>
          <p:nvPr>
            <p:ph type="body" sz="quarter" idx="19" hasCustomPrompt="1"/>
          </p:nvPr>
        </p:nvSpPr>
        <p:spPr>
          <a:xfrm rot="18000000">
            <a:off x="-3886610" y="76831"/>
            <a:ext cx="6764774" cy="588126"/>
          </a:xfrm>
          <a:solidFill>
            <a:schemeClr val="accent4"/>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1" name="テキスト プレースホルダー 5"/>
          <p:cNvSpPr>
            <a:spLocks noGrp="1"/>
          </p:cNvSpPr>
          <p:nvPr>
            <p:ph type="body" sz="quarter" idx="20" hasCustomPrompt="1"/>
          </p:nvPr>
        </p:nvSpPr>
        <p:spPr>
          <a:xfrm rot="18000000">
            <a:off x="14767263" y="9809580"/>
            <a:ext cx="9008864" cy="395875"/>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2" name="テキスト プレースホルダー 5"/>
          <p:cNvSpPr>
            <a:spLocks noGrp="1"/>
          </p:cNvSpPr>
          <p:nvPr>
            <p:ph type="body" sz="quarter" idx="21" hasCustomPrompt="1"/>
          </p:nvPr>
        </p:nvSpPr>
        <p:spPr>
          <a:xfrm rot="18000000">
            <a:off x="14768286" y="8150081"/>
            <a:ext cx="6764774" cy="266675"/>
          </a:xfrm>
          <a:solidFill>
            <a:schemeClr val="accent3"/>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3" name="テキスト プレースホルダー 5"/>
          <p:cNvSpPr>
            <a:spLocks noGrp="1"/>
          </p:cNvSpPr>
          <p:nvPr>
            <p:ph type="body" sz="quarter" idx="22" hasCustomPrompt="1"/>
          </p:nvPr>
        </p:nvSpPr>
        <p:spPr>
          <a:xfrm rot="18000000">
            <a:off x="13564557" y="8499147"/>
            <a:ext cx="10144009" cy="1267033"/>
          </a:xfrm>
          <a:solidFill>
            <a:schemeClr val="accent2"/>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4" name="テキスト プレースホルダー 5"/>
          <p:cNvSpPr>
            <a:spLocks noGrp="1"/>
          </p:cNvSpPr>
          <p:nvPr>
            <p:ph type="body" sz="quarter" idx="23" hasCustomPrompt="1"/>
          </p:nvPr>
        </p:nvSpPr>
        <p:spPr>
          <a:xfrm rot="18000000">
            <a:off x="14115390" y="7781687"/>
            <a:ext cx="6764774" cy="588126"/>
          </a:xfrm>
          <a:solidFill>
            <a:schemeClr val="accent4"/>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19" name="テキスト プレースホルダー 5"/>
          <p:cNvSpPr>
            <a:spLocks noGrp="1"/>
          </p:cNvSpPr>
          <p:nvPr>
            <p:ph type="body" sz="quarter" idx="24" hasCustomPrompt="1"/>
          </p:nvPr>
        </p:nvSpPr>
        <p:spPr>
          <a:xfrm>
            <a:off x="1654374" y="5359524"/>
            <a:ext cx="14905656" cy="1296144"/>
          </a:xfrm>
        </p:spPr>
        <p:txBody>
          <a:bodyPr anchor="b">
            <a:normAutofit/>
          </a:bodyPr>
          <a:lstStyle>
            <a:lvl1pPr algn="ctr">
              <a:defRPr sz="6600" baseline="0">
                <a:solidFill>
                  <a:schemeClr val="bg1">
                    <a:lumMod val="95000"/>
                  </a:schemeClr>
                </a:solidFill>
                <a:latin typeface="Aleo-BoldItalic" pitchFamily="34" charset="0"/>
              </a:defRPr>
            </a:lvl1pPr>
          </a:lstStyle>
          <a:p>
            <a:pPr lvl="0"/>
            <a:r>
              <a:rPr lang="en-US" dirty="0" smtClean="0"/>
              <a:t>“Text Here”</a:t>
            </a:r>
            <a:endParaRPr lang="en-US" dirty="0"/>
          </a:p>
        </p:txBody>
      </p:sp>
      <p:sp>
        <p:nvSpPr>
          <p:cNvPr id="20" name="テキスト プレースホルダー 5"/>
          <p:cNvSpPr>
            <a:spLocks noGrp="1"/>
          </p:cNvSpPr>
          <p:nvPr>
            <p:ph type="body" sz="quarter" idx="25" hasCustomPrompt="1"/>
          </p:nvPr>
        </p:nvSpPr>
        <p:spPr>
          <a:xfrm>
            <a:off x="1654374" y="6439644"/>
            <a:ext cx="14905656" cy="864096"/>
          </a:xfrm>
        </p:spPr>
        <p:txBody>
          <a:bodyPr anchor="t">
            <a:normAutofit/>
          </a:bodyPr>
          <a:lstStyle>
            <a:lvl1pPr algn="ctr">
              <a:defRPr sz="4400" baseline="0">
                <a:solidFill>
                  <a:schemeClr val="bg1">
                    <a:lumMod val="95000"/>
                  </a:schemeClr>
                </a:solidFill>
                <a:latin typeface="Aleo-LightItalic"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1381779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animEffect transition="in" filter="fade">
                                      <p:cBhvr>
                                        <p:cTn id="7" dur="500"/>
                                        <p:tgtEl>
                                          <p:spTgt spid="19">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0">
                                            <p:txEl>
                                              <p:pRg st="0" end="0"/>
                                            </p:txEl>
                                          </p:spTgt>
                                        </p:tgtEl>
                                        <p:attrNameLst>
                                          <p:attrName>style.visibility</p:attrName>
                                        </p:attrNameLst>
                                      </p:cBhvr>
                                      <p:to>
                                        <p:strVal val="visible"/>
                                      </p:to>
                                    </p:set>
                                    <p:animEffect transition="in" filter="fade">
                                      <p:cBhvr>
                                        <p:cTn id="11"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uild="p">
        <p:tmplLst>
          <p:tmpl lvl="1">
            <p:tnLst>
              <p:par>
                <p:cTn presetID="10" presetClass="entr" presetSubtype="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build="p">
        <p:tmplLst>
          <p:tmpl lvl="1">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mage 3 ">
    <p:spTree>
      <p:nvGrpSpPr>
        <p:cNvPr id="1" name=""/>
        <p:cNvGrpSpPr/>
        <p:nvPr/>
      </p:nvGrpSpPr>
      <p:grpSpPr>
        <a:xfrm>
          <a:off x="0" y="0"/>
          <a:ext cx="0" cy="0"/>
          <a:chOff x="0" y="0"/>
          <a:chExt cx="0" cy="0"/>
        </a:xfrm>
      </p:grpSpPr>
      <p:sp>
        <p:nvSpPr>
          <p:cNvPr id="7" name="図プレースホルダー 6"/>
          <p:cNvSpPr>
            <a:spLocks noGrp="1"/>
          </p:cNvSpPr>
          <p:nvPr>
            <p:ph type="pic" sz="quarter" idx="10" hasCustomPrompt="1"/>
          </p:nvPr>
        </p:nvSpPr>
        <p:spPr>
          <a:xfrm>
            <a:off x="-1" y="0"/>
            <a:ext cx="11375455" cy="10287000"/>
          </a:xfrm>
          <a:effectLst>
            <a:outerShdw blurRad="63500" algn="ctr" rotWithShape="0">
              <a:prstClr val="black">
                <a:alpha val="20000"/>
              </a:prstClr>
            </a:outerShdw>
          </a:effectLst>
        </p:spPr>
        <p:txBody>
          <a:bodyPr/>
          <a:lstStyle>
            <a:lvl1pPr>
              <a:defRPr baseline="0">
                <a:solidFill>
                  <a:schemeClr val="bg1">
                    <a:lumMod val="85000"/>
                  </a:schemeClr>
                </a:solidFill>
              </a:defRPr>
            </a:lvl1pPr>
          </a:lstStyle>
          <a:p>
            <a:r>
              <a:rPr lang="en-US" dirty="0" smtClean="0"/>
              <a:t>Add Image</a:t>
            </a:r>
            <a:endParaRPr lang="en-US" dirty="0"/>
          </a:p>
        </p:txBody>
      </p:sp>
      <p:sp>
        <p:nvSpPr>
          <p:cNvPr id="13" name="テキスト プレースホルダー 5"/>
          <p:cNvSpPr>
            <a:spLocks noGrp="1"/>
          </p:cNvSpPr>
          <p:nvPr>
            <p:ph type="body" sz="quarter" idx="21" hasCustomPrompt="1"/>
          </p:nvPr>
        </p:nvSpPr>
        <p:spPr>
          <a:xfrm>
            <a:off x="11519470" y="462980"/>
            <a:ext cx="6552728" cy="2808312"/>
          </a:xfrm>
        </p:spPr>
        <p:txBody>
          <a:bodyPr anchor="b">
            <a:normAutofit/>
          </a:bodyPr>
          <a:lstStyle>
            <a:lvl1pPr algn="l">
              <a:defRPr sz="4400" baseline="0">
                <a:solidFill>
                  <a:schemeClr val="tx1"/>
                </a:solidFill>
                <a:latin typeface="Aleo-BoldItalic" pitchFamily="34" charset="0"/>
              </a:defRPr>
            </a:lvl1pPr>
          </a:lstStyle>
          <a:p>
            <a:pPr lvl="0"/>
            <a:r>
              <a:rPr lang="en-US" dirty="0" smtClean="0"/>
              <a:t>“Text Here”</a:t>
            </a:r>
            <a:endParaRPr lang="en-US" dirty="0"/>
          </a:p>
        </p:txBody>
      </p:sp>
      <p:sp>
        <p:nvSpPr>
          <p:cNvPr id="14" name="テキスト プレースホルダー 5"/>
          <p:cNvSpPr>
            <a:spLocks noGrp="1"/>
          </p:cNvSpPr>
          <p:nvPr>
            <p:ph type="body" sz="quarter" idx="24" hasCustomPrompt="1"/>
          </p:nvPr>
        </p:nvSpPr>
        <p:spPr>
          <a:xfrm>
            <a:off x="11519470" y="3271292"/>
            <a:ext cx="6552728" cy="1584176"/>
          </a:xfrm>
        </p:spPr>
        <p:txBody>
          <a:bodyPr anchor="t">
            <a:normAutofit/>
          </a:bodyPr>
          <a:lstStyle>
            <a:lvl1pPr algn="l">
              <a:defRPr sz="2800" baseline="0">
                <a:solidFill>
                  <a:schemeClr val="tx1"/>
                </a:solidFill>
                <a:latin typeface="Aleo-LightItalic" pitchFamily="34" charset="0"/>
              </a:defRPr>
            </a:lvl1pPr>
          </a:lstStyle>
          <a:p>
            <a:pPr lvl="0"/>
            <a:r>
              <a:rPr lang="en-US" dirty="0" smtClean="0"/>
              <a:t>Text Here</a:t>
            </a:r>
            <a:endParaRPr lang="en-US" dirty="0"/>
          </a:p>
        </p:txBody>
      </p:sp>
      <p:sp>
        <p:nvSpPr>
          <p:cNvPr id="19" name="テキスト プレースホルダー 5"/>
          <p:cNvSpPr>
            <a:spLocks noGrp="1"/>
          </p:cNvSpPr>
          <p:nvPr>
            <p:ph type="body" sz="quarter" idx="15" hasCustomPrompt="1"/>
          </p:nvPr>
        </p:nvSpPr>
        <p:spPr>
          <a:xfrm rot="18000000">
            <a:off x="7278433" y="10529660"/>
            <a:ext cx="9008864" cy="395875"/>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0" name="テキスト プレースホルダー 5"/>
          <p:cNvSpPr>
            <a:spLocks noGrp="1"/>
          </p:cNvSpPr>
          <p:nvPr>
            <p:ph type="body" sz="quarter" idx="17" hasCustomPrompt="1"/>
          </p:nvPr>
        </p:nvSpPr>
        <p:spPr>
          <a:xfrm rot="18000000">
            <a:off x="7271285" y="8165936"/>
            <a:ext cx="6982211" cy="291833"/>
          </a:xfrm>
          <a:solidFill>
            <a:schemeClr val="accent3"/>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5" name="テキスト プレースホルダー 5"/>
          <p:cNvSpPr>
            <a:spLocks noGrp="1"/>
          </p:cNvSpPr>
          <p:nvPr>
            <p:ph type="body" sz="quarter" idx="18" hasCustomPrompt="1"/>
          </p:nvPr>
        </p:nvSpPr>
        <p:spPr>
          <a:xfrm rot="18000000">
            <a:off x="4635565" y="11523483"/>
            <a:ext cx="10144009" cy="1267033"/>
          </a:xfrm>
          <a:solidFill>
            <a:schemeClr val="accent2"/>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6" name="テキスト プレースホルダー 5"/>
          <p:cNvSpPr>
            <a:spLocks noGrp="1"/>
          </p:cNvSpPr>
          <p:nvPr>
            <p:ph type="body" sz="quarter" idx="19" hasCustomPrompt="1"/>
          </p:nvPr>
        </p:nvSpPr>
        <p:spPr>
          <a:xfrm rot="18000000">
            <a:off x="6266517" y="8789800"/>
            <a:ext cx="6764774" cy="588126"/>
          </a:xfrm>
          <a:solidFill>
            <a:schemeClr val="accent4"/>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Tree>
    <p:extLst>
      <p:ext uri="{BB962C8B-B14F-4D97-AF65-F5344CB8AC3E}">
        <p14:creationId xmlns:p14="http://schemas.microsoft.com/office/powerpoint/2010/main" val="1414439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2" presetClass="entr" presetSubtype="12" fill="hold" grpId="0" nodeType="withEffect">
                                  <p:stCondLst>
                                    <p:cond delay="250"/>
                                  </p:stCondLst>
                                  <p:childTnLst>
                                    <p:set>
                                      <p:cBhvr>
                                        <p:cTn id="9" dur="1" fill="hold">
                                          <p:stCondLst>
                                            <p:cond delay="0"/>
                                          </p:stCondLst>
                                        </p:cTn>
                                        <p:tgtEl>
                                          <p:spTgt spid="26">
                                            <p:bg/>
                                          </p:spTgt>
                                        </p:tgtEl>
                                        <p:attrNameLst>
                                          <p:attrName>style.visibility</p:attrName>
                                        </p:attrNameLst>
                                      </p:cBhvr>
                                      <p:to>
                                        <p:strVal val="visible"/>
                                      </p:to>
                                    </p:set>
                                    <p:anim calcmode="lin" valueType="num">
                                      <p:cBhvr additive="base">
                                        <p:cTn id="10" dur="500" fill="hold"/>
                                        <p:tgtEl>
                                          <p:spTgt spid="26">
                                            <p:bg/>
                                          </p:spTgt>
                                        </p:tgtEl>
                                        <p:attrNameLst>
                                          <p:attrName>ppt_x</p:attrName>
                                        </p:attrNameLst>
                                      </p:cBhvr>
                                      <p:tavLst>
                                        <p:tav tm="0">
                                          <p:val>
                                            <p:strVal val="0-#ppt_w/2"/>
                                          </p:val>
                                        </p:tav>
                                        <p:tav tm="100000">
                                          <p:val>
                                            <p:strVal val="#ppt_x"/>
                                          </p:val>
                                        </p:tav>
                                      </p:tavLst>
                                    </p:anim>
                                    <p:anim calcmode="lin" valueType="num">
                                      <p:cBhvr additive="base">
                                        <p:cTn id="11" dur="500" fill="hold"/>
                                        <p:tgtEl>
                                          <p:spTgt spid="26">
                                            <p:bg/>
                                          </p:spTgt>
                                        </p:tgtEl>
                                        <p:attrNameLst>
                                          <p:attrName>ppt_y</p:attrName>
                                        </p:attrNameLst>
                                      </p:cBhvr>
                                      <p:tavLst>
                                        <p:tav tm="0">
                                          <p:val>
                                            <p:strVal val="1+#ppt_h/2"/>
                                          </p:val>
                                        </p:tav>
                                        <p:tav tm="100000">
                                          <p:val>
                                            <p:strVal val="#ppt_y"/>
                                          </p:val>
                                        </p:tav>
                                      </p:tavLst>
                                    </p:anim>
                                  </p:childTnLst>
                                </p:cTn>
                              </p:par>
                              <p:par>
                                <p:cTn id="12" presetID="2" presetClass="entr" presetSubtype="12" fill="hold" grpId="0" nodeType="withEffect">
                                  <p:stCondLst>
                                    <p:cond delay="250"/>
                                  </p:stCondLst>
                                  <p:childTnLst>
                                    <p:set>
                                      <p:cBhvr>
                                        <p:cTn id="13" dur="1" fill="hold">
                                          <p:stCondLst>
                                            <p:cond delay="0"/>
                                          </p:stCondLst>
                                        </p:cTn>
                                        <p:tgtEl>
                                          <p:spTgt spid="26">
                                            <p:txEl>
                                              <p:pRg st="0" end="0"/>
                                            </p:txEl>
                                          </p:spTgt>
                                        </p:tgtEl>
                                        <p:attrNameLst>
                                          <p:attrName>style.visibility</p:attrName>
                                        </p:attrNameLst>
                                      </p:cBhvr>
                                      <p:to>
                                        <p:strVal val="visible"/>
                                      </p:to>
                                    </p:set>
                                    <p:anim calcmode="lin" valueType="num">
                                      <p:cBhvr additive="base">
                                        <p:cTn id="14" dur="500" fill="hold"/>
                                        <p:tgtEl>
                                          <p:spTgt spid="26">
                                            <p:txEl>
                                              <p:pRg st="0" end="0"/>
                                            </p:txEl>
                                          </p:spTgt>
                                        </p:tgtEl>
                                        <p:attrNameLst>
                                          <p:attrName>ppt_x</p:attrName>
                                        </p:attrNameLst>
                                      </p:cBhvr>
                                      <p:tavLst>
                                        <p:tav tm="0">
                                          <p:val>
                                            <p:strVal val="0-#ppt_w/2"/>
                                          </p:val>
                                        </p:tav>
                                        <p:tav tm="100000">
                                          <p:val>
                                            <p:strVal val="#ppt_x"/>
                                          </p:val>
                                        </p:tav>
                                      </p:tavLst>
                                    </p:anim>
                                    <p:anim calcmode="lin" valueType="num">
                                      <p:cBhvr additive="base">
                                        <p:cTn id="15" dur="500" fill="hold"/>
                                        <p:tgtEl>
                                          <p:spTgt spid="26">
                                            <p:txEl>
                                              <p:pRg st="0" end="0"/>
                                            </p:txEl>
                                          </p:spTgt>
                                        </p:tgtEl>
                                        <p:attrNameLst>
                                          <p:attrName>ppt_y</p:attrName>
                                        </p:attrNameLst>
                                      </p:cBhvr>
                                      <p:tavLst>
                                        <p:tav tm="0">
                                          <p:val>
                                            <p:strVal val="1+#ppt_h/2"/>
                                          </p:val>
                                        </p:tav>
                                        <p:tav tm="100000">
                                          <p:val>
                                            <p:strVal val="#ppt_y"/>
                                          </p:val>
                                        </p:tav>
                                      </p:tavLst>
                                    </p:anim>
                                  </p:childTnLst>
                                </p:cTn>
                              </p:par>
                              <p:par>
                                <p:cTn id="16" presetID="2" presetClass="entr" presetSubtype="12" fill="hold" grpId="0" nodeType="withEffect">
                                  <p:stCondLst>
                                    <p:cond delay="250"/>
                                  </p:stCondLst>
                                  <p:childTnLst>
                                    <p:set>
                                      <p:cBhvr>
                                        <p:cTn id="17" dur="1" fill="hold">
                                          <p:stCondLst>
                                            <p:cond delay="0"/>
                                          </p:stCondLst>
                                        </p:cTn>
                                        <p:tgtEl>
                                          <p:spTgt spid="20">
                                            <p:bg/>
                                          </p:spTgt>
                                        </p:tgtEl>
                                        <p:attrNameLst>
                                          <p:attrName>style.visibility</p:attrName>
                                        </p:attrNameLst>
                                      </p:cBhvr>
                                      <p:to>
                                        <p:strVal val="visible"/>
                                      </p:to>
                                    </p:set>
                                    <p:anim calcmode="lin" valueType="num">
                                      <p:cBhvr additive="base">
                                        <p:cTn id="18" dur="500" fill="hold"/>
                                        <p:tgtEl>
                                          <p:spTgt spid="20">
                                            <p:bg/>
                                          </p:spTgt>
                                        </p:tgtEl>
                                        <p:attrNameLst>
                                          <p:attrName>ppt_x</p:attrName>
                                        </p:attrNameLst>
                                      </p:cBhvr>
                                      <p:tavLst>
                                        <p:tav tm="0">
                                          <p:val>
                                            <p:strVal val="0-#ppt_w/2"/>
                                          </p:val>
                                        </p:tav>
                                        <p:tav tm="100000">
                                          <p:val>
                                            <p:strVal val="#ppt_x"/>
                                          </p:val>
                                        </p:tav>
                                      </p:tavLst>
                                    </p:anim>
                                    <p:anim calcmode="lin" valueType="num">
                                      <p:cBhvr additive="base">
                                        <p:cTn id="19" dur="500" fill="hold"/>
                                        <p:tgtEl>
                                          <p:spTgt spid="20">
                                            <p:bg/>
                                          </p:spTgt>
                                        </p:tgtEl>
                                        <p:attrNameLst>
                                          <p:attrName>ppt_y</p:attrName>
                                        </p:attrNameLst>
                                      </p:cBhvr>
                                      <p:tavLst>
                                        <p:tav tm="0">
                                          <p:val>
                                            <p:strVal val="1+#ppt_h/2"/>
                                          </p:val>
                                        </p:tav>
                                        <p:tav tm="100000">
                                          <p:val>
                                            <p:strVal val="#ppt_y"/>
                                          </p:val>
                                        </p:tav>
                                      </p:tavLst>
                                    </p:anim>
                                  </p:childTnLst>
                                </p:cTn>
                              </p:par>
                              <p:par>
                                <p:cTn id="20" presetID="2" presetClass="entr" presetSubtype="12" fill="hold" grpId="0" nodeType="withEffect">
                                  <p:stCondLst>
                                    <p:cond delay="250"/>
                                  </p:stCondLst>
                                  <p:childTnLst>
                                    <p:set>
                                      <p:cBhvr>
                                        <p:cTn id="21" dur="1" fill="hold">
                                          <p:stCondLst>
                                            <p:cond delay="0"/>
                                          </p:stCondLst>
                                        </p:cTn>
                                        <p:tgtEl>
                                          <p:spTgt spid="20">
                                            <p:txEl>
                                              <p:pRg st="0" end="0"/>
                                            </p:txEl>
                                          </p:spTgt>
                                        </p:tgtEl>
                                        <p:attrNameLst>
                                          <p:attrName>style.visibility</p:attrName>
                                        </p:attrNameLst>
                                      </p:cBhvr>
                                      <p:to>
                                        <p:strVal val="visible"/>
                                      </p:to>
                                    </p:set>
                                    <p:anim calcmode="lin" valueType="num">
                                      <p:cBhvr additive="base">
                                        <p:cTn id="22" dur="500" fill="hold"/>
                                        <p:tgtEl>
                                          <p:spTgt spid="20">
                                            <p:txEl>
                                              <p:pRg st="0" end="0"/>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20">
                                            <p:txEl>
                                              <p:pRg st="0" end="0"/>
                                            </p:txEl>
                                          </p:spTgt>
                                        </p:tgtEl>
                                        <p:attrNameLst>
                                          <p:attrName>ppt_y</p:attrName>
                                        </p:attrNameLst>
                                      </p:cBhvr>
                                      <p:tavLst>
                                        <p:tav tm="0">
                                          <p:val>
                                            <p:strVal val="1+#ppt_h/2"/>
                                          </p:val>
                                        </p:tav>
                                        <p:tav tm="100000">
                                          <p:val>
                                            <p:strVal val="#ppt_y"/>
                                          </p:val>
                                        </p:tav>
                                      </p:tavLst>
                                    </p:anim>
                                  </p:childTnLst>
                                </p:cTn>
                              </p:par>
                              <p:par>
                                <p:cTn id="24" presetID="2" presetClass="entr" presetSubtype="12" fill="hold" grpId="0" nodeType="withEffect">
                                  <p:stCondLst>
                                    <p:cond delay="250"/>
                                  </p:stCondLst>
                                  <p:childTnLst>
                                    <p:set>
                                      <p:cBhvr>
                                        <p:cTn id="25" dur="1" fill="hold">
                                          <p:stCondLst>
                                            <p:cond delay="0"/>
                                          </p:stCondLst>
                                        </p:cTn>
                                        <p:tgtEl>
                                          <p:spTgt spid="25">
                                            <p:bg/>
                                          </p:spTgt>
                                        </p:tgtEl>
                                        <p:attrNameLst>
                                          <p:attrName>style.visibility</p:attrName>
                                        </p:attrNameLst>
                                      </p:cBhvr>
                                      <p:to>
                                        <p:strVal val="visible"/>
                                      </p:to>
                                    </p:set>
                                    <p:anim calcmode="lin" valueType="num">
                                      <p:cBhvr additive="base">
                                        <p:cTn id="26" dur="500" fill="hold"/>
                                        <p:tgtEl>
                                          <p:spTgt spid="25">
                                            <p:bg/>
                                          </p:spTgt>
                                        </p:tgtEl>
                                        <p:attrNameLst>
                                          <p:attrName>ppt_x</p:attrName>
                                        </p:attrNameLst>
                                      </p:cBhvr>
                                      <p:tavLst>
                                        <p:tav tm="0">
                                          <p:val>
                                            <p:strVal val="0-#ppt_w/2"/>
                                          </p:val>
                                        </p:tav>
                                        <p:tav tm="100000">
                                          <p:val>
                                            <p:strVal val="#ppt_x"/>
                                          </p:val>
                                        </p:tav>
                                      </p:tavLst>
                                    </p:anim>
                                    <p:anim calcmode="lin" valueType="num">
                                      <p:cBhvr additive="base">
                                        <p:cTn id="27" dur="500" fill="hold"/>
                                        <p:tgtEl>
                                          <p:spTgt spid="25">
                                            <p:bg/>
                                          </p:spTgt>
                                        </p:tgtEl>
                                        <p:attrNameLst>
                                          <p:attrName>ppt_y</p:attrName>
                                        </p:attrNameLst>
                                      </p:cBhvr>
                                      <p:tavLst>
                                        <p:tav tm="0">
                                          <p:val>
                                            <p:strVal val="1+#ppt_h/2"/>
                                          </p:val>
                                        </p:tav>
                                        <p:tav tm="100000">
                                          <p:val>
                                            <p:strVal val="#ppt_y"/>
                                          </p:val>
                                        </p:tav>
                                      </p:tavLst>
                                    </p:anim>
                                  </p:childTnLst>
                                </p:cTn>
                              </p:par>
                              <p:par>
                                <p:cTn id="28" presetID="2" presetClass="entr" presetSubtype="12" fill="hold" grpId="0" nodeType="withEffect">
                                  <p:stCondLst>
                                    <p:cond delay="250"/>
                                  </p:stCondLst>
                                  <p:childTnLst>
                                    <p:set>
                                      <p:cBhvr>
                                        <p:cTn id="29" dur="1" fill="hold">
                                          <p:stCondLst>
                                            <p:cond delay="0"/>
                                          </p:stCondLst>
                                        </p:cTn>
                                        <p:tgtEl>
                                          <p:spTgt spid="25">
                                            <p:txEl>
                                              <p:pRg st="0" end="0"/>
                                            </p:txEl>
                                          </p:spTgt>
                                        </p:tgtEl>
                                        <p:attrNameLst>
                                          <p:attrName>style.visibility</p:attrName>
                                        </p:attrNameLst>
                                      </p:cBhvr>
                                      <p:to>
                                        <p:strVal val="visible"/>
                                      </p:to>
                                    </p:set>
                                    <p:anim calcmode="lin" valueType="num">
                                      <p:cBhvr additive="base">
                                        <p:cTn id="30" dur="500" fill="hold"/>
                                        <p:tgtEl>
                                          <p:spTgt spid="25">
                                            <p:txEl>
                                              <p:pRg st="0" end="0"/>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25">
                                            <p:txEl>
                                              <p:pRg st="0" end="0"/>
                                            </p:txEl>
                                          </p:spTgt>
                                        </p:tgtEl>
                                        <p:attrNameLst>
                                          <p:attrName>ppt_y</p:attrName>
                                        </p:attrNameLst>
                                      </p:cBhvr>
                                      <p:tavLst>
                                        <p:tav tm="0">
                                          <p:val>
                                            <p:strVal val="1+#ppt_h/2"/>
                                          </p:val>
                                        </p:tav>
                                        <p:tav tm="100000">
                                          <p:val>
                                            <p:strVal val="#ppt_y"/>
                                          </p:val>
                                        </p:tav>
                                      </p:tavLst>
                                    </p:anim>
                                  </p:childTnLst>
                                </p:cTn>
                              </p:par>
                              <p:par>
                                <p:cTn id="32" presetID="2" presetClass="entr" presetSubtype="12" fill="hold" grpId="0" nodeType="withEffect">
                                  <p:stCondLst>
                                    <p:cond delay="250"/>
                                  </p:stCondLst>
                                  <p:childTnLst>
                                    <p:set>
                                      <p:cBhvr>
                                        <p:cTn id="33" dur="1" fill="hold">
                                          <p:stCondLst>
                                            <p:cond delay="0"/>
                                          </p:stCondLst>
                                        </p:cTn>
                                        <p:tgtEl>
                                          <p:spTgt spid="19">
                                            <p:bg/>
                                          </p:spTgt>
                                        </p:tgtEl>
                                        <p:attrNameLst>
                                          <p:attrName>style.visibility</p:attrName>
                                        </p:attrNameLst>
                                      </p:cBhvr>
                                      <p:to>
                                        <p:strVal val="visible"/>
                                      </p:to>
                                    </p:set>
                                    <p:anim calcmode="lin" valueType="num">
                                      <p:cBhvr additive="base">
                                        <p:cTn id="34" dur="500" fill="hold"/>
                                        <p:tgtEl>
                                          <p:spTgt spid="19">
                                            <p:bg/>
                                          </p:spTgt>
                                        </p:tgtEl>
                                        <p:attrNameLst>
                                          <p:attrName>ppt_x</p:attrName>
                                        </p:attrNameLst>
                                      </p:cBhvr>
                                      <p:tavLst>
                                        <p:tav tm="0">
                                          <p:val>
                                            <p:strVal val="0-#ppt_w/2"/>
                                          </p:val>
                                        </p:tav>
                                        <p:tav tm="100000">
                                          <p:val>
                                            <p:strVal val="#ppt_x"/>
                                          </p:val>
                                        </p:tav>
                                      </p:tavLst>
                                    </p:anim>
                                    <p:anim calcmode="lin" valueType="num">
                                      <p:cBhvr additive="base">
                                        <p:cTn id="35" dur="500" fill="hold"/>
                                        <p:tgtEl>
                                          <p:spTgt spid="19">
                                            <p:bg/>
                                          </p:spTgt>
                                        </p:tgtEl>
                                        <p:attrNameLst>
                                          <p:attrName>ppt_y</p:attrName>
                                        </p:attrNameLst>
                                      </p:cBhvr>
                                      <p:tavLst>
                                        <p:tav tm="0">
                                          <p:val>
                                            <p:strVal val="1+#ppt_h/2"/>
                                          </p:val>
                                        </p:tav>
                                        <p:tav tm="100000">
                                          <p:val>
                                            <p:strVal val="#ppt_y"/>
                                          </p:val>
                                        </p:tav>
                                      </p:tavLst>
                                    </p:anim>
                                  </p:childTnLst>
                                </p:cTn>
                              </p:par>
                              <p:par>
                                <p:cTn id="36" presetID="2" presetClass="entr" presetSubtype="12" fill="hold" grpId="0" nodeType="withEffect">
                                  <p:stCondLst>
                                    <p:cond delay="250"/>
                                  </p:stCondLst>
                                  <p:childTnLst>
                                    <p:set>
                                      <p:cBhvr>
                                        <p:cTn id="37" dur="1" fill="hold">
                                          <p:stCondLst>
                                            <p:cond delay="0"/>
                                          </p:stCondLst>
                                        </p:cTn>
                                        <p:tgtEl>
                                          <p:spTgt spid="19">
                                            <p:txEl>
                                              <p:pRg st="0" end="0"/>
                                            </p:txEl>
                                          </p:spTgt>
                                        </p:tgtEl>
                                        <p:attrNameLst>
                                          <p:attrName>style.visibility</p:attrName>
                                        </p:attrNameLst>
                                      </p:cBhvr>
                                      <p:to>
                                        <p:strVal val="visible"/>
                                      </p:to>
                                    </p:set>
                                    <p:anim calcmode="lin" valueType="num">
                                      <p:cBhvr additive="base">
                                        <p:cTn id="38" dur="500" fill="hold"/>
                                        <p:tgtEl>
                                          <p:spTgt spid="19">
                                            <p:txEl>
                                              <p:pRg st="0" end="0"/>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19">
                                            <p:txEl>
                                              <p:pRg st="0" end="0"/>
                                            </p:txEl>
                                          </p:spTgt>
                                        </p:tgtEl>
                                        <p:attrNameLst>
                                          <p:attrName>ppt_y</p:attrName>
                                        </p:attrNameLst>
                                      </p:cBhvr>
                                      <p:tavLst>
                                        <p:tav tm="0">
                                          <p:val>
                                            <p:strVal val="1+#ppt_h/2"/>
                                          </p:val>
                                        </p:tav>
                                        <p:tav tm="100000">
                                          <p:val>
                                            <p:strVal val="#ppt_y"/>
                                          </p:val>
                                        </p:tav>
                                      </p:tavLst>
                                    </p:anim>
                                  </p:childTnLst>
                                </p:cTn>
                              </p:par>
                            </p:childTnLst>
                          </p:cTn>
                        </p:par>
                        <p:par>
                          <p:cTn id="40" fill="hold">
                            <p:stCondLst>
                              <p:cond delay="750"/>
                            </p:stCondLst>
                            <p:childTnLst>
                              <p:par>
                                <p:cTn id="41" presetID="42" presetClass="entr" presetSubtype="0" fill="hold" grpId="0" nodeType="afterEffect">
                                  <p:stCondLst>
                                    <p:cond delay="0"/>
                                  </p:stCondLst>
                                  <p:childTnLst>
                                    <p:set>
                                      <p:cBhvr>
                                        <p:cTn id="42" dur="1" fill="hold">
                                          <p:stCondLst>
                                            <p:cond delay="0"/>
                                          </p:stCondLst>
                                        </p:cTn>
                                        <p:tgtEl>
                                          <p:spTgt spid="13">
                                            <p:txEl>
                                              <p:pRg st="0" end="0"/>
                                            </p:txEl>
                                          </p:spTgt>
                                        </p:tgtEl>
                                        <p:attrNameLst>
                                          <p:attrName>style.visibility</p:attrName>
                                        </p:attrNameLst>
                                      </p:cBhvr>
                                      <p:to>
                                        <p:strVal val="visible"/>
                                      </p:to>
                                    </p:set>
                                    <p:animEffect transition="in" filter="fade">
                                      <p:cBhvr>
                                        <p:cTn id="43" dur="1000"/>
                                        <p:tgtEl>
                                          <p:spTgt spid="13">
                                            <p:txEl>
                                              <p:pRg st="0" end="0"/>
                                            </p:txEl>
                                          </p:spTgt>
                                        </p:tgtEl>
                                      </p:cBhvr>
                                    </p:animEffect>
                                    <p:anim calcmode="lin" valueType="num">
                                      <p:cBhvr>
                                        <p:cTn id="44" dur="10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45" dur="1000" fill="hold"/>
                                        <p:tgtEl>
                                          <p:spTgt spid="13">
                                            <p:txEl>
                                              <p:pRg st="0" end="0"/>
                                            </p:txEl>
                                          </p:spTgt>
                                        </p:tgtEl>
                                        <p:attrNameLst>
                                          <p:attrName>ppt_y</p:attrName>
                                        </p:attrNameLst>
                                      </p:cBhvr>
                                      <p:tavLst>
                                        <p:tav tm="0">
                                          <p:val>
                                            <p:strVal val="#ppt_y+.1"/>
                                          </p:val>
                                        </p:tav>
                                        <p:tav tm="100000">
                                          <p:val>
                                            <p:strVal val="#ppt_y"/>
                                          </p:val>
                                        </p:tav>
                                      </p:tavLst>
                                    </p:anim>
                                  </p:childTnLst>
                                </p:cTn>
                              </p:par>
                            </p:childTnLst>
                          </p:cTn>
                        </p:par>
                        <p:par>
                          <p:cTn id="46" fill="hold">
                            <p:stCondLst>
                              <p:cond delay="1750"/>
                            </p:stCondLst>
                            <p:childTnLst>
                              <p:par>
                                <p:cTn id="47" presetID="42" presetClass="entr" presetSubtype="0" fill="hold" grpId="0" nodeType="afterEffect">
                                  <p:stCondLst>
                                    <p:cond delay="0"/>
                                  </p:stCondLst>
                                  <p:childTnLst>
                                    <p:set>
                                      <p:cBhvr>
                                        <p:cTn id="48" dur="1" fill="hold">
                                          <p:stCondLst>
                                            <p:cond delay="0"/>
                                          </p:stCondLst>
                                        </p:cTn>
                                        <p:tgtEl>
                                          <p:spTgt spid="14">
                                            <p:txEl>
                                              <p:pRg st="0" end="0"/>
                                            </p:txEl>
                                          </p:spTgt>
                                        </p:tgtEl>
                                        <p:attrNameLst>
                                          <p:attrName>style.visibility</p:attrName>
                                        </p:attrNameLst>
                                      </p:cBhvr>
                                      <p:to>
                                        <p:strVal val="visible"/>
                                      </p:to>
                                    </p:set>
                                    <p:animEffect transition="in" filter="fade">
                                      <p:cBhvr>
                                        <p:cTn id="49" dur="1000"/>
                                        <p:tgtEl>
                                          <p:spTgt spid="14">
                                            <p:txEl>
                                              <p:pRg st="0" end="0"/>
                                            </p:txEl>
                                          </p:spTgt>
                                        </p:tgtEl>
                                      </p:cBhvr>
                                    </p:animEffect>
                                    <p:anim calcmode="lin" valueType="num">
                                      <p:cBhvr>
                                        <p:cTn id="50" dur="10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51" dur="10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build="p">
        <p:tmplLst>
          <p:tmpl lvl="1">
            <p:tnLst>
              <p:par>
                <p:cTn presetID="42"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1000"/>
                        <p:tgtEl>
                          <p:spTgt spid="13"/>
                        </p:tgtEl>
                      </p:cBhvr>
                    </p:animEffect>
                    <p:anim calcmode="lin" valueType="num">
                      <p:cBhvr>
                        <p:cTn dur="1000" fill="hold"/>
                        <p:tgtEl>
                          <p:spTgt spid="13"/>
                        </p:tgtEl>
                        <p:attrNameLst>
                          <p:attrName>ppt_x</p:attrName>
                        </p:attrNameLst>
                      </p:cBhvr>
                      <p:tavLst>
                        <p:tav tm="0">
                          <p:val>
                            <p:strVal val="#ppt_x"/>
                          </p:val>
                        </p:tav>
                        <p:tav tm="100000">
                          <p:val>
                            <p:strVal val="#ppt_x"/>
                          </p:val>
                        </p:tav>
                      </p:tavLst>
                    </p:anim>
                    <p:anim calcmode="lin" valueType="num">
                      <p:cBhvr>
                        <p:cTn dur="1000" fill="hold"/>
                        <p:tgtEl>
                          <p:spTgt spid="13"/>
                        </p:tgtEl>
                        <p:attrNameLst>
                          <p:attrName>ppt_y</p:attrName>
                        </p:attrNameLst>
                      </p:cBhvr>
                      <p:tavLst>
                        <p:tav tm="0">
                          <p:val>
                            <p:strVal val="#ppt_y+.1"/>
                          </p:val>
                        </p:tav>
                        <p:tav tm="100000">
                          <p:val>
                            <p:strVal val="#ppt_y"/>
                          </p:val>
                        </p:tav>
                      </p:tavLst>
                    </p:anim>
                  </p:childTnLst>
                </p:cTn>
              </p:par>
            </p:tnLst>
          </p:tmpl>
        </p:tmplLst>
      </p:bldP>
      <p:bldP spid="14" grpId="0" build="p">
        <p:tmplLst>
          <p:tmpl lvl="1">
            <p:tnLst>
              <p:par>
                <p:cTn presetID="42"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1000"/>
                        <p:tgtEl>
                          <p:spTgt spid="14"/>
                        </p:tgtEl>
                      </p:cBhvr>
                    </p:animEffect>
                    <p:anim calcmode="lin" valueType="num">
                      <p:cBhvr>
                        <p:cTn dur="1000" fill="hold"/>
                        <p:tgtEl>
                          <p:spTgt spid="14"/>
                        </p:tgtEl>
                        <p:attrNameLst>
                          <p:attrName>ppt_x</p:attrName>
                        </p:attrNameLst>
                      </p:cBhvr>
                      <p:tavLst>
                        <p:tav tm="0">
                          <p:val>
                            <p:strVal val="#ppt_x"/>
                          </p:val>
                        </p:tav>
                        <p:tav tm="100000">
                          <p:val>
                            <p:strVal val="#ppt_x"/>
                          </p:val>
                        </p:tav>
                      </p:tavLst>
                    </p:anim>
                    <p:anim calcmode="lin" valueType="num">
                      <p:cBhvr>
                        <p:cTn dur="1000" fill="hold"/>
                        <p:tgtEl>
                          <p:spTgt spid="14"/>
                        </p:tgtEl>
                        <p:attrNameLst>
                          <p:attrName>ppt_y</p:attrName>
                        </p:attrNameLst>
                      </p:cBhvr>
                      <p:tavLst>
                        <p:tav tm="0">
                          <p:val>
                            <p:strVal val="#ppt_y+.1"/>
                          </p:val>
                        </p:tav>
                        <p:tav tm="100000">
                          <p:val>
                            <p:strVal val="#ppt_y"/>
                          </p:val>
                        </p:tav>
                      </p:tavLst>
                    </p:anim>
                  </p:childTnLst>
                </p:cTn>
              </p:par>
            </p:tnLst>
          </p:tmpl>
        </p:tmplLst>
      </p:bldP>
      <p:bldP spid="19" grpId="0" build="p" animBg="1">
        <p:tmplLst>
          <p:tmpl>
            <p:tnLst>
              <p:par>
                <p:cTn presetID="2" presetClass="entr" presetSubtype="12"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0-#ppt_w/2"/>
                          </p:val>
                        </p:tav>
                        <p:tav tm="100000">
                          <p:val>
                            <p:strVal val="#ppt_x"/>
                          </p:val>
                        </p:tav>
                      </p:tavLst>
                    </p:anim>
                    <p:anim calcmode="lin" valueType="num">
                      <p:cBhvr additive="base">
                        <p:cTn dur="500" fill="hold"/>
                        <p:tgtEl>
                          <p:spTgt spid="19"/>
                        </p:tgtEl>
                        <p:attrNameLst>
                          <p:attrName>ppt_y</p:attrName>
                        </p:attrNameLst>
                      </p:cBhvr>
                      <p:tavLst>
                        <p:tav tm="0">
                          <p:val>
                            <p:strVal val="1+#ppt_h/2"/>
                          </p:val>
                        </p:tav>
                        <p:tav tm="100000">
                          <p:val>
                            <p:strVal val="#ppt_y"/>
                          </p:val>
                        </p:tav>
                      </p:tavLst>
                    </p:anim>
                  </p:childTnLst>
                </p:cTn>
              </p:par>
            </p:tnLst>
          </p:tmpl>
          <p:tmpl lvl="1">
            <p:tnLst>
              <p:par>
                <p:cTn presetID="2" presetClass="entr" presetSubtype="12"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0-#ppt_w/2"/>
                          </p:val>
                        </p:tav>
                        <p:tav tm="100000">
                          <p:val>
                            <p:strVal val="#ppt_x"/>
                          </p:val>
                        </p:tav>
                      </p:tavLst>
                    </p:anim>
                    <p:anim calcmode="lin" valueType="num">
                      <p:cBhvr additive="base">
                        <p:cTn dur="500" fill="hold"/>
                        <p:tgtEl>
                          <p:spTgt spid="19"/>
                        </p:tgtEl>
                        <p:attrNameLst>
                          <p:attrName>ppt_y</p:attrName>
                        </p:attrNameLst>
                      </p:cBhvr>
                      <p:tavLst>
                        <p:tav tm="0">
                          <p:val>
                            <p:strVal val="1+#ppt_h/2"/>
                          </p:val>
                        </p:tav>
                        <p:tav tm="100000">
                          <p:val>
                            <p:strVal val="#ppt_y"/>
                          </p:val>
                        </p:tav>
                      </p:tavLst>
                    </p:anim>
                  </p:childTnLst>
                </p:cTn>
              </p:par>
            </p:tnLst>
          </p:tmpl>
        </p:tmplLst>
      </p:bldP>
      <p:bldP spid="20" grpId="0" build="p" animBg="1">
        <p:tmplLst>
          <p:tmpl>
            <p:tnLst>
              <p:par>
                <p:cTn presetID="2" presetClass="entr" presetSubtype="12" fill="hold" nodeType="withEffect">
                  <p:stCondLst>
                    <p:cond delay="25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0-#ppt_w/2"/>
                          </p:val>
                        </p:tav>
                        <p:tav tm="100000">
                          <p:val>
                            <p:strVal val="#ppt_x"/>
                          </p:val>
                        </p:tav>
                      </p:tavLst>
                    </p:anim>
                    <p:anim calcmode="lin" valueType="num">
                      <p:cBhvr additive="base">
                        <p:cTn dur="500" fill="hold"/>
                        <p:tgtEl>
                          <p:spTgt spid="20"/>
                        </p:tgtEl>
                        <p:attrNameLst>
                          <p:attrName>ppt_y</p:attrName>
                        </p:attrNameLst>
                      </p:cBhvr>
                      <p:tavLst>
                        <p:tav tm="0">
                          <p:val>
                            <p:strVal val="1+#ppt_h/2"/>
                          </p:val>
                        </p:tav>
                        <p:tav tm="100000">
                          <p:val>
                            <p:strVal val="#ppt_y"/>
                          </p:val>
                        </p:tav>
                      </p:tavLst>
                    </p:anim>
                  </p:childTnLst>
                </p:cTn>
              </p:par>
            </p:tnLst>
          </p:tmpl>
          <p:tmpl lvl="1">
            <p:tnLst>
              <p:par>
                <p:cTn presetID="2" presetClass="entr" presetSubtype="12" fill="hold" nodeType="withEffect">
                  <p:stCondLst>
                    <p:cond delay="25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0-#ppt_w/2"/>
                          </p:val>
                        </p:tav>
                        <p:tav tm="100000">
                          <p:val>
                            <p:strVal val="#ppt_x"/>
                          </p:val>
                        </p:tav>
                      </p:tavLst>
                    </p:anim>
                    <p:anim calcmode="lin" valueType="num">
                      <p:cBhvr additive="base">
                        <p:cTn dur="500" fill="hold"/>
                        <p:tgtEl>
                          <p:spTgt spid="20"/>
                        </p:tgtEl>
                        <p:attrNameLst>
                          <p:attrName>ppt_y</p:attrName>
                        </p:attrNameLst>
                      </p:cBhvr>
                      <p:tavLst>
                        <p:tav tm="0">
                          <p:val>
                            <p:strVal val="1+#ppt_h/2"/>
                          </p:val>
                        </p:tav>
                        <p:tav tm="100000">
                          <p:val>
                            <p:strVal val="#ppt_y"/>
                          </p:val>
                        </p:tav>
                      </p:tavLst>
                    </p:anim>
                  </p:childTnLst>
                </p:cTn>
              </p:par>
            </p:tnLst>
          </p:tmpl>
        </p:tmplLst>
      </p:bldP>
      <p:bldP spid="25" grpId="0" build="p" animBg="1">
        <p:tmplLst>
          <p:tmpl>
            <p:tnLst>
              <p:par>
                <p:cTn presetID="2" presetClass="entr" presetSubtype="12" fill="hold" nodeType="withEffect">
                  <p:stCondLst>
                    <p:cond delay="25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0-#ppt_w/2"/>
                          </p:val>
                        </p:tav>
                        <p:tav tm="100000">
                          <p:val>
                            <p:strVal val="#ppt_x"/>
                          </p:val>
                        </p:tav>
                      </p:tavLst>
                    </p:anim>
                    <p:anim calcmode="lin" valueType="num">
                      <p:cBhvr additive="base">
                        <p:cTn dur="500" fill="hold"/>
                        <p:tgtEl>
                          <p:spTgt spid="25"/>
                        </p:tgtEl>
                        <p:attrNameLst>
                          <p:attrName>ppt_y</p:attrName>
                        </p:attrNameLst>
                      </p:cBhvr>
                      <p:tavLst>
                        <p:tav tm="0">
                          <p:val>
                            <p:strVal val="1+#ppt_h/2"/>
                          </p:val>
                        </p:tav>
                        <p:tav tm="100000">
                          <p:val>
                            <p:strVal val="#ppt_y"/>
                          </p:val>
                        </p:tav>
                      </p:tavLst>
                    </p:anim>
                  </p:childTnLst>
                </p:cTn>
              </p:par>
            </p:tnLst>
          </p:tmpl>
          <p:tmpl lvl="1">
            <p:tnLst>
              <p:par>
                <p:cTn presetID="2" presetClass="entr" presetSubtype="12" fill="hold" nodeType="withEffect">
                  <p:stCondLst>
                    <p:cond delay="25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0-#ppt_w/2"/>
                          </p:val>
                        </p:tav>
                        <p:tav tm="100000">
                          <p:val>
                            <p:strVal val="#ppt_x"/>
                          </p:val>
                        </p:tav>
                      </p:tavLst>
                    </p:anim>
                    <p:anim calcmode="lin" valueType="num">
                      <p:cBhvr additive="base">
                        <p:cTn dur="500" fill="hold"/>
                        <p:tgtEl>
                          <p:spTgt spid="25"/>
                        </p:tgtEl>
                        <p:attrNameLst>
                          <p:attrName>ppt_y</p:attrName>
                        </p:attrNameLst>
                      </p:cBhvr>
                      <p:tavLst>
                        <p:tav tm="0">
                          <p:val>
                            <p:strVal val="1+#ppt_h/2"/>
                          </p:val>
                        </p:tav>
                        <p:tav tm="100000">
                          <p:val>
                            <p:strVal val="#ppt_y"/>
                          </p:val>
                        </p:tav>
                      </p:tavLst>
                    </p:anim>
                  </p:childTnLst>
                </p:cTn>
              </p:par>
            </p:tnLst>
          </p:tmpl>
        </p:tmplLst>
      </p:bldP>
      <p:bldP spid="26" grpId="0" build="p" animBg="1">
        <p:tmplLst>
          <p:tmpl>
            <p:tnLst>
              <p:par>
                <p:cTn presetID="2" presetClass="entr" presetSubtype="12" fill="hold" nodeType="withEffect">
                  <p:stCondLst>
                    <p:cond delay="25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0-#ppt_w/2"/>
                          </p:val>
                        </p:tav>
                        <p:tav tm="100000">
                          <p:val>
                            <p:strVal val="#ppt_x"/>
                          </p:val>
                        </p:tav>
                      </p:tavLst>
                    </p:anim>
                    <p:anim calcmode="lin" valueType="num">
                      <p:cBhvr additive="base">
                        <p:cTn dur="500" fill="hold"/>
                        <p:tgtEl>
                          <p:spTgt spid="26"/>
                        </p:tgtEl>
                        <p:attrNameLst>
                          <p:attrName>ppt_y</p:attrName>
                        </p:attrNameLst>
                      </p:cBhvr>
                      <p:tavLst>
                        <p:tav tm="0">
                          <p:val>
                            <p:strVal val="1+#ppt_h/2"/>
                          </p:val>
                        </p:tav>
                        <p:tav tm="100000">
                          <p:val>
                            <p:strVal val="#ppt_y"/>
                          </p:val>
                        </p:tav>
                      </p:tavLst>
                    </p:anim>
                  </p:childTnLst>
                </p:cTn>
              </p:par>
            </p:tnLst>
          </p:tmpl>
          <p:tmpl lvl="1">
            <p:tnLst>
              <p:par>
                <p:cTn presetID="2" presetClass="entr" presetSubtype="12" fill="hold" nodeType="withEffect">
                  <p:stCondLst>
                    <p:cond delay="25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0-#ppt_w/2"/>
                          </p:val>
                        </p:tav>
                        <p:tav tm="100000">
                          <p:val>
                            <p:strVal val="#ppt_x"/>
                          </p:val>
                        </p:tav>
                      </p:tavLst>
                    </p:anim>
                    <p:anim calcmode="lin" valueType="num">
                      <p:cBhvr additive="base">
                        <p:cTn dur="500" fill="hold"/>
                        <p:tgtEl>
                          <p:spTgt spid="26"/>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13" name="テキスト プレースホルダー 5"/>
          <p:cNvSpPr>
            <a:spLocks noGrp="1"/>
          </p:cNvSpPr>
          <p:nvPr>
            <p:ph type="body" sz="quarter" idx="21" hasCustomPrompt="1"/>
          </p:nvPr>
        </p:nvSpPr>
        <p:spPr>
          <a:xfrm>
            <a:off x="1582366" y="2551212"/>
            <a:ext cx="14905656" cy="2808312"/>
          </a:xfrm>
        </p:spPr>
        <p:txBody>
          <a:bodyPr anchor="b">
            <a:normAutofit/>
          </a:bodyPr>
          <a:lstStyle>
            <a:lvl1pPr algn="ctr">
              <a:defRPr sz="4400" baseline="0">
                <a:solidFill>
                  <a:schemeClr val="tx1"/>
                </a:solidFill>
                <a:latin typeface="Aleo-BoldItalic" pitchFamily="34" charset="0"/>
              </a:defRPr>
            </a:lvl1pPr>
          </a:lstStyle>
          <a:p>
            <a:pPr lvl="0"/>
            <a:r>
              <a:rPr lang="en-US" dirty="0" smtClean="0"/>
              <a:t>“Text Here”</a:t>
            </a:r>
            <a:endParaRPr lang="en-US" dirty="0"/>
          </a:p>
        </p:txBody>
      </p:sp>
      <p:sp>
        <p:nvSpPr>
          <p:cNvPr id="14" name="テキスト プレースホルダー 5"/>
          <p:cNvSpPr>
            <a:spLocks noGrp="1"/>
          </p:cNvSpPr>
          <p:nvPr>
            <p:ph type="body" sz="quarter" idx="24" hasCustomPrompt="1"/>
          </p:nvPr>
        </p:nvSpPr>
        <p:spPr>
          <a:xfrm>
            <a:off x="1582366" y="5503540"/>
            <a:ext cx="14905656" cy="1584176"/>
          </a:xfrm>
        </p:spPr>
        <p:txBody>
          <a:bodyPr anchor="t">
            <a:normAutofit/>
          </a:bodyPr>
          <a:lstStyle>
            <a:lvl1pPr algn="ctr">
              <a:defRPr sz="2800" baseline="0">
                <a:solidFill>
                  <a:schemeClr val="tx1"/>
                </a:solidFill>
                <a:latin typeface="+mn-lt"/>
              </a:defRPr>
            </a:lvl1pPr>
          </a:lstStyle>
          <a:p>
            <a:pPr lvl="0"/>
            <a:r>
              <a:rPr lang="en-US" dirty="0" smtClean="0"/>
              <a:t>Text Here</a:t>
            </a:r>
            <a:endParaRPr lang="en-US" dirty="0"/>
          </a:p>
        </p:txBody>
      </p:sp>
    </p:spTree>
    <p:extLst>
      <p:ext uri="{BB962C8B-B14F-4D97-AF65-F5344CB8AC3E}">
        <p14:creationId xmlns:p14="http://schemas.microsoft.com/office/powerpoint/2010/main" val="335878736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 Column - Horizontal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a:prstGeom prst="rect">
            <a:avLst/>
          </a:prstGeo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‹N°›</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a:prstGeom prst="rect">
            <a:avLst/>
          </a:prstGeo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23" name="テキスト プレースホルダー 22"/>
          <p:cNvSpPr>
            <a:spLocks noGrp="1"/>
          </p:cNvSpPr>
          <p:nvPr>
            <p:ph type="body" sz="quarter" idx="13" hasCustomPrompt="1"/>
          </p:nvPr>
        </p:nvSpPr>
        <p:spPr>
          <a:xfrm>
            <a:off x="2590478" y="6007596"/>
            <a:ext cx="12599218" cy="1080120"/>
          </a:xfrm>
        </p:spPr>
        <p:txBody>
          <a:bodyPr anchor="ctr">
            <a:normAutofit/>
          </a:bodyPr>
          <a:lstStyle>
            <a:lvl1pPr algn="ctr">
              <a:defRPr sz="4400">
                <a:latin typeface="Aleo-BoldItalic" pitchFamily="34" charset="0"/>
              </a:defRPr>
            </a:lvl1pPr>
          </a:lstStyle>
          <a:p>
            <a:pPr lvl="0"/>
            <a:r>
              <a:rPr lang="en-US" dirty="0" smtClean="0"/>
              <a:t>“Text Here”</a:t>
            </a:r>
            <a:endParaRPr lang="en-US" dirty="0"/>
          </a:p>
        </p:txBody>
      </p:sp>
      <p:sp>
        <p:nvSpPr>
          <p:cNvPr id="6" name="テキスト プレースホルダー 5"/>
          <p:cNvSpPr>
            <a:spLocks noGrp="1"/>
          </p:cNvSpPr>
          <p:nvPr>
            <p:ph type="body" sz="quarter" idx="14" hasCustomPrompt="1"/>
          </p:nvPr>
        </p:nvSpPr>
        <p:spPr>
          <a:xfrm>
            <a:off x="2599842" y="7041252"/>
            <a:ext cx="12592036" cy="2782768"/>
          </a:xfrm>
        </p:spPr>
        <p:txBody>
          <a:bodyPr/>
          <a:lstStyle>
            <a:lvl1pPr algn="ctr">
              <a:defRPr baseline="0"/>
            </a:lvl1pPr>
          </a:lstStyle>
          <a:p>
            <a:pPr lvl="0"/>
            <a:r>
              <a:rPr lang="en-US" dirty="0" smtClean="0"/>
              <a:t>Text Here</a:t>
            </a:r>
            <a:endParaRPr lang="en-US" dirty="0"/>
          </a:p>
        </p:txBody>
      </p:sp>
    </p:spTree>
    <p:extLst>
      <p:ext uri="{BB962C8B-B14F-4D97-AF65-F5344CB8AC3E}">
        <p14:creationId xmlns:p14="http://schemas.microsoft.com/office/powerpoint/2010/main" val="2813971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par>
                                <p:cTn id="50" presetID="10" presetClass="entr" presetSubtype="0" fill="hold" grpId="0" nodeType="withEffect">
                                  <p:stCondLst>
                                    <p:cond delay="750"/>
                                  </p:stCondLst>
                                  <p:childTnLst>
                                    <p:set>
                                      <p:cBhvr>
                                        <p:cTn id="51" dur="1" fill="hold">
                                          <p:stCondLst>
                                            <p:cond delay="0"/>
                                          </p:stCondLst>
                                        </p:cTn>
                                        <p:tgtEl>
                                          <p:spTgt spid="23">
                                            <p:txEl>
                                              <p:pRg st="0" end="0"/>
                                            </p:txEl>
                                          </p:spTgt>
                                        </p:tgtEl>
                                        <p:attrNameLst>
                                          <p:attrName>style.visibility</p:attrName>
                                        </p:attrNameLst>
                                      </p:cBhvr>
                                      <p:to>
                                        <p:strVal val="visible"/>
                                      </p:to>
                                    </p:set>
                                    <p:animEffect transition="in" filter="fade">
                                      <p:cBhvr>
                                        <p:cTn id="52" dur="500"/>
                                        <p:tgtEl>
                                          <p:spTgt spid="23">
                                            <p:txEl>
                                              <p:pRg st="0" end="0"/>
                                            </p:txEl>
                                          </p:spTgt>
                                        </p:tgtEl>
                                      </p:cBhvr>
                                    </p:animEffect>
                                  </p:childTnLst>
                                </p:cTn>
                              </p:par>
                              <p:par>
                                <p:cTn id="53" presetID="10" presetClass="entr" presetSubtype="0" fill="hold" grpId="0" nodeType="withEffect">
                                  <p:stCondLst>
                                    <p:cond delay="750"/>
                                  </p:stCondLst>
                                  <p:childTnLst>
                                    <p:set>
                                      <p:cBhvr>
                                        <p:cTn id="54" dur="1" fill="hold">
                                          <p:stCondLst>
                                            <p:cond delay="0"/>
                                          </p:stCondLst>
                                        </p:cTn>
                                        <p:tgtEl>
                                          <p:spTgt spid="6">
                                            <p:txEl>
                                              <p:pRg st="0" end="0"/>
                                            </p:txEl>
                                          </p:spTgt>
                                        </p:tgtEl>
                                        <p:attrNameLst>
                                          <p:attrName>style.visibility</p:attrName>
                                        </p:attrNameLst>
                                      </p:cBhvr>
                                      <p:to>
                                        <p:strVal val="visible"/>
                                      </p:to>
                                    </p:set>
                                    <p:animEffect transition="in" filter="fade">
                                      <p:cBhvr>
                                        <p:cTn id="55"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P spid="23" grpId="0" build="p">
        <p:tmplLst>
          <p:tmpl lvl="1">
            <p:tnLst>
              <p:par>
                <p:cTn presetID="10" presetClass="entr" presetSubtype="0" fill="hold" nodeType="withEffect">
                  <p:stCondLst>
                    <p:cond delay="75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6" grpId="0" build="p">
        <p:tmplLst>
          <p:tmpl lvl="1">
            <p:tnLst>
              <p:par>
                <p:cTn presetID="10" presetClass="entr" presetSubtype="0" fill="hold" nodeType="withEffect">
                  <p:stCondLst>
                    <p:cond delay="75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slideLayout" Target="../slideLayouts/slideLayout22.xml"/><Relationship Id="rId18" Type="http://schemas.openxmlformats.org/officeDocument/2006/relationships/slideLayout" Target="../slideLayouts/slideLayout27.xml"/><Relationship Id="rId3" Type="http://schemas.openxmlformats.org/officeDocument/2006/relationships/slideLayout" Target="../slideLayouts/slideLayout12.xml"/><Relationship Id="rId21" Type="http://schemas.openxmlformats.org/officeDocument/2006/relationships/slideLayout" Target="../slideLayouts/slideLayout30.xml"/><Relationship Id="rId7" Type="http://schemas.openxmlformats.org/officeDocument/2006/relationships/slideLayout" Target="../slideLayouts/slideLayout16.xml"/><Relationship Id="rId12" Type="http://schemas.openxmlformats.org/officeDocument/2006/relationships/slideLayout" Target="../slideLayouts/slideLayout21.xml"/><Relationship Id="rId17" Type="http://schemas.openxmlformats.org/officeDocument/2006/relationships/slideLayout" Target="../slideLayouts/slideLayout26.xml"/><Relationship Id="rId2" Type="http://schemas.openxmlformats.org/officeDocument/2006/relationships/slideLayout" Target="../slideLayouts/slideLayout11.xml"/><Relationship Id="rId16" Type="http://schemas.openxmlformats.org/officeDocument/2006/relationships/slideLayout" Target="../slideLayouts/slideLayout25.xml"/><Relationship Id="rId20" Type="http://schemas.openxmlformats.org/officeDocument/2006/relationships/slideLayout" Target="../slideLayouts/slideLayout29.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5" Type="http://schemas.openxmlformats.org/officeDocument/2006/relationships/slideLayout" Target="../slideLayouts/slideLayout24.xml"/><Relationship Id="rId23" Type="http://schemas.openxmlformats.org/officeDocument/2006/relationships/theme" Target="../theme/theme2.xml"/><Relationship Id="rId10" Type="http://schemas.openxmlformats.org/officeDocument/2006/relationships/slideLayout" Target="../slideLayouts/slideLayout19.xml"/><Relationship Id="rId19" Type="http://schemas.openxmlformats.org/officeDocument/2006/relationships/slideLayout" Target="../slideLayouts/slideLayout28.xml"/><Relationship Id="rId4" Type="http://schemas.openxmlformats.org/officeDocument/2006/relationships/slideLayout" Target="../slideLayouts/slideLayout13.xml"/><Relationship Id="rId9" Type="http://schemas.openxmlformats.org/officeDocument/2006/relationships/slideLayout" Target="../slideLayouts/slideLayout18.xml"/><Relationship Id="rId14" Type="http://schemas.openxmlformats.org/officeDocument/2006/relationships/slideLayout" Target="../slideLayouts/slideLayout23.xml"/><Relationship Id="rId22"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914321" y="267943"/>
            <a:ext cx="16457772" cy="987125"/>
          </a:xfrm>
          <a:prstGeom prst="rect">
            <a:avLst/>
          </a:prstGeom>
        </p:spPr>
        <p:txBody>
          <a:bodyPr vert="horz" lIns="163275" tIns="81638" rIns="163275" bIns="81638" rtlCol="0" anchor="ctr">
            <a:normAutofit/>
          </a:bodyPr>
          <a:lstStyle/>
          <a:p>
            <a:r>
              <a:rPr lang="en-US" altLang="ja-JP" dirty="0" smtClean="0"/>
              <a:t>Master Title</a:t>
            </a:r>
            <a:endParaRPr lang="en-US" dirty="0"/>
          </a:p>
        </p:txBody>
      </p:sp>
      <p:sp>
        <p:nvSpPr>
          <p:cNvPr id="3" name="テキスト プレースホルダー 2"/>
          <p:cNvSpPr>
            <a:spLocks noGrp="1"/>
          </p:cNvSpPr>
          <p:nvPr>
            <p:ph type="body" idx="1"/>
          </p:nvPr>
        </p:nvSpPr>
        <p:spPr>
          <a:xfrm>
            <a:off x="914321" y="1615108"/>
            <a:ext cx="16457772" cy="7776864"/>
          </a:xfrm>
          <a:prstGeom prst="rect">
            <a:avLst/>
          </a:prstGeom>
        </p:spPr>
        <p:txBody>
          <a:bodyPr vert="horz" lIns="163275" tIns="81638" rIns="163275" bIns="81638" rtlCol="0">
            <a:normAutofit/>
          </a:bodyPr>
          <a:lstStyle/>
          <a:p>
            <a:pPr lvl="0"/>
            <a:r>
              <a:rPr lang="en-US" altLang="ja-JP" dirty="0" smtClean="0"/>
              <a:t>Master Text Here</a:t>
            </a:r>
            <a:endParaRPr lang="ja-JP" altLang="en-US" dirty="0" smtClean="0"/>
          </a:p>
        </p:txBody>
      </p:sp>
    </p:spTree>
    <p:extLst>
      <p:ext uri="{BB962C8B-B14F-4D97-AF65-F5344CB8AC3E}">
        <p14:creationId xmlns:p14="http://schemas.microsoft.com/office/powerpoint/2010/main" val="1165330069"/>
      </p:ext>
    </p:extLst>
  </p:cSld>
  <p:clrMap bg1="lt1" tx1="dk1" bg2="lt2" tx2="dk2" accent1="accent1" accent2="accent2" accent3="accent3" accent4="accent4" accent5="accent5" accent6="accent6" hlink="hlink" folHlink="folHlink"/>
  <p:sldLayoutIdLst>
    <p:sldLayoutId id="2147483649" r:id="rId1"/>
    <p:sldLayoutId id="2147483681" r:id="rId2"/>
    <p:sldLayoutId id="2147483653" r:id="rId3"/>
    <p:sldLayoutId id="2147483661" r:id="rId4"/>
    <p:sldLayoutId id="2147483672" r:id="rId5"/>
    <p:sldLayoutId id="2147483684" r:id="rId6"/>
    <p:sldLayoutId id="2147483674" r:id="rId7"/>
    <p:sldLayoutId id="2147483679" r:id="rId8"/>
    <p:sldLayoutId id="2147483676" r:id="rId9"/>
  </p:sldLayoutIdLst>
  <p:timing>
    <p:tnLst>
      <p:par>
        <p:cTn id="1" dur="indefinite" restart="never" nodeType="tmRoot"/>
      </p:par>
    </p:tnLst>
  </p:timing>
  <p:hf hdr="0" dt="0"/>
  <p:txStyles>
    <p:titleStyle>
      <a:lvl1pPr algn="ctr" defTabSz="1632753" rtl="0" eaLnBrk="1" latinLnBrk="0" hangingPunct="1">
        <a:spcBef>
          <a:spcPct val="0"/>
        </a:spcBef>
        <a:buNone/>
        <a:defRPr sz="4400" kern="1200" baseline="0">
          <a:solidFill>
            <a:schemeClr val="tx1"/>
          </a:solidFill>
          <a:latin typeface="+mj-lt"/>
          <a:ea typeface="+mj-ea"/>
          <a:cs typeface="+mj-cs"/>
        </a:defRPr>
      </a:lvl1pPr>
    </p:titleStyle>
    <p:bodyStyle>
      <a:lvl1pPr marL="0" indent="0" algn="l" defTabSz="1632753" rtl="0" eaLnBrk="1" latinLnBrk="0" hangingPunct="1">
        <a:spcBef>
          <a:spcPct val="20000"/>
        </a:spcBef>
        <a:buFontTx/>
        <a:buNone/>
        <a:defRPr sz="3200" kern="1200" baseline="0">
          <a:solidFill>
            <a:schemeClr val="tx1"/>
          </a:solidFill>
          <a:latin typeface="+mn-lt"/>
          <a:ea typeface="+mn-ea"/>
          <a:cs typeface="+mn-cs"/>
        </a:defRPr>
      </a:lvl1pPr>
      <a:lvl2pPr marL="828000" indent="-360000" algn="l" defTabSz="1632753" rtl="0" eaLnBrk="1" latinLnBrk="0" hangingPunct="1">
        <a:spcBef>
          <a:spcPct val="20000"/>
        </a:spcBef>
        <a:buFontTx/>
        <a:buChar char="●"/>
        <a:defRPr sz="2400" kern="1200">
          <a:solidFill>
            <a:schemeClr val="tx1"/>
          </a:solidFill>
          <a:latin typeface="+mn-lt"/>
          <a:ea typeface="+mn-ea"/>
          <a:cs typeface="+mn-cs"/>
        </a:defRPr>
      </a:lvl2pPr>
      <a:lvl3pPr marL="1188000" indent="-360000" algn="l" defTabSz="1632753" rtl="0" eaLnBrk="1" latinLnBrk="0" hangingPunct="1">
        <a:spcBef>
          <a:spcPct val="20000"/>
        </a:spcBef>
        <a:buFontTx/>
        <a:buChar char="●"/>
        <a:defRPr sz="2400" kern="1200">
          <a:solidFill>
            <a:schemeClr val="tx1"/>
          </a:solidFill>
          <a:latin typeface="+mn-lt"/>
          <a:ea typeface="+mn-ea"/>
          <a:cs typeface="+mn-cs"/>
        </a:defRPr>
      </a:lvl3pPr>
      <a:lvl4pPr marL="2857317" indent="-408188" algn="l" defTabSz="1632753" rtl="0" eaLnBrk="1" latinLnBrk="0" hangingPunct="1">
        <a:spcBef>
          <a:spcPct val="20000"/>
        </a:spcBef>
        <a:buFontTx/>
        <a:buChar char="●"/>
        <a:defRPr sz="2400" kern="1200">
          <a:solidFill>
            <a:schemeClr val="tx1"/>
          </a:solidFill>
          <a:latin typeface="+mn-lt"/>
          <a:ea typeface="+mn-ea"/>
          <a:cs typeface="+mn-cs"/>
        </a:defRPr>
      </a:lvl4pPr>
      <a:lvl5pPr marL="3673693" indent="-408188" algn="l" defTabSz="1632753" rtl="0" eaLnBrk="1" latinLnBrk="0" hangingPunct="1">
        <a:spcBef>
          <a:spcPct val="20000"/>
        </a:spcBef>
        <a:buFontTx/>
        <a:buChar char="●"/>
        <a:defRPr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3">
        <a:schemeClr val="bg2"/>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914321" y="267943"/>
            <a:ext cx="16457772" cy="987125"/>
          </a:xfrm>
          <a:prstGeom prst="rect">
            <a:avLst/>
          </a:prstGeom>
        </p:spPr>
        <p:txBody>
          <a:bodyPr vert="horz" lIns="163275" tIns="81638" rIns="163275" bIns="81638" rtlCol="0" anchor="ctr">
            <a:normAutofit/>
          </a:bodyPr>
          <a:lstStyle/>
          <a:p>
            <a:r>
              <a:rPr lang="en-US" dirty="0" smtClean="0"/>
              <a:t>Master Title</a:t>
            </a:r>
            <a:endParaRPr lang="en-US" dirty="0"/>
          </a:p>
        </p:txBody>
      </p:sp>
      <p:sp>
        <p:nvSpPr>
          <p:cNvPr id="3" name="テキスト プレースホルダー 2"/>
          <p:cNvSpPr>
            <a:spLocks noGrp="1"/>
          </p:cNvSpPr>
          <p:nvPr>
            <p:ph type="body" idx="1"/>
          </p:nvPr>
        </p:nvSpPr>
        <p:spPr>
          <a:xfrm>
            <a:off x="914321" y="1615108"/>
            <a:ext cx="16457772" cy="7776864"/>
          </a:xfrm>
          <a:prstGeom prst="rect">
            <a:avLst/>
          </a:prstGeom>
        </p:spPr>
        <p:txBody>
          <a:bodyPr vert="horz" lIns="163275" tIns="81638" rIns="163275" bIns="81638" rtlCol="0">
            <a:normAutofit/>
          </a:bodyPr>
          <a:lstStyle/>
          <a:p>
            <a:pPr lvl="0"/>
            <a:r>
              <a:rPr lang="en-US" altLang="ja-JP" dirty="0" smtClean="0"/>
              <a:t>Master Text</a:t>
            </a:r>
            <a:endParaRPr lang="ja-JP" altLang="en-US" dirty="0" smtClean="0"/>
          </a:p>
        </p:txBody>
      </p:sp>
      <p:sp>
        <p:nvSpPr>
          <p:cNvPr id="5" name="フッター プレースホルダー 4"/>
          <p:cNvSpPr>
            <a:spLocks noGrp="1"/>
          </p:cNvSpPr>
          <p:nvPr>
            <p:ph type="ftr" sz="quarter" idx="3"/>
          </p:nvPr>
        </p:nvSpPr>
        <p:spPr>
          <a:xfrm>
            <a:off x="6247858" y="9534527"/>
            <a:ext cx="5790697" cy="547688"/>
          </a:xfrm>
          <a:prstGeom prst="rect">
            <a:avLst/>
          </a:prstGeom>
        </p:spPr>
        <p:txBody>
          <a:bodyPr vert="horz" lIns="163275" tIns="81638" rIns="163275" bIns="81638" rtlCol="0" anchor="ctr"/>
          <a:lstStyle>
            <a:lvl1pPr algn="ctr">
              <a:defRPr sz="2100">
                <a:solidFill>
                  <a:schemeClr val="tx1">
                    <a:tint val="75000"/>
                  </a:schemeClr>
                </a:solidFill>
              </a:defRPr>
            </a:lvl1pPr>
          </a:lstStyle>
          <a:p>
            <a:endParaRPr lang="en-US"/>
          </a:p>
        </p:txBody>
      </p:sp>
      <p:sp>
        <p:nvSpPr>
          <p:cNvPr id="6" name="スライド番号プレースホルダー 5"/>
          <p:cNvSpPr>
            <a:spLocks noGrp="1"/>
          </p:cNvSpPr>
          <p:nvPr>
            <p:ph type="sldNum" sz="quarter" idx="4"/>
          </p:nvPr>
        </p:nvSpPr>
        <p:spPr>
          <a:xfrm>
            <a:off x="13105263" y="9534527"/>
            <a:ext cx="4266830" cy="547688"/>
          </a:xfrm>
          <a:prstGeom prst="rect">
            <a:avLst/>
          </a:prstGeom>
        </p:spPr>
        <p:txBody>
          <a:bodyPr vert="horz" lIns="163275" tIns="81638" rIns="163275" bIns="81638" rtlCol="0" anchor="ctr"/>
          <a:lstStyle>
            <a:lvl1pPr algn="r">
              <a:defRPr sz="2100">
                <a:solidFill>
                  <a:schemeClr val="tx1">
                    <a:tint val="75000"/>
                  </a:schemeClr>
                </a:solidFill>
              </a:defRPr>
            </a:lvl1pPr>
          </a:lstStyle>
          <a:p>
            <a:fld id="{D97FAD88-CD89-445B-80D2-D1F46C853675}" type="slidenum">
              <a:rPr lang="en-US" smtClean="0"/>
              <a:t>‹N°›</a:t>
            </a:fld>
            <a:endParaRPr lang="en-US"/>
          </a:p>
        </p:txBody>
      </p:sp>
    </p:spTree>
    <p:extLst>
      <p:ext uri="{BB962C8B-B14F-4D97-AF65-F5344CB8AC3E}">
        <p14:creationId xmlns:p14="http://schemas.microsoft.com/office/powerpoint/2010/main" val="2859023294"/>
      </p:ext>
    </p:extLst>
  </p:cSld>
  <p:clrMap bg1="lt1" tx1="dk1" bg2="lt2" tx2="dk2" accent1="accent1" accent2="accent2" accent3="accent3" accent4="accent4" accent5="accent5" accent6="accent6" hlink="hlink" folHlink="folHlink"/>
  <p:sldLayoutIdLst>
    <p:sldLayoutId id="2147483664" r:id="rId1"/>
    <p:sldLayoutId id="2147483667" r:id="rId2"/>
    <p:sldLayoutId id="2147483654" r:id="rId3"/>
    <p:sldLayoutId id="2147483655" r:id="rId4"/>
    <p:sldLayoutId id="2147483668" r:id="rId5"/>
    <p:sldLayoutId id="2147483656" r:id="rId6"/>
    <p:sldLayoutId id="2147483658" r:id="rId7"/>
    <p:sldLayoutId id="2147483659" r:id="rId8"/>
    <p:sldLayoutId id="2147483673" r:id="rId9"/>
    <p:sldLayoutId id="2147483677" r:id="rId10"/>
    <p:sldLayoutId id="2147483675" r:id="rId11"/>
    <p:sldLayoutId id="2147483680" r:id="rId12"/>
    <p:sldLayoutId id="2147483678" r:id="rId13"/>
    <p:sldLayoutId id="2147483669" r:id="rId14"/>
    <p:sldLayoutId id="2147483660" r:id="rId15"/>
    <p:sldLayoutId id="2147483663" r:id="rId16"/>
    <p:sldLayoutId id="2147483666" r:id="rId17"/>
    <p:sldLayoutId id="2147483670" r:id="rId18"/>
    <p:sldLayoutId id="2147483682" r:id="rId19"/>
    <p:sldLayoutId id="2147483665" r:id="rId20"/>
    <p:sldLayoutId id="2147483683" r:id="rId21"/>
    <p:sldLayoutId id="2147483671" r:id="rId22"/>
  </p:sldLayoutIdLst>
  <p:timing>
    <p:tnLst>
      <p:par>
        <p:cTn id="1" dur="indefinite" restart="never" nodeType="tmRoot"/>
      </p:par>
    </p:tnLst>
  </p:timing>
  <p:hf hdr="0" dt="0"/>
  <p:txStyles>
    <p:titleStyle>
      <a:lvl1pPr algn="ctr" defTabSz="1632753" rtl="0" eaLnBrk="1" latinLnBrk="0" hangingPunct="1">
        <a:spcBef>
          <a:spcPct val="0"/>
        </a:spcBef>
        <a:buNone/>
        <a:defRPr sz="4400" kern="1200" baseline="0">
          <a:solidFill>
            <a:schemeClr val="tx1"/>
          </a:solidFill>
          <a:latin typeface="+mj-lt"/>
          <a:ea typeface="+mj-ea"/>
          <a:cs typeface="+mj-cs"/>
        </a:defRPr>
      </a:lvl1pPr>
    </p:titleStyle>
    <p:bodyStyle>
      <a:lvl1pPr marL="0" indent="0" algn="l" defTabSz="1632753" rtl="0" eaLnBrk="1" latinLnBrk="0" hangingPunct="1">
        <a:spcBef>
          <a:spcPct val="20000"/>
        </a:spcBef>
        <a:buFontTx/>
        <a:buNone/>
        <a:defRPr sz="3200" kern="1200" baseline="0">
          <a:solidFill>
            <a:schemeClr val="tx1"/>
          </a:solidFill>
          <a:latin typeface="+mn-lt"/>
          <a:ea typeface="+mn-ea"/>
          <a:cs typeface="+mn-cs"/>
        </a:defRPr>
      </a:lvl1pPr>
      <a:lvl2pPr marL="828000" indent="-360000" algn="l" defTabSz="1632753" rtl="0" eaLnBrk="1" latinLnBrk="0" hangingPunct="1">
        <a:spcBef>
          <a:spcPct val="20000"/>
        </a:spcBef>
        <a:buFontTx/>
        <a:buChar char="●"/>
        <a:defRPr sz="2400" kern="1200">
          <a:solidFill>
            <a:schemeClr val="tx1"/>
          </a:solidFill>
          <a:latin typeface="+mn-lt"/>
          <a:ea typeface="+mn-ea"/>
          <a:cs typeface="+mn-cs"/>
        </a:defRPr>
      </a:lvl2pPr>
      <a:lvl3pPr marL="1188000" indent="-360000" algn="l" defTabSz="1632753" rtl="0" eaLnBrk="1" latinLnBrk="0" hangingPunct="1">
        <a:spcBef>
          <a:spcPct val="20000"/>
        </a:spcBef>
        <a:buFontTx/>
        <a:buChar char="●"/>
        <a:defRPr sz="2400" kern="1200">
          <a:solidFill>
            <a:schemeClr val="tx1"/>
          </a:solidFill>
          <a:latin typeface="+mn-lt"/>
          <a:ea typeface="+mn-ea"/>
          <a:cs typeface="+mn-cs"/>
        </a:defRPr>
      </a:lvl3pPr>
      <a:lvl4pPr marL="2857317" indent="-408188" algn="l" defTabSz="1632753" rtl="0" eaLnBrk="1" latinLnBrk="0" hangingPunct="1">
        <a:spcBef>
          <a:spcPct val="20000"/>
        </a:spcBef>
        <a:buFontTx/>
        <a:buChar char="●"/>
        <a:defRPr sz="2400" kern="1200">
          <a:solidFill>
            <a:schemeClr val="tx1"/>
          </a:solidFill>
          <a:latin typeface="+mn-lt"/>
          <a:ea typeface="+mn-ea"/>
          <a:cs typeface="+mn-cs"/>
        </a:defRPr>
      </a:lvl4pPr>
      <a:lvl5pPr marL="3673693" indent="-408188" algn="l" defTabSz="1632753" rtl="0" eaLnBrk="1" latinLnBrk="0" hangingPunct="1">
        <a:spcBef>
          <a:spcPct val="20000"/>
        </a:spcBef>
        <a:buFontTx/>
        <a:buChar char="●"/>
        <a:defRPr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5.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6.xml"/><Relationship Id="rId1" Type="http://schemas.openxmlformats.org/officeDocument/2006/relationships/slideLayout" Target="../slideLayouts/slideLayout23.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7.xml"/><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8.xml"/><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9.xml"/><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6.xml"/><Relationship Id="rId5" Type="http://schemas.openxmlformats.org/officeDocument/2006/relationships/image" Target="../media/image5.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718270" y="4962664"/>
            <a:ext cx="18794088" cy="1329758"/>
          </a:xfrm>
        </p:spPr>
        <p:txBody>
          <a:bodyPr>
            <a:normAutofit/>
          </a:bodyPr>
          <a:lstStyle/>
          <a:p>
            <a:r>
              <a:rPr lang="fr-FR" sz="3600" b="1" dirty="0">
                <a:solidFill>
                  <a:schemeClr val="tx1">
                    <a:lumMod val="50000"/>
                  </a:schemeClr>
                </a:solidFill>
                <a:effectLst>
                  <a:outerShdw blurRad="38100" dist="38100" dir="2700000" algn="tl">
                    <a:srgbClr val="000000">
                      <a:alpha val="43137"/>
                    </a:srgbClr>
                  </a:outerShdw>
                </a:effectLst>
              </a:rPr>
              <a:t>Méthode Hybride Basée </a:t>
            </a:r>
            <a:r>
              <a:rPr lang="fr-FR" sz="3600" b="1" dirty="0" smtClean="0">
                <a:solidFill>
                  <a:schemeClr val="tx1">
                    <a:lumMod val="50000"/>
                  </a:schemeClr>
                </a:solidFill>
                <a:effectLst>
                  <a:outerShdw blurRad="38100" dist="38100" dir="2700000" algn="tl">
                    <a:srgbClr val="000000">
                      <a:alpha val="43137"/>
                    </a:srgbClr>
                  </a:outerShdw>
                </a:effectLst>
              </a:rPr>
              <a:t>Sur Les </a:t>
            </a:r>
            <a:r>
              <a:rPr lang="fr-FR" sz="3600" b="1" dirty="0">
                <a:solidFill>
                  <a:schemeClr val="tx1">
                    <a:lumMod val="50000"/>
                  </a:schemeClr>
                </a:solidFill>
                <a:effectLst>
                  <a:outerShdw blurRad="38100" dist="38100" dir="2700000" algn="tl">
                    <a:srgbClr val="000000">
                      <a:alpha val="43137"/>
                    </a:srgbClr>
                  </a:outerShdw>
                </a:effectLst>
              </a:rPr>
              <a:t>Algorithmes </a:t>
            </a:r>
            <a:r>
              <a:rPr lang="fr-FR" sz="3600" b="1" dirty="0" smtClean="0">
                <a:solidFill>
                  <a:schemeClr val="tx1">
                    <a:lumMod val="50000"/>
                  </a:schemeClr>
                </a:solidFill>
                <a:effectLst>
                  <a:outerShdw blurRad="38100" dist="38100" dir="2700000" algn="tl">
                    <a:srgbClr val="000000">
                      <a:alpha val="43137"/>
                    </a:srgbClr>
                  </a:outerShdw>
                </a:effectLst>
              </a:rPr>
              <a:t>à Evolution Différentielle</a:t>
            </a:r>
            <a:r>
              <a:rPr lang="fr-FR" sz="3600" b="1" dirty="0">
                <a:solidFill>
                  <a:schemeClr val="tx1">
                    <a:lumMod val="50000"/>
                  </a:schemeClr>
                </a:solidFill>
                <a:effectLst>
                  <a:outerShdw blurRad="38100" dist="38100" dir="2700000" algn="tl">
                    <a:srgbClr val="000000">
                      <a:alpha val="43137"/>
                    </a:srgbClr>
                  </a:outerShdw>
                </a:effectLst>
              </a:rPr>
              <a:t>.</a:t>
            </a:r>
            <a:endParaRPr lang="en-US" sz="3600" b="1" dirty="0">
              <a:solidFill>
                <a:schemeClr val="tx1">
                  <a:lumMod val="50000"/>
                </a:schemeClr>
              </a:solidFill>
              <a:effectLst>
                <a:outerShdw blurRad="38100" dist="38100" dir="2700000" algn="tl">
                  <a:srgbClr val="000000">
                    <a:alpha val="43137"/>
                  </a:srgbClr>
                </a:outerShdw>
              </a:effectLst>
            </a:endParaRPr>
          </a:p>
        </p:txBody>
      </p:sp>
      <p:sp>
        <p:nvSpPr>
          <p:cNvPr id="3" name="サブタイトル 2"/>
          <p:cNvSpPr>
            <a:spLocks noGrp="1"/>
          </p:cNvSpPr>
          <p:nvPr>
            <p:ph type="subTitle" idx="1"/>
          </p:nvPr>
        </p:nvSpPr>
        <p:spPr>
          <a:xfrm>
            <a:off x="214214" y="7015708"/>
            <a:ext cx="5400600" cy="1584176"/>
          </a:xfrm>
        </p:spPr>
        <p:txBody>
          <a:bodyPr>
            <a:normAutofit/>
          </a:bodyPr>
          <a:lstStyle/>
          <a:p>
            <a:r>
              <a:rPr lang="en-US" dirty="0" smtClean="0">
                <a:solidFill>
                  <a:schemeClr val="tx1"/>
                </a:solidFill>
              </a:rPr>
              <a:t>BENSAIFIA Nesrine.</a:t>
            </a:r>
          </a:p>
          <a:p>
            <a:r>
              <a:rPr lang="en-US" dirty="0" smtClean="0">
                <a:solidFill>
                  <a:schemeClr val="tx1"/>
                </a:solidFill>
              </a:rPr>
              <a:t>DRIF Asma.</a:t>
            </a:r>
          </a:p>
        </p:txBody>
      </p:sp>
      <p:pic>
        <p:nvPicPr>
          <p:cNvPr id="5" name="Imag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35094" y="1510849"/>
            <a:ext cx="1512168" cy="1428930"/>
          </a:xfrm>
          <a:prstGeom prst="rect">
            <a:avLst/>
          </a:prstGeom>
        </p:spPr>
      </p:pic>
      <p:sp>
        <p:nvSpPr>
          <p:cNvPr id="6" name="ZoneTexte 5"/>
          <p:cNvSpPr txBox="1"/>
          <p:nvPr/>
        </p:nvSpPr>
        <p:spPr>
          <a:xfrm>
            <a:off x="2230438" y="534988"/>
            <a:ext cx="14399790" cy="954107"/>
          </a:xfrm>
          <a:prstGeom prst="rect">
            <a:avLst/>
          </a:prstGeom>
          <a:noFill/>
        </p:spPr>
        <p:txBody>
          <a:bodyPr wrap="square" rtlCol="0">
            <a:spAutoFit/>
          </a:bodyPr>
          <a:lstStyle/>
          <a:p>
            <a:pPr algn="ctr"/>
            <a:r>
              <a:rPr lang="fr-FR" sz="2800" dirty="0"/>
              <a:t>République Algérienne Démocratique et Populaire </a:t>
            </a:r>
            <a:r>
              <a:rPr lang="fr-FR" sz="2800" dirty="0" smtClean="0"/>
              <a:t>Ministère</a:t>
            </a:r>
          </a:p>
          <a:p>
            <a:pPr algn="ctr"/>
            <a:r>
              <a:rPr lang="fr-FR" sz="2800" dirty="0" smtClean="0"/>
              <a:t> </a:t>
            </a:r>
            <a:r>
              <a:rPr lang="fr-FR" sz="2800" dirty="0"/>
              <a:t>de l'Enseignement Supérieur et de la Recherche Scientifique</a:t>
            </a:r>
          </a:p>
        </p:txBody>
      </p:sp>
      <p:sp>
        <p:nvSpPr>
          <p:cNvPr id="7" name="ZoneTexte 6"/>
          <p:cNvSpPr txBox="1"/>
          <p:nvPr/>
        </p:nvSpPr>
        <p:spPr>
          <a:xfrm>
            <a:off x="-217834" y="2928367"/>
            <a:ext cx="18504247" cy="2062103"/>
          </a:xfrm>
          <a:prstGeom prst="rect">
            <a:avLst/>
          </a:prstGeom>
          <a:noFill/>
        </p:spPr>
        <p:txBody>
          <a:bodyPr wrap="square" rtlCol="0">
            <a:spAutoFit/>
          </a:bodyPr>
          <a:lstStyle/>
          <a:p>
            <a:pPr algn="ctr"/>
            <a:r>
              <a:rPr lang="fr-FR" dirty="0"/>
              <a:t>Université de Djilali BOUNAAMA Khemis Miliana</a:t>
            </a:r>
          </a:p>
          <a:p>
            <a:pPr algn="ctr"/>
            <a:r>
              <a:rPr lang="fr-FR" b="1" dirty="0"/>
              <a:t>Faculté des Sciences et de la Technologie Département de Mathématiques et d'Informatique</a:t>
            </a:r>
          </a:p>
          <a:p>
            <a:pPr algn="ctr"/>
            <a:r>
              <a:rPr lang="fr-FR" b="1" dirty="0">
                <a:effectLst>
                  <a:outerShdw blurRad="38100" dist="38100" dir="2700000" algn="tl">
                    <a:srgbClr val="000000">
                      <a:alpha val="43137"/>
                    </a:srgbClr>
                  </a:outerShdw>
                </a:effectLst>
              </a:rPr>
              <a:t>Option : </a:t>
            </a:r>
            <a:r>
              <a:rPr lang="fr-FR" dirty="0"/>
              <a:t>Ingénierie Du Logiciel</a:t>
            </a:r>
          </a:p>
          <a:p>
            <a:pPr algn="ctr"/>
            <a:r>
              <a:rPr lang="fr-FR" b="1" dirty="0">
                <a:effectLst>
                  <a:outerShdw blurRad="38100" dist="38100" dir="2700000" algn="tl">
                    <a:srgbClr val="000000">
                      <a:alpha val="43137"/>
                    </a:srgbClr>
                  </a:outerShdw>
                </a:effectLst>
              </a:rPr>
              <a:t>Titre :</a:t>
            </a:r>
          </a:p>
        </p:txBody>
      </p:sp>
      <p:sp>
        <p:nvSpPr>
          <p:cNvPr id="8" name="ZoneTexte 7"/>
          <p:cNvSpPr txBox="1"/>
          <p:nvPr/>
        </p:nvSpPr>
        <p:spPr>
          <a:xfrm>
            <a:off x="11519470" y="6727676"/>
            <a:ext cx="5032275" cy="1200329"/>
          </a:xfrm>
          <a:prstGeom prst="rect">
            <a:avLst/>
          </a:prstGeom>
          <a:noFill/>
        </p:spPr>
        <p:txBody>
          <a:bodyPr wrap="none" rtlCol="0">
            <a:spAutoFit/>
          </a:bodyPr>
          <a:lstStyle/>
          <a:p>
            <a:r>
              <a:rPr lang="en-US" sz="3600" b="1" dirty="0" smtClean="0"/>
              <a:t>Encadré par:</a:t>
            </a:r>
          </a:p>
          <a:p>
            <a:r>
              <a:rPr lang="en-US" sz="3600" dirty="0" smtClean="0"/>
              <a:t>Madame </a:t>
            </a:r>
            <a:r>
              <a:rPr lang="en-US" sz="3600" dirty="0"/>
              <a:t>F. </a:t>
            </a:r>
            <a:r>
              <a:rPr lang="en-US" sz="3600" dirty="0" smtClean="0"/>
              <a:t>Meghatria. </a:t>
            </a:r>
            <a:endParaRPr lang="en-US" sz="3600" dirty="0"/>
          </a:p>
        </p:txBody>
      </p:sp>
      <p:sp>
        <p:nvSpPr>
          <p:cNvPr id="4" name="ZoneTexte 3"/>
          <p:cNvSpPr txBox="1"/>
          <p:nvPr/>
        </p:nvSpPr>
        <p:spPr>
          <a:xfrm>
            <a:off x="769920" y="6304964"/>
            <a:ext cx="2507418" cy="584775"/>
          </a:xfrm>
          <a:prstGeom prst="rect">
            <a:avLst/>
          </a:prstGeom>
          <a:noFill/>
        </p:spPr>
        <p:txBody>
          <a:bodyPr wrap="none" rtlCol="0">
            <a:spAutoFit/>
          </a:bodyPr>
          <a:lstStyle/>
          <a:p>
            <a:r>
              <a:rPr lang="en-US" b="1" dirty="0" smtClean="0"/>
              <a:t>Réalisé par:</a:t>
            </a:r>
            <a:endParaRPr lang="en-US" b="1" dirty="0"/>
          </a:p>
        </p:txBody>
      </p:sp>
    </p:spTree>
    <p:extLst>
      <p:ext uri="{BB962C8B-B14F-4D97-AF65-F5344CB8AC3E}">
        <p14:creationId xmlns:p14="http://schemas.microsoft.com/office/powerpoint/2010/main" val="925325870"/>
      </p:ext>
    </p:extLst>
  </p:cSld>
  <p:clrMapOvr>
    <a:masterClrMapping/>
  </p:clrMapOvr>
  <mc:AlternateContent xmlns:mc="http://schemas.openxmlformats.org/markup-compatibility/2006" xmlns:p14="http://schemas.microsoft.com/office/powerpoint/2010/main">
    <mc:Choice Requires="p14">
      <p:transition spd="med" p14:dur="700" advTm="5602">
        <p:fade/>
      </p:transition>
    </mc:Choice>
    <mc:Fallback xmlns="">
      <p:transition spd="med" advTm="5602">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a:effectLst>
                  <a:outerShdw blurRad="38100" dist="38100" dir="2700000" algn="tl">
                    <a:srgbClr val="000000">
                      <a:alpha val="43137"/>
                    </a:srgbClr>
                  </a:outerShdw>
                </a:effectLst>
              </a:rPr>
              <a:t>Les étapes d’algorithme DE </a:t>
            </a:r>
            <a:endParaRPr lang="fr-FR" dirty="0"/>
          </a:p>
        </p:txBody>
      </p:sp>
      <p:sp>
        <p:nvSpPr>
          <p:cNvPr id="3" name="Espace réservé du numéro de diapositive 2"/>
          <p:cNvSpPr>
            <a:spLocks noGrp="1"/>
          </p:cNvSpPr>
          <p:nvPr>
            <p:ph type="sldNum" sz="quarter" idx="12"/>
          </p:nvPr>
        </p:nvSpPr>
        <p:spPr/>
        <p:txBody>
          <a:bodyPr/>
          <a:lstStyle/>
          <a:p>
            <a:fld id="{D97FAD88-CD89-445B-80D2-D1F46C853675}" type="slidenum">
              <a:rPr lang="en-US" smtClean="0"/>
              <a:pPr/>
              <a:t>10</a:t>
            </a:fld>
            <a:endParaRPr lang="en-US" dirty="0"/>
          </a:p>
        </p:txBody>
      </p:sp>
      <p:sp>
        <p:nvSpPr>
          <p:cNvPr id="4" name="Sous-titre 3"/>
          <p:cNvSpPr>
            <a:spLocks noGrp="1"/>
          </p:cNvSpPr>
          <p:nvPr>
            <p:ph type="subTitle" idx="1"/>
          </p:nvPr>
        </p:nvSpPr>
        <p:spPr/>
        <p:txBody>
          <a:bodyPr/>
          <a:lstStyle/>
          <a:p>
            <a:endParaRPr lang="fr-FR"/>
          </a:p>
        </p:txBody>
      </p:sp>
      <p:sp>
        <p:nvSpPr>
          <p:cNvPr id="7" name="Espace réservé du texte 6"/>
          <p:cNvSpPr>
            <a:spLocks noGrp="1"/>
          </p:cNvSpPr>
          <p:nvPr>
            <p:ph type="body" sz="quarter" idx="15"/>
          </p:nvPr>
        </p:nvSpPr>
        <p:spPr/>
        <p:txBody>
          <a:bodyPr/>
          <a:lstStyle/>
          <a:p>
            <a:r>
              <a:rPr lang="fr-FR" b="1" dirty="0" smtClean="0"/>
              <a:t>Sélection </a:t>
            </a:r>
            <a:endParaRPr lang="fr-FR" b="1" dirty="0"/>
          </a:p>
        </p:txBody>
      </p:sp>
      <p:sp>
        <p:nvSpPr>
          <p:cNvPr id="8" name="Espace réservé du texte 7"/>
          <p:cNvSpPr>
            <a:spLocks noGrp="1"/>
          </p:cNvSpPr>
          <p:nvPr>
            <p:ph type="body" sz="quarter" idx="16"/>
          </p:nvPr>
        </p:nvSpPr>
        <p:spPr>
          <a:xfrm>
            <a:off x="8135094" y="3559324"/>
            <a:ext cx="8496943" cy="5328592"/>
          </a:xfrm>
        </p:spPr>
        <p:txBody>
          <a:bodyPr/>
          <a:lstStyle/>
          <a:p>
            <a:pPr marL="342900" indent="-342900">
              <a:buFont typeface="Arial" pitchFamily="34" charset="0"/>
              <a:buChar char="•"/>
            </a:pPr>
            <a:endParaRPr lang="fr-FR" dirty="0" smtClean="0"/>
          </a:p>
          <a:p>
            <a:pPr marL="342900" indent="-342900">
              <a:buFont typeface="Arial" pitchFamily="34" charset="0"/>
              <a:buChar char="•"/>
            </a:pPr>
            <a:endParaRPr lang="fr-FR" dirty="0"/>
          </a:p>
          <a:p>
            <a:pPr marL="342900" indent="-342900">
              <a:buFont typeface="Arial" pitchFamily="34" charset="0"/>
              <a:buChar char="•"/>
            </a:pPr>
            <a:r>
              <a:rPr lang="fr-FR" dirty="0" smtClean="0"/>
              <a:t>Le nouveau vecteur est </a:t>
            </a:r>
            <a:r>
              <a:rPr lang="fr-FR" dirty="0"/>
              <a:t>choisi </a:t>
            </a:r>
            <a:r>
              <a:rPr lang="fr-FR" dirty="0" smtClean="0"/>
              <a:t>selon</a:t>
            </a:r>
          </a:p>
          <a:p>
            <a:pPr marL="342900" indent="-342900">
              <a:buFont typeface="Arial" pitchFamily="34" charset="0"/>
              <a:buChar char="•"/>
            </a:pPr>
            <a:endParaRPr lang="fr-FR" dirty="0"/>
          </a:p>
          <a:p>
            <a:endParaRPr lang="fr-FR" dirty="0" smtClean="0"/>
          </a:p>
        </p:txBody>
      </p:sp>
      <p:sp>
        <p:nvSpPr>
          <p:cNvPr id="9" name="Espace réservé du texte 8"/>
          <p:cNvSpPr>
            <a:spLocks noGrp="1"/>
          </p:cNvSpPr>
          <p:nvPr>
            <p:ph type="body" sz="quarter" idx="14"/>
          </p:nvPr>
        </p:nvSpPr>
        <p:spPr>
          <a:xfrm rot="21288877">
            <a:off x="2253291" y="9243513"/>
            <a:ext cx="5760000" cy="766544"/>
          </a:xfrm>
        </p:spPr>
        <p:txBody>
          <a:bodyPr/>
          <a:lstStyle/>
          <a:p>
            <a:pPr algn="l"/>
            <a:r>
              <a:rPr lang="fr-FR" dirty="0">
                <a:solidFill>
                  <a:schemeClr val="tx1">
                    <a:lumMod val="50000"/>
                  </a:schemeClr>
                </a:solidFill>
              </a:rPr>
              <a:t>Processus de DE</a:t>
            </a:r>
          </a:p>
          <a:p>
            <a:pPr algn="l"/>
            <a:endParaRPr lang="fr-FR"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230" y="2263180"/>
            <a:ext cx="7456487" cy="681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634373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err="1" smtClean="0">
                <a:effectLst>
                  <a:outerShdw blurRad="38100" dist="38100" dir="2700000" algn="tl">
                    <a:srgbClr val="000000">
                      <a:alpha val="43137"/>
                    </a:srgbClr>
                  </a:outerShdw>
                </a:effectLst>
              </a:rPr>
              <a:t>Pseudocode</a:t>
            </a:r>
            <a:r>
              <a:rPr lang="fr-FR" b="1" dirty="0" smtClean="0">
                <a:effectLst>
                  <a:outerShdw blurRad="38100" dist="38100" dir="2700000" algn="tl">
                    <a:srgbClr val="000000">
                      <a:alpha val="43137"/>
                    </a:srgbClr>
                  </a:outerShdw>
                </a:effectLst>
              </a:rPr>
              <a:t> d’algorithme DE.</a:t>
            </a:r>
            <a:endParaRPr lang="fr-FR" b="1" dirty="0">
              <a:effectLst>
                <a:outerShdw blurRad="38100" dist="38100" dir="2700000" algn="tl">
                  <a:srgbClr val="000000">
                    <a:alpha val="43137"/>
                  </a:srgbClr>
                </a:outerShdw>
              </a:effectLst>
            </a:endParaRPr>
          </a:p>
        </p:txBody>
      </p:sp>
      <p:sp>
        <p:nvSpPr>
          <p:cNvPr id="3" name="Espace réservé du numéro de diapositive 2"/>
          <p:cNvSpPr>
            <a:spLocks noGrp="1"/>
          </p:cNvSpPr>
          <p:nvPr>
            <p:ph type="sldNum" sz="quarter" idx="12"/>
          </p:nvPr>
        </p:nvSpPr>
        <p:spPr/>
        <p:txBody>
          <a:bodyPr/>
          <a:lstStyle/>
          <a:p>
            <a:fld id="{D97FAD88-CD89-445B-80D2-D1F46C853675}" type="slidenum">
              <a:rPr lang="en-US" smtClean="0"/>
              <a:pPr/>
              <a:t>11</a:t>
            </a:fld>
            <a:endParaRPr lang="en-US" dirty="0"/>
          </a:p>
        </p:txBody>
      </p:sp>
      <p:sp>
        <p:nvSpPr>
          <p:cNvPr id="5" name="ZoneTexte 4"/>
          <p:cNvSpPr txBox="1"/>
          <p:nvPr/>
        </p:nvSpPr>
        <p:spPr>
          <a:xfrm>
            <a:off x="2590478" y="2025492"/>
            <a:ext cx="15121680" cy="2554545"/>
          </a:xfrm>
          <a:prstGeom prst="rect">
            <a:avLst/>
          </a:prstGeom>
          <a:noFill/>
        </p:spPr>
        <p:txBody>
          <a:bodyPr wrap="square" rtlCol="0">
            <a:spAutoFit/>
          </a:bodyPr>
          <a:lstStyle/>
          <a:p>
            <a:pPr marL="514350" indent="-514350">
              <a:buFont typeface="+mj-lt"/>
              <a:buAutoNum type="arabicPeriod"/>
            </a:pPr>
            <a:r>
              <a:rPr lang="fr-FR" dirty="0" smtClean="0"/>
              <a:t>Définir les paramètres de </a:t>
            </a:r>
            <a:r>
              <a:rPr lang="fr-FR" dirty="0"/>
              <a:t>l'algorithme</a:t>
            </a:r>
          </a:p>
          <a:p>
            <a:pPr marL="514350" indent="-514350">
              <a:buFont typeface="+mj-lt"/>
              <a:buAutoNum type="arabicPeriod"/>
            </a:pPr>
            <a:r>
              <a:rPr lang="fr-FR" dirty="0" smtClean="0"/>
              <a:t>Générer </a:t>
            </a:r>
            <a:r>
              <a:rPr lang="fr-FR" dirty="0"/>
              <a:t>et évaluer la population initiale </a:t>
            </a:r>
            <a:r>
              <a:rPr lang="fr-FR" dirty="0" smtClean="0"/>
              <a:t>.</a:t>
            </a:r>
            <a:endParaRPr lang="fr-FR" dirty="0"/>
          </a:p>
          <a:p>
            <a:pPr marL="514350" indent="-514350">
              <a:buFont typeface="+mj-lt"/>
              <a:buAutoNum type="arabicPeriod"/>
            </a:pPr>
            <a:r>
              <a:rPr lang="fr-FR" dirty="0" smtClean="0"/>
              <a:t> </a:t>
            </a:r>
            <a:r>
              <a:rPr lang="fr-FR" dirty="0"/>
              <a:t>Pour tous les membres de la </a:t>
            </a:r>
            <a:r>
              <a:rPr lang="fr-FR" dirty="0" smtClean="0"/>
              <a:t>population, on à </a:t>
            </a:r>
            <a:r>
              <a:rPr lang="fr-FR" dirty="0"/>
              <a:t>les étapes </a:t>
            </a:r>
            <a:r>
              <a:rPr lang="fr-FR" dirty="0" smtClean="0"/>
              <a:t>suivantes:</a:t>
            </a:r>
          </a:p>
          <a:p>
            <a:endParaRPr lang="fr-FR" dirty="0" smtClean="0"/>
          </a:p>
          <a:p>
            <a:pPr marL="514350" indent="-514350">
              <a:buFont typeface="+mj-lt"/>
              <a:buAutoNum type="arabicPeriod"/>
            </a:pPr>
            <a:endParaRPr lang="en-US" dirty="0"/>
          </a:p>
        </p:txBody>
      </p:sp>
      <p:sp>
        <p:nvSpPr>
          <p:cNvPr id="9" name="ZoneTexte 8"/>
          <p:cNvSpPr txBox="1"/>
          <p:nvPr/>
        </p:nvSpPr>
        <p:spPr>
          <a:xfrm>
            <a:off x="3670598" y="3631332"/>
            <a:ext cx="14041560" cy="2554545"/>
          </a:xfrm>
          <a:prstGeom prst="rect">
            <a:avLst/>
          </a:prstGeom>
          <a:noFill/>
        </p:spPr>
        <p:txBody>
          <a:bodyPr wrap="square" rtlCol="0">
            <a:spAutoFit/>
          </a:bodyPr>
          <a:lstStyle/>
          <a:p>
            <a:pPr marL="514350" indent="-514350">
              <a:buFont typeface="+mj-lt"/>
              <a:buAutoNum type="alphaLcParenR"/>
            </a:pPr>
            <a:r>
              <a:rPr lang="fr-FR" dirty="0"/>
              <a:t>Avec l'opérateur de mutation, créer une nouvelle solution d'essai</a:t>
            </a:r>
            <a:r>
              <a:rPr lang="fr-FR" dirty="0" smtClean="0"/>
              <a:t>.</a:t>
            </a:r>
          </a:p>
          <a:p>
            <a:pPr marL="514350" indent="-514350">
              <a:buFont typeface="+mj-lt"/>
              <a:buAutoNum type="alphaLcParenR"/>
            </a:pPr>
            <a:r>
              <a:rPr lang="fr-FR" dirty="0"/>
              <a:t>En utilisant le filtre, générer de nouvelles solutions et les évaluer</a:t>
            </a:r>
            <a:r>
              <a:rPr lang="fr-FR" dirty="0" smtClean="0"/>
              <a:t>.</a:t>
            </a:r>
          </a:p>
          <a:p>
            <a:pPr marL="514350" indent="-514350">
              <a:buFont typeface="+mj-lt"/>
              <a:buAutoNum type="alphaLcParenR"/>
            </a:pPr>
            <a:r>
              <a:rPr lang="fr-FR" dirty="0"/>
              <a:t>Remplacer la nouvelle solution par la solution </a:t>
            </a:r>
            <a:r>
              <a:rPr lang="fr-FR" dirty="0" smtClean="0"/>
              <a:t>actuelle, </a:t>
            </a:r>
            <a:r>
              <a:rPr lang="fr-FR" dirty="0"/>
              <a:t>si la nouvelle solution est meilleure que la solution actuelle, sinon la solution actuelle est conservée.</a:t>
            </a:r>
            <a:endParaRPr lang="en-US" dirty="0"/>
          </a:p>
        </p:txBody>
      </p:sp>
      <p:sp>
        <p:nvSpPr>
          <p:cNvPr id="10" name="ZoneTexte 9"/>
          <p:cNvSpPr txBox="1"/>
          <p:nvPr/>
        </p:nvSpPr>
        <p:spPr>
          <a:xfrm>
            <a:off x="2590478" y="6185877"/>
            <a:ext cx="11665296" cy="1077218"/>
          </a:xfrm>
          <a:prstGeom prst="rect">
            <a:avLst/>
          </a:prstGeom>
          <a:noFill/>
        </p:spPr>
        <p:txBody>
          <a:bodyPr wrap="square" rtlCol="0">
            <a:spAutoFit/>
          </a:bodyPr>
          <a:lstStyle/>
          <a:p>
            <a:r>
              <a:rPr lang="fr-FR" dirty="0" smtClean="0"/>
              <a:t>4. Revenir </a:t>
            </a:r>
            <a:r>
              <a:rPr lang="fr-FR" dirty="0"/>
              <a:t>à l'étape trois si la condition de résiliation n'est pas remplie.</a:t>
            </a:r>
            <a:endParaRPr lang="en-US" dirty="0"/>
          </a:p>
        </p:txBody>
      </p:sp>
    </p:spTree>
    <p:extLst>
      <p:ext uri="{BB962C8B-B14F-4D97-AF65-F5344CB8AC3E}">
        <p14:creationId xmlns:p14="http://schemas.microsoft.com/office/powerpoint/2010/main" val="15402460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5470798" y="5835483"/>
            <a:ext cx="14185576" cy="2430498"/>
          </a:xfrm>
        </p:spPr>
        <p:txBody>
          <a:bodyPr/>
          <a:lstStyle/>
          <a:p>
            <a:r>
              <a:rPr lang="fr-FR" sz="6600" b="1" dirty="0">
                <a:effectLst>
                  <a:outerShdw blurRad="38100" dist="38100" dir="2700000" algn="tl">
                    <a:srgbClr val="000000">
                      <a:alpha val="43137"/>
                    </a:srgbClr>
                  </a:outerShdw>
                </a:effectLst>
              </a:rPr>
              <a:t>Apprentissage automatique </a:t>
            </a:r>
            <a:endParaRPr lang="en-US" sz="6600" b="1" dirty="0">
              <a:effectLst>
                <a:outerShdw blurRad="38100" dist="38100" dir="2700000" algn="tl">
                  <a:srgbClr val="000000">
                    <a:alpha val="43137"/>
                  </a:srgbClr>
                </a:outerShdw>
              </a:effectLst>
            </a:endParaRPr>
          </a:p>
        </p:txBody>
      </p:sp>
      <p:sp>
        <p:nvSpPr>
          <p:cNvPr id="5" name="ZoneTexte 4"/>
          <p:cNvSpPr txBox="1"/>
          <p:nvPr/>
        </p:nvSpPr>
        <p:spPr>
          <a:xfrm>
            <a:off x="3670598" y="7050732"/>
            <a:ext cx="869149" cy="1569660"/>
          </a:xfrm>
          <a:prstGeom prst="rect">
            <a:avLst/>
          </a:prstGeom>
          <a:noFill/>
        </p:spPr>
        <p:txBody>
          <a:bodyPr wrap="none" rtlCol="0">
            <a:spAutoFit/>
          </a:bodyPr>
          <a:lstStyle/>
          <a:p>
            <a:r>
              <a:rPr lang="en-US" sz="9600" dirty="0" smtClean="0"/>
              <a:t>3</a:t>
            </a:r>
            <a:endParaRPr lang="en-US" sz="9600" dirty="0"/>
          </a:p>
        </p:txBody>
      </p:sp>
    </p:spTree>
    <p:extLst>
      <p:ext uri="{BB962C8B-B14F-4D97-AF65-F5344CB8AC3E}">
        <p14:creationId xmlns:p14="http://schemas.microsoft.com/office/powerpoint/2010/main" val="23069902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a:effectLst>
                  <a:outerShdw blurRad="38100" dist="38100" dir="2700000" algn="tl">
                    <a:srgbClr val="000000">
                      <a:alpha val="43137"/>
                    </a:srgbClr>
                  </a:outerShdw>
                </a:effectLst>
              </a:rPr>
              <a:t>Apprentissage automatique </a:t>
            </a:r>
          </a:p>
        </p:txBody>
      </p:sp>
      <p:sp>
        <p:nvSpPr>
          <p:cNvPr id="3" name="Espace réservé du numéro de diapositive 2"/>
          <p:cNvSpPr>
            <a:spLocks noGrp="1"/>
          </p:cNvSpPr>
          <p:nvPr>
            <p:ph type="sldNum" sz="quarter" idx="12"/>
          </p:nvPr>
        </p:nvSpPr>
        <p:spPr/>
        <p:txBody>
          <a:bodyPr/>
          <a:lstStyle/>
          <a:p>
            <a:r>
              <a:rPr lang="en-US" dirty="0" smtClean="0"/>
              <a:t> </a:t>
            </a:r>
            <a:fld id="{D97FAD88-CD89-445B-80D2-D1F46C853675}" type="slidenum">
              <a:rPr lang="en-US" smtClean="0"/>
              <a:pPr/>
              <a:t>13</a:t>
            </a:fld>
            <a:endParaRPr lang="en-US" dirty="0"/>
          </a:p>
        </p:txBody>
      </p:sp>
      <p:pic>
        <p:nvPicPr>
          <p:cNvPr id="4" name="Espace réservé pour une image  3"/>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16643" r="16643"/>
          <a:stretch>
            <a:fillRect/>
          </a:stretch>
        </p:blipFill>
        <p:spPr/>
      </p:pic>
      <p:sp>
        <p:nvSpPr>
          <p:cNvPr id="7" name="Espace réservé du texte 6"/>
          <p:cNvSpPr>
            <a:spLocks noGrp="1"/>
          </p:cNvSpPr>
          <p:nvPr>
            <p:ph type="body" sz="quarter" idx="15"/>
          </p:nvPr>
        </p:nvSpPr>
        <p:spPr>
          <a:xfrm>
            <a:off x="8063086" y="2767236"/>
            <a:ext cx="8476929" cy="721683"/>
          </a:xfrm>
        </p:spPr>
        <p:txBody>
          <a:bodyPr/>
          <a:lstStyle/>
          <a:p>
            <a:r>
              <a:rPr lang="fr-FR" b="1" dirty="0" smtClean="0"/>
              <a:t>Définition: </a:t>
            </a:r>
            <a:endParaRPr lang="fr-FR" b="1" dirty="0"/>
          </a:p>
        </p:txBody>
      </p:sp>
      <p:sp>
        <p:nvSpPr>
          <p:cNvPr id="8" name="Espace réservé du texte 7"/>
          <p:cNvSpPr>
            <a:spLocks noGrp="1"/>
          </p:cNvSpPr>
          <p:nvPr>
            <p:ph type="body" sz="quarter" idx="16"/>
          </p:nvPr>
        </p:nvSpPr>
        <p:spPr>
          <a:xfrm>
            <a:off x="7991078" y="3631332"/>
            <a:ext cx="10295335" cy="5328592"/>
          </a:xfrm>
        </p:spPr>
        <p:txBody>
          <a:bodyPr/>
          <a:lstStyle/>
          <a:p>
            <a:pPr marL="342900" indent="-342900">
              <a:buFont typeface="Arial" pitchFamily="34" charset="0"/>
              <a:buChar char="•"/>
            </a:pPr>
            <a:r>
              <a:rPr lang="fr-FR" dirty="0"/>
              <a:t>une discipline consacrée à l'analyse des </a:t>
            </a:r>
            <a:r>
              <a:rPr lang="fr-FR" dirty="0" smtClean="0"/>
              <a:t>données. Le </a:t>
            </a:r>
            <a:r>
              <a:rPr lang="fr-FR" dirty="0"/>
              <a:t>but de cette discipline est de créer de la connaissance de manière </a:t>
            </a:r>
            <a:r>
              <a:rPr lang="fr-FR" dirty="0" smtClean="0"/>
              <a:t>automatique à </a:t>
            </a:r>
            <a:r>
              <a:rPr lang="fr-FR" dirty="0"/>
              <a:t>partir de données </a:t>
            </a:r>
            <a:r>
              <a:rPr lang="fr-FR" dirty="0" smtClean="0"/>
              <a:t>brutes.</a:t>
            </a:r>
          </a:p>
          <a:p>
            <a:pPr marL="342900" indent="-342900">
              <a:buFont typeface="Arial" pitchFamily="34" charset="0"/>
              <a:buChar char="•"/>
            </a:pPr>
            <a:r>
              <a:rPr lang="fr-FR" dirty="0"/>
              <a:t>L'apprentissage automatique fait référence au développement, à l’analyse </a:t>
            </a:r>
            <a:r>
              <a:rPr lang="fr-FR" dirty="0" smtClean="0"/>
              <a:t>et à </a:t>
            </a:r>
            <a:r>
              <a:rPr lang="fr-FR" dirty="0"/>
              <a:t>l’implémentation de méthodes qui permettent à une machine </a:t>
            </a:r>
            <a:r>
              <a:rPr lang="fr-FR" dirty="0" smtClean="0"/>
              <a:t>d’évoluer grâce </a:t>
            </a:r>
            <a:r>
              <a:rPr lang="fr-FR" dirty="0"/>
              <a:t>à </a:t>
            </a:r>
            <a:r>
              <a:rPr lang="fr-FR" b="1" dirty="0"/>
              <a:t>un processus d’apprentissage</a:t>
            </a:r>
            <a:r>
              <a:rPr lang="fr-FR" dirty="0"/>
              <a:t>, et ainsi de remplir des tâches </a:t>
            </a:r>
            <a:r>
              <a:rPr lang="fr-FR" dirty="0" smtClean="0"/>
              <a:t>qu’il est </a:t>
            </a:r>
            <a:r>
              <a:rPr lang="fr-FR" dirty="0"/>
              <a:t>difficile ou impossible de remplir par des moyens algorithmiques </a:t>
            </a:r>
            <a:r>
              <a:rPr lang="fr-FR" dirty="0" smtClean="0"/>
              <a:t>plus classiques.</a:t>
            </a:r>
            <a:endParaRPr lang="fr-FR" dirty="0"/>
          </a:p>
          <a:p>
            <a:endParaRPr lang="fr-FR" dirty="0"/>
          </a:p>
        </p:txBody>
      </p:sp>
    </p:spTree>
    <p:extLst>
      <p:ext uri="{BB962C8B-B14F-4D97-AF65-F5344CB8AC3E}">
        <p14:creationId xmlns:p14="http://schemas.microsoft.com/office/powerpoint/2010/main" val="14509026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Flèche droite 30"/>
          <p:cNvSpPr/>
          <p:nvPr/>
        </p:nvSpPr>
        <p:spPr>
          <a:xfrm rot="5400000">
            <a:off x="5974308" y="6521154"/>
            <a:ext cx="924669" cy="620373"/>
          </a:xfrm>
          <a:prstGeom prst="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a:p>
        </p:txBody>
      </p:sp>
      <p:sp>
        <p:nvSpPr>
          <p:cNvPr id="2" name="Titre 1"/>
          <p:cNvSpPr>
            <a:spLocks noGrp="1"/>
          </p:cNvSpPr>
          <p:nvPr>
            <p:ph type="title"/>
          </p:nvPr>
        </p:nvSpPr>
        <p:spPr>
          <a:xfrm>
            <a:off x="4066642" y="462980"/>
            <a:ext cx="15337704" cy="987125"/>
          </a:xfrm>
        </p:spPr>
        <p:txBody>
          <a:bodyPr/>
          <a:lstStyle/>
          <a:p>
            <a:r>
              <a:rPr lang="fr-FR" b="1" dirty="0" smtClean="0">
                <a:effectLst>
                  <a:outerShdw blurRad="38100" dist="38100" dir="2700000" algn="tl">
                    <a:srgbClr val="000000">
                      <a:alpha val="43137"/>
                    </a:srgbClr>
                  </a:outerShdw>
                </a:effectLst>
              </a:rPr>
              <a:t>Types d’algorithme d’apprentissage</a:t>
            </a:r>
            <a:endParaRPr lang="fr-FR" b="1" dirty="0">
              <a:effectLst>
                <a:outerShdw blurRad="38100" dist="38100" dir="2700000" algn="tl">
                  <a:srgbClr val="000000">
                    <a:alpha val="43137"/>
                  </a:srgbClr>
                </a:outerShdw>
              </a:effectLst>
            </a:endParaRPr>
          </a:p>
        </p:txBody>
      </p:sp>
      <p:sp>
        <p:nvSpPr>
          <p:cNvPr id="3" name="Espace réservé du numéro de diapositive 2"/>
          <p:cNvSpPr>
            <a:spLocks noGrp="1"/>
          </p:cNvSpPr>
          <p:nvPr>
            <p:ph type="sldNum" sz="quarter" idx="12"/>
          </p:nvPr>
        </p:nvSpPr>
        <p:spPr/>
        <p:txBody>
          <a:bodyPr/>
          <a:lstStyle/>
          <a:p>
            <a:fld id="{D97FAD88-CD89-445B-80D2-D1F46C853675}" type="slidenum">
              <a:rPr lang="en-US" smtClean="0"/>
              <a:pPr/>
              <a:t>14</a:t>
            </a:fld>
            <a:endParaRPr lang="en-US" dirty="0"/>
          </a:p>
        </p:txBody>
      </p:sp>
      <p:sp>
        <p:nvSpPr>
          <p:cNvPr id="8" name="Espace réservé du texte 7"/>
          <p:cNvSpPr>
            <a:spLocks noGrp="1"/>
          </p:cNvSpPr>
          <p:nvPr>
            <p:ph type="body" sz="quarter" idx="16"/>
          </p:nvPr>
        </p:nvSpPr>
        <p:spPr>
          <a:xfrm>
            <a:off x="7999427" y="4747497"/>
            <a:ext cx="8496943" cy="5328592"/>
          </a:xfrm>
        </p:spPr>
        <p:txBody>
          <a:bodyPr>
            <a:normAutofit/>
          </a:bodyPr>
          <a:lstStyle/>
          <a:p>
            <a:pPr marL="342900" indent="-342900">
              <a:buFont typeface="Arial" pitchFamily="34" charset="0"/>
              <a:buChar char="•"/>
            </a:pPr>
            <a:r>
              <a:rPr lang="fr-FR" b="1" dirty="0" smtClean="0"/>
              <a:t>Apprentissage supervisé:</a:t>
            </a:r>
          </a:p>
          <a:p>
            <a:r>
              <a:rPr lang="fr-FR" dirty="0" smtClean="0"/>
              <a:t>trouver </a:t>
            </a:r>
            <a:r>
              <a:rPr lang="fr-FR" dirty="0"/>
              <a:t>une fonction </a:t>
            </a:r>
            <a:r>
              <a:rPr lang="fr-FR" dirty="0" smtClean="0"/>
              <a:t>f à partir des données x.</a:t>
            </a:r>
          </a:p>
          <a:p>
            <a:r>
              <a:rPr lang="fr-FR" dirty="0" smtClean="0"/>
              <a:t>Par </a:t>
            </a:r>
            <a:r>
              <a:rPr lang="fr-FR" dirty="0"/>
              <a:t>un modèle de prédiction</a:t>
            </a:r>
            <a:r>
              <a:rPr lang="fr-FR" b="1" dirty="0" smtClean="0"/>
              <a:t>.</a:t>
            </a:r>
          </a:p>
          <a:p>
            <a:pPr algn="ctr"/>
            <a:r>
              <a:rPr lang="fr-FR" b="1" dirty="0"/>
              <a:t>f</a:t>
            </a:r>
            <a:r>
              <a:rPr lang="fr-FR" b="1" dirty="0" smtClean="0"/>
              <a:t>(X) = Y</a:t>
            </a:r>
          </a:p>
          <a:p>
            <a:pPr algn="ctr"/>
            <a:endParaRPr lang="fr-FR" b="1" dirty="0"/>
          </a:p>
          <a:p>
            <a:pPr algn="ctr"/>
            <a:endParaRPr lang="fr-FR" b="1" dirty="0"/>
          </a:p>
        </p:txBody>
      </p:sp>
      <p:sp>
        <p:nvSpPr>
          <p:cNvPr id="9" name="Espace réservé du texte 8"/>
          <p:cNvSpPr>
            <a:spLocks noGrp="1"/>
          </p:cNvSpPr>
          <p:nvPr>
            <p:ph type="body" sz="quarter" idx="14"/>
          </p:nvPr>
        </p:nvSpPr>
        <p:spPr>
          <a:xfrm rot="21288877">
            <a:off x="2413970" y="9423114"/>
            <a:ext cx="5760000" cy="766544"/>
          </a:xfrm>
        </p:spPr>
        <p:txBody>
          <a:bodyPr/>
          <a:lstStyle/>
          <a:p>
            <a:r>
              <a:rPr lang="fr-FR" dirty="0" smtClean="0">
                <a:solidFill>
                  <a:schemeClr val="tx1"/>
                </a:solidFill>
              </a:rPr>
              <a:t>Différentes technique de l’AI</a:t>
            </a:r>
            <a:endParaRPr lang="fr-FR" dirty="0">
              <a:solidFill>
                <a:schemeClr val="tx1"/>
              </a:solidFill>
            </a:endParaRPr>
          </a:p>
        </p:txBody>
      </p:sp>
      <p:sp>
        <p:nvSpPr>
          <p:cNvPr id="17" name="Ellipse 16"/>
          <p:cNvSpPr/>
          <p:nvPr/>
        </p:nvSpPr>
        <p:spPr>
          <a:xfrm>
            <a:off x="142206" y="2904569"/>
            <a:ext cx="1986000" cy="1828586"/>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18" name="Ellipse 17"/>
          <p:cNvSpPr/>
          <p:nvPr/>
        </p:nvSpPr>
        <p:spPr>
          <a:xfrm>
            <a:off x="2704946" y="7436483"/>
            <a:ext cx="2046448" cy="2016224"/>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a:p>
        </p:txBody>
      </p:sp>
      <p:sp>
        <p:nvSpPr>
          <p:cNvPr id="20" name="Flèche gauche 19"/>
          <p:cNvSpPr/>
          <p:nvPr/>
        </p:nvSpPr>
        <p:spPr>
          <a:xfrm rot="8659034">
            <a:off x="4406557" y="4524629"/>
            <a:ext cx="1359047" cy="621977"/>
          </a:xfrm>
          <a:prstGeom prst="lef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a:p>
        </p:txBody>
      </p:sp>
      <p:sp>
        <p:nvSpPr>
          <p:cNvPr id="24" name="Rectangle 23"/>
          <p:cNvSpPr/>
          <p:nvPr/>
        </p:nvSpPr>
        <p:spPr>
          <a:xfrm>
            <a:off x="6304062" y="4818055"/>
            <a:ext cx="265162" cy="714160"/>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a:p>
        </p:txBody>
      </p:sp>
      <p:sp>
        <p:nvSpPr>
          <p:cNvPr id="16" name="Ellipse 15"/>
          <p:cNvSpPr/>
          <p:nvPr/>
        </p:nvSpPr>
        <p:spPr>
          <a:xfrm>
            <a:off x="5483002" y="3040813"/>
            <a:ext cx="1872208" cy="1828586"/>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sz="1400" b="1" dirty="0"/>
          </a:p>
        </p:txBody>
      </p:sp>
      <p:sp>
        <p:nvSpPr>
          <p:cNvPr id="21" name="Flèche droite 20"/>
          <p:cNvSpPr/>
          <p:nvPr/>
        </p:nvSpPr>
        <p:spPr>
          <a:xfrm rot="12940379">
            <a:off x="1723196" y="4483862"/>
            <a:ext cx="1375148" cy="771075"/>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2" name="Flèche vers le bas 21"/>
          <p:cNvSpPr/>
          <p:nvPr/>
        </p:nvSpPr>
        <p:spPr>
          <a:xfrm>
            <a:off x="3440138" y="6547697"/>
            <a:ext cx="576064" cy="864096"/>
          </a:xfrm>
          <a:prstGeom prst="down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a:p>
        </p:txBody>
      </p:sp>
      <p:sp>
        <p:nvSpPr>
          <p:cNvPr id="15" name="Ellipse 14"/>
          <p:cNvSpPr/>
          <p:nvPr/>
        </p:nvSpPr>
        <p:spPr>
          <a:xfrm>
            <a:off x="2806502" y="4818055"/>
            <a:ext cx="1944216" cy="1872208"/>
          </a:xfrm>
          <a:prstGeom prst="ellips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fr-FR" sz="2300" b="1" dirty="0" smtClean="0"/>
              <a:t>Machine </a:t>
            </a:r>
            <a:r>
              <a:rPr lang="fr-FR" sz="2300" b="1" dirty="0" err="1" smtClean="0"/>
              <a:t>learning</a:t>
            </a:r>
            <a:endParaRPr lang="fr-FR" sz="2300" b="1" dirty="0"/>
          </a:p>
        </p:txBody>
      </p:sp>
      <p:sp>
        <p:nvSpPr>
          <p:cNvPr id="23" name="Ellipse 22"/>
          <p:cNvSpPr/>
          <p:nvPr/>
        </p:nvSpPr>
        <p:spPr>
          <a:xfrm>
            <a:off x="5644555" y="5205794"/>
            <a:ext cx="1584176" cy="1549581"/>
          </a:xfrm>
          <a:prstGeom prst="ellipse">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dirty="0"/>
          </a:p>
        </p:txBody>
      </p:sp>
      <p:sp>
        <p:nvSpPr>
          <p:cNvPr id="25" name="ZoneTexte 24"/>
          <p:cNvSpPr txBox="1"/>
          <p:nvPr/>
        </p:nvSpPr>
        <p:spPr>
          <a:xfrm>
            <a:off x="5504847" y="3601163"/>
            <a:ext cx="2483964" cy="707886"/>
          </a:xfrm>
          <a:prstGeom prst="rect">
            <a:avLst/>
          </a:prstGeom>
          <a:noFill/>
        </p:spPr>
        <p:txBody>
          <a:bodyPr wrap="square" rtlCol="0">
            <a:spAutoFit/>
          </a:bodyPr>
          <a:lstStyle/>
          <a:p>
            <a:r>
              <a:rPr lang="fr-FR" sz="2000" b="1" dirty="0" smtClean="0">
                <a:solidFill>
                  <a:schemeClr val="bg1"/>
                </a:solidFill>
              </a:rPr>
              <a:t>Apprentissage non supervisé</a:t>
            </a:r>
            <a:endParaRPr lang="fr-FR" sz="2000" b="1" dirty="0">
              <a:solidFill>
                <a:schemeClr val="bg1"/>
              </a:solidFill>
            </a:endParaRPr>
          </a:p>
        </p:txBody>
      </p:sp>
      <p:sp>
        <p:nvSpPr>
          <p:cNvPr id="26" name="ZoneTexte 25"/>
          <p:cNvSpPr txBox="1"/>
          <p:nvPr/>
        </p:nvSpPr>
        <p:spPr>
          <a:xfrm>
            <a:off x="-178940" y="3447354"/>
            <a:ext cx="2628292" cy="707886"/>
          </a:xfrm>
          <a:prstGeom prst="rect">
            <a:avLst/>
          </a:prstGeom>
          <a:noFill/>
        </p:spPr>
        <p:txBody>
          <a:bodyPr wrap="square" rtlCol="0">
            <a:spAutoFit/>
          </a:bodyPr>
          <a:lstStyle/>
          <a:p>
            <a:pPr algn="ctr"/>
            <a:r>
              <a:rPr lang="fr-FR" sz="2000" b="1" dirty="0" smtClean="0">
                <a:solidFill>
                  <a:schemeClr val="bg1"/>
                </a:solidFill>
              </a:rPr>
              <a:t>Apprentissage supervisé</a:t>
            </a:r>
            <a:endParaRPr lang="fr-FR" sz="2000" b="1" dirty="0">
              <a:solidFill>
                <a:schemeClr val="bg1"/>
              </a:solidFill>
            </a:endParaRPr>
          </a:p>
        </p:txBody>
      </p:sp>
      <p:sp>
        <p:nvSpPr>
          <p:cNvPr id="29" name="ZoneTexte 28"/>
          <p:cNvSpPr txBox="1"/>
          <p:nvPr/>
        </p:nvSpPr>
        <p:spPr>
          <a:xfrm>
            <a:off x="2704946" y="7921257"/>
            <a:ext cx="2000808" cy="1015663"/>
          </a:xfrm>
          <a:prstGeom prst="rect">
            <a:avLst/>
          </a:prstGeom>
          <a:noFill/>
        </p:spPr>
        <p:txBody>
          <a:bodyPr wrap="square" rtlCol="0">
            <a:spAutoFit/>
          </a:bodyPr>
          <a:lstStyle/>
          <a:p>
            <a:pPr algn="ctr"/>
            <a:r>
              <a:rPr lang="fr-FR" sz="2000" b="1" dirty="0" smtClean="0">
                <a:solidFill>
                  <a:schemeClr val="bg1"/>
                </a:solidFill>
              </a:rPr>
              <a:t>Apprentissage par renforcement</a:t>
            </a:r>
            <a:endParaRPr lang="fr-FR" sz="2000" b="1" dirty="0">
              <a:solidFill>
                <a:schemeClr val="bg1"/>
              </a:solidFill>
            </a:endParaRPr>
          </a:p>
        </p:txBody>
      </p:sp>
      <p:sp>
        <p:nvSpPr>
          <p:cNvPr id="30" name="ZoneTexte 29"/>
          <p:cNvSpPr txBox="1"/>
          <p:nvPr/>
        </p:nvSpPr>
        <p:spPr>
          <a:xfrm>
            <a:off x="5714426" y="5799742"/>
            <a:ext cx="1409360" cy="400110"/>
          </a:xfrm>
          <a:prstGeom prst="rect">
            <a:avLst/>
          </a:prstGeom>
          <a:noFill/>
        </p:spPr>
        <p:txBody>
          <a:bodyPr wrap="none" rtlCol="0">
            <a:spAutoFit/>
          </a:bodyPr>
          <a:lstStyle/>
          <a:p>
            <a:r>
              <a:rPr lang="fr-FR" sz="2000" b="1" dirty="0" smtClean="0">
                <a:solidFill>
                  <a:schemeClr val="bg1"/>
                </a:solidFill>
              </a:rPr>
              <a:t>clustering</a:t>
            </a:r>
            <a:endParaRPr lang="fr-FR" sz="2000" b="1" dirty="0">
              <a:solidFill>
                <a:schemeClr val="bg1"/>
              </a:solidFill>
            </a:endParaRPr>
          </a:p>
        </p:txBody>
      </p:sp>
      <p:sp>
        <p:nvSpPr>
          <p:cNvPr id="5121" name="Rectangle 5120"/>
          <p:cNvSpPr/>
          <p:nvPr/>
        </p:nvSpPr>
        <p:spPr>
          <a:xfrm>
            <a:off x="5644555" y="7293675"/>
            <a:ext cx="1710655" cy="855055"/>
          </a:xfrm>
          <a:prstGeom prst="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a:p>
        </p:txBody>
      </p:sp>
      <p:sp>
        <p:nvSpPr>
          <p:cNvPr id="5128" name="ZoneTexte 5127"/>
          <p:cNvSpPr txBox="1"/>
          <p:nvPr/>
        </p:nvSpPr>
        <p:spPr>
          <a:xfrm>
            <a:off x="5864718" y="7521147"/>
            <a:ext cx="1268296" cy="400110"/>
          </a:xfrm>
          <a:prstGeom prst="rect">
            <a:avLst/>
          </a:prstGeom>
          <a:noFill/>
        </p:spPr>
        <p:txBody>
          <a:bodyPr wrap="none" rtlCol="0">
            <a:spAutoFit/>
          </a:bodyPr>
          <a:lstStyle/>
          <a:p>
            <a:r>
              <a:rPr lang="fr-FR" sz="2000" b="1" dirty="0" smtClean="0">
                <a:solidFill>
                  <a:schemeClr val="bg1"/>
                </a:solidFill>
              </a:rPr>
              <a:t>K-</a:t>
            </a:r>
            <a:r>
              <a:rPr lang="fr-FR" sz="2000" b="1" dirty="0" err="1" smtClean="0">
                <a:solidFill>
                  <a:schemeClr val="bg1"/>
                </a:solidFill>
              </a:rPr>
              <a:t>means</a:t>
            </a:r>
            <a:endParaRPr lang="fr-FR" sz="2000" b="1" dirty="0">
              <a:solidFill>
                <a:schemeClr val="bg1"/>
              </a:solidFill>
            </a:endParaRPr>
          </a:p>
        </p:txBody>
      </p:sp>
    </p:spTree>
    <p:extLst>
      <p:ext uri="{BB962C8B-B14F-4D97-AF65-F5344CB8AC3E}">
        <p14:creationId xmlns:p14="http://schemas.microsoft.com/office/powerpoint/2010/main" val="28894665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174654" y="462980"/>
            <a:ext cx="16561840" cy="987125"/>
          </a:xfrm>
        </p:spPr>
        <p:txBody>
          <a:bodyPr/>
          <a:lstStyle/>
          <a:p>
            <a:r>
              <a:rPr lang="fr-FR" b="1" dirty="0">
                <a:effectLst>
                  <a:outerShdw blurRad="38100" dist="38100" dir="2700000" algn="tl">
                    <a:srgbClr val="000000">
                      <a:alpha val="43137"/>
                    </a:srgbClr>
                  </a:outerShdw>
                </a:effectLst>
              </a:rPr>
              <a:t>Types d’algorithme d’apprentissage</a:t>
            </a:r>
          </a:p>
        </p:txBody>
      </p:sp>
      <p:sp>
        <p:nvSpPr>
          <p:cNvPr id="3" name="Espace réservé du numéro de diapositive 2"/>
          <p:cNvSpPr>
            <a:spLocks noGrp="1"/>
          </p:cNvSpPr>
          <p:nvPr>
            <p:ph type="sldNum" sz="quarter" idx="12"/>
          </p:nvPr>
        </p:nvSpPr>
        <p:spPr/>
        <p:txBody>
          <a:bodyPr/>
          <a:lstStyle/>
          <a:p>
            <a:fld id="{D97FAD88-CD89-445B-80D2-D1F46C853675}" type="slidenum">
              <a:rPr lang="en-US" smtClean="0"/>
              <a:pPr/>
              <a:t>15</a:t>
            </a:fld>
            <a:endParaRPr lang="en-US" dirty="0"/>
          </a:p>
        </p:txBody>
      </p:sp>
      <p:sp>
        <p:nvSpPr>
          <p:cNvPr id="7" name="Espace réservé du texte 6"/>
          <p:cNvSpPr>
            <a:spLocks noGrp="1"/>
          </p:cNvSpPr>
          <p:nvPr>
            <p:ph type="body" sz="quarter" idx="15"/>
          </p:nvPr>
        </p:nvSpPr>
        <p:spPr/>
        <p:txBody>
          <a:bodyPr/>
          <a:lstStyle/>
          <a:p>
            <a:r>
              <a:rPr lang="fr-FR" b="1" dirty="0" smtClean="0"/>
              <a:t>Apprentissage non supervisé </a:t>
            </a:r>
            <a:endParaRPr lang="fr-FR" b="1" dirty="0"/>
          </a:p>
        </p:txBody>
      </p:sp>
      <p:sp>
        <p:nvSpPr>
          <p:cNvPr id="8" name="Espace réservé du texte 7"/>
          <p:cNvSpPr>
            <a:spLocks noGrp="1"/>
          </p:cNvSpPr>
          <p:nvPr>
            <p:ph type="body" sz="quarter" idx="16"/>
          </p:nvPr>
        </p:nvSpPr>
        <p:spPr/>
        <p:txBody>
          <a:bodyPr/>
          <a:lstStyle/>
          <a:p>
            <a:pPr marL="342900" indent="-342900">
              <a:buFont typeface="Arial" pitchFamily="34" charset="0"/>
              <a:buChar char="•"/>
            </a:pPr>
            <a:r>
              <a:rPr lang="fr-FR" dirty="0"/>
              <a:t>L'algorithme doit découvrir par lui-même la structure des données.</a:t>
            </a:r>
          </a:p>
          <a:p>
            <a:pPr marL="342900" indent="-342900">
              <a:buFont typeface="Arial" pitchFamily="34" charset="0"/>
              <a:buChar char="•"/>
            </a:pPr>
            <a:r>
              <a:rPr lang="fr-FR" dirty="0" smtClean="0"/>
              <a:t> </a:t>
            </a:r>
            <a:r>
              <a:rPr lang="fr-FR" dirty="0"/>
              <a:t>Le </a:t>
            </a:r>
            <a:r>
              <a:rPr lang="fr-FR" dirty="0" err="1" smtClean="0"/>
              <a:t>clustering</a:t>
            </a:r>
            <a:r>
              <a:rPr lang="fr-FR" dirty="0" smtClean="0"/>
              <a:t> (k-</a:t>
            </a:r>
            <a:r>
              <a:rPr lang="fr-FR" dirty="0" err="1" smtClean="0"/>
              <a:t>means</a:t>
            </a:r>
            <a:r>
              <a:rPr lang="fr-FR" dirty="0" smtClean="0"/>
              <a:t>) </a:t>
            </a:r>
            <a:r>
              <a:rPr lang="fr-FR" dirty="0"/>
              <a:t>est un algorithme d'apprentissage non supervisés.</a:t>
            </a:r>
          </a:p>
        </p:txBody>
      </p:sp>
      <p:sp>
        <p:nvSpPr>
          <p:cNvPr id="9" name="Espace réservé du texte 8"/>
          <p:cNvSpPr>
            <a:spLocks noGrp="1"/>
          </p:cNvSpPr>
          <p:nvPr>
            <p:ph type="body" sz="quarter" idx="14"/>
          </p:nvPr>
        </p:nvSpPr>
        <p:spPr/>
        <p:txBody>
          <a:bodyPr/>
          <a:lstStyle/>
          <a:p>
            <a:r>
              <a:rPr lang="fr-FR" dirty="0">
                <a:solidFill>
                  <a:schemeClr val="tx1"/>
                </a:solidFill>
              </a:rPr>
              <a:t>Différentes technique de l’AI</a:t>
            </a:r>
          </a:p>
          <a:p>
            <a:endParaRPr lang="fr-FR"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8310" y="2784474"/>
            <a:ext cx="4657725" cy="5211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9"/>
          <p:cNvSpPr/>
          <p:nvPr/>
        </p:nvSpPr>
        <p:spPr>
          <a:xfrm>
            <a:off x="3886622" y="3415308"/>
            <a:ext cx="1736763" cy="584775"/>
          </a:xfrm>
          <a:prstGeom prst="rect">
            <a:avLst/>
          </a:prstGeom>
        </p:spPr>
        <p:txBody>
          <a:bodyPr wrap="square">
            <a:spAutoFit/>
          </a:bodyPr>
          <a:lstStyle/>
          <a:p>
            <a:r>
              <a:rPr lang="fr-FR" sz="1600" b="1" dirty="0">
                <a:solidFill>
                  <a:schemeClr val="bg1"/>
                </a:solidFill>
              </a:rPr>
              <a:t>Apprentissage non supervisé</a:t>
            </a:r>
          </a:p>
        </p:txBody>
      </p:sp>
    </p:spTree>
    <p:extLst>
      <p:ext uri="{BB962C8B-B14F-4D97-AF65-F5344CB8AC3E}">
        <p14:creationId xmlns:p14="http://schemas.microsoft.com/office/powerpoint/2010/main" val="34344954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390678" y="534988"/>
            <a:ext cx="13681520" cy="987125"/>
          </a:xfrm>
        </p:spPr>
        <p:txBody>
          <a:bodyPr/>
          <a:lstStyle/>
          <a:p>
            <a:r>
              <a:rPr lang="fr-FR" b="1" dirty="0" smtClean="0">
                <a:effectLst>
                  <a:outerShdw blurRad="38100" dist="38100" dir="2700000" algn="tl">
                    <a:srgbClr val="000000">
                      <a:alpha val="43137"/>
                    </a:srgbClr>
                  </a:outerShdw>
                </a:effectLst>
              </a:rPr>
              <a:t>Algorithme </a:t>
            </a:r>
            <a:r>
              <a:rPr lang="fr-FR" b="1" dirty="0">
                <a:effectLst>
                  <a:outerShdw blurRad="38100" dist="38100" dir="2700000" algn="tl">
                    <a:srgbClr val="000000">
                      <a:alpha val="43137"/>
                    </a:srgbClr>
                  </a:outerShdw>
                </a:effectLst>
              </a:rPr>
              <a:t>clustering</a:t>
            </a:r>
            <a:r>
              <a:rPr lang="fr-FR" b="1" dirty="0"/>
              <a:t/>
            </a:r>
            <a:br>
              <a:rPr lang="fr-FR" b="1" dirty="0"/>
            </a:br>
            <a:endParaRPr lang="fr-FR" dirty="0"/>
          </a:p>
        </p:txBody>
      </p:sp>
      <p:sp>
        <p:nvSpPr>
          <p:cNvPr id="3" name="Espace réservé du numéro de diapositive 2"/>
          <p:cNvSpPr>
            <a:spLocks noGrp="1"/>
          </p:cNvSpPr>
          <p:nvPr>
            <p:ph type="sldNum" sz="quarter" idx="12"/>
          </p:nvPr>
        </p:nvSpPr>
        <p:spPr/>
        <p:txBody>
          <a:bodyPr/>
          <a:lstStyle/>
          <a:p>
            <a:r>
              <a:rPr lang="en-US" dirty="0" smtClean="0"/>
              <a:t> </a:t>
            </a:r>
            <a:fld id="{D97FAD88-CD89-445B-80D2-D1F46C853675}" type="slidenum">
              <a:rPr lang="en-US" smtClean="0"/>
              <a:pPr/>
              <a:t>16</a:t>
            </a:fld>
            <a:endParaRPr lang="en-US" dirty="0"/>
          </a:p>
        </p:txBody>
      </p:sp>
      <p:pic>
        <p:nvPicPr>
          <p:cNvPr id="4" name="Espace réservé pour une image  3"/>
          <p:cNvPicPr>
            <a:picLocks noGrp="1" noChangeAspect="1"/>
          </p:cNvPicPr>
          <p:nvPr>
            <p:ph type="pic" sz="quarter" idx="13"/>
          </p:nvPr>
        </p:nvPicPr>
        <p:blipFill rotWithShape="1">
          <a:blip r:embed="rId2">
            <a:extLst>
              <a:ext uri="{28A0092B-C50C-407E-A947-70E740481C1C}">
                <a14:useLocalDpi xmlns:a14="http://schemas.microsoft.com/office/drawing/2010/main" val="0"/>
              </a:ext>
            </a:extLst>
          </a:blip>
          <a:srcRect l="241" t="580" r="736" b="870"/>
          <a:stretch/>
        </p:blipFill>
        <p:spPr>
          <a:xfrm>
            <a:off x="590550" y="2590800"/>
            <a:ext cx="7200900" cy="5676900"/>
          </a:xfrm>
        </p:spPr>
      </p:pic>
      <p:sp>
        <p:nvSpPr>
          <p:cNvPr id="7" name="Espace réservé du texte 6"/>
          <p:cNvSpPr>
            <a:spLocks noGrp="1"/>
          </p:cNvSpPr>
          <p:nvPr>
            <p:ph type="body" sz="quarter" idx="15"/>
          </p:nvPr>
        </p:nvSpPr>
        <p:spPr/>
        <p:txBody>
          <a:bodyPr/>
          <a:lstStyle/>
          <a:p>
            <a:r>
              <a:rPr lang="fr-FR" b="1" dirty="0" smtClean="0"/>
              <a:t>Définition de algorithme clustering</a:t>
            </a:r>
            <a:endParaRPr lang="fr-FR" b="1" dirty="0"/>
          </a:p>
        </p:txBody>
      </p:sp>
      <p:sp>
        <p:nvSpPr>
          <p:cNvPr id="8" name="Espace réservé du texte 7"/>
          <p:cNvSpPr>
            <a:spLocks noGrp="1"/>
          </p:cNvSpPr>
          <p:nvPr>
            <p:ph type="body" sz="quarter" idx="16"/>
          </p:nvPr>
        </p:nvSpPr>
        <p:spPr/>
        <p:txBody>
          <a:bodyPr/>
          <a:lstStyle/>
          <a:p>
            <a:r>
              <a:rPr lang="fr-FR" dirty="0"/>
              <a:t>La forme la plus répandue d’apprentissage non</a:t>
            </a:r>
          </a:p>
          <a:p>
            <a:r>
              <a:rPr lang="fr-FR" dirty="0"/>
              <a:t>supervisé.</a:t>
            </a:r>
          </a:p>
          <a:p>
            <a:pPr marL="342900" indent="-342900">
              <a:buFont typeface="Arial" pitchFamily="34" charset="0"/>
              <a:buChar char="•"/>
            </a:pPr>
            <a:r>
              <a:rPr lang="fr-FR" dirty="0" smtClean="0"/>
              <a:t> </a:t>
            </a:r>
            <a:r>
              <a:rPr lang="fr-FR" dirty="0"/>
              <a:t>Regroupement d’instances ayant des traits communs</a:t>
            </a:r>
          </a:p>
          <a:p>
            <a:pPr marL="342900" indent="-342900">
              <a:buFont typeface="Arial" pitchFamily="34" charset="0"/>
              <a:buChar char="•"/>
            </a:pPr>
            <a:r>
              <a:rPr lang="fr-FR" dirty="0" smtClean="0"/>
              <a:t> </a:t>
            </a:r>
            <a:r>
              <a:rPr lang="fr-FR" dirty="0"/>
              <a:t>Utile pour identifier des tendances dans les données.</a:t>
            </a:r>
          </a:p>
          <a:p>
            <a:pPr marL="342900" indent="-342900">
              <a:buFont typeface="Arial" pitchFamily="34" charset="0"/>
              <a:buChar char="•"/>
            </a:pPr>
            <a:r>
              <a:rPr lang="fr-FR" dirty="0" smtClean="0"/>
              <a:t> </a:t>
            </a:r>
            <a:r>
              <a:rPr lang="fr-FR" dirty="0"/>
              <a:t>Pour dégager des thèmes communs dans des documents.</a:t>
            </a:r>
          </a:p>
        </p:txBody>
      </p:sp>
    </p:spTree>
    <p:extLst>
      <p:ext uri="{BB962C8B-B14F-4D97-AF65-F5344CB8AC3E}">
        <p14:creationId xmlns:p14="http://schemas.microsoft.com/office/powerpoint/2010/main" val="412828251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a:effectLst>
                  <a:outerShdw blurRad="38100" dist="38100" dir="2700000" algn="tl">
                    <a:srgbClr val="000000">
                      <a:alpha val="43137"/>
                    </a:srgbClr>
                  </a:outerShdw>
                </a:effectLst>
              </a:rPr>
              <a:t>Algorithme clustering</a:t>
            </a:r>
            <a:r>
              <a:rPr lang="fr-FR" b="1" dirty="0"/>
              <a:t/>
            </a:r>
            <a:br>
              <a:rPr lang="fr-FR" b="1" dirty="0"/>
            </a:br>
            <a:endParaRPr lang="fr-FR" dirty="0"/>
          </a:p>
        </p:txBody>
      </p:sp>
      <p:sp>
        <p:nvSpPr>
          <p:cNvPr id="3" name="Espace réservé du numéro de diapositive 2"/>
          <p:cNvSpPr>
            <a:spLocks noGrp="1"/>
          </p:cNvSpPr>
          <p:nvPr>
            <p:ph type="sldNum" sz="quarter" idx="12"/>
          </p:nvPr>
        </p:nvSpPr>
        <p:spPr/>
        <p:txBody>
          <a:bodyPr/>
          <a:lstStyle/>
          <a:p>
            <a:r>
              <a:rPr lang="en-US" dirty="0" smtClean="0"/>
              <a:t> </a:t>
            </a:r>
            <a:fld id="{D97FAD88-CD89-445B-80D2-D1F46C853675}" type="slidenum">
              <a:rPr lang="en-US" smtClean="0"/>
              <a:pPr/>
              <a:t>17</a:t>
            </a:fld>
            <a:endParaRPr lang="en-US" dirty="0"/>
          </a:p>
        </p:txBody>
      </p:sp>
      <p:sp>
        <p:nvSpPr>
          <p:cNvPr id="4" name="Sous-titre 3"/>
          <p:cNvSpPr>
            <a:spLocks noGrp="1"/>
          </p:cNvSpPr>
          <p:nvPr>
            <p:ph type="subTitle" idx="1"/>
          </p:nvPr>
        </p:nvSpPr>
        <p:spPr/>
        <p:txBody>
          <a:bodyPr/>
          <a:lstStyle/>
          <a:p>
            <a:endParaRPr lang="fr-FR"/>
          </a:p>
        </p:txBody>
      </p:sp>
      <p:pic>
        <p:nvPicPr>
          <p:cNvPr id="10" name="Espace réservé pour une image  9"/>
          <p:cNvPicPr>
            <a:picLocks noGrp="1" noChangeAspect="1"/>
          </p:cNvPicPr>
          <p:nvPr>
            <p:ph type="pic" sz="quarter" idx="13"/>
          </p:nvPr>
        </p:nvPicPr>
        <p:blipFill rotWithShape="1">
          <a:blip r:embed="rId2">
            <a:extLst>
              <a:ext uri="{28A0092B-C50C-407E-A947-70E740481C1C}">
                <a14:useLocalDpi xmlns:a14="http://schemas.microsoft.com/office/drawing/2010/main" val="0"/>
              </a:ext>
            </a:extLst>
          </a:blip>
          <a:srcRect l="7615" t="400" r="5200" b="13515"/>
          <a:stretch/>
        </p:blipFill>
        <p:spPr>
          <a:xfrm>
            <a:off x="1366342" y="3271292"/>
            <a:ext cx="6210300" cy="4091111"/>
          </a:xfrm>
        </p:spPr>
      </p:pic>
      <p:sp>
        <p:nvSpPr>
          <p:cNvPr id="7" name="Espace réservé du texte 6"/>
          <p:cNvSpPr>
            <a:spLocks noGrp="1"/>
          </p:cNvSpPr>
          <p:nvPr>
            <p:ph type="body" sz="quarter" idx="15"/>
          </p:nvPr>
        </p:nvSpPr>
        <p:spPr/>
        <p:txBody>
          <a:bodyPr/>
          <a:lstStyle/>
          <a:p>
            <a:r>
              <a:rPr lang="fr-FR" b="1" dirty="0" smtClean="0"/>
              <a:t>K-</a:t>
            </a:r>
            <a:r>
              <a:rPr lang="fr-FR" b="1" dirty="0" err="1" smtClean="0"/>
              <a:t>means</a:t>
            </a:r>
            <a:r>
              <a:rPr lang="fr-FR" b="1" dirty="0" smtClean="0"/>
              <a:t> </a:t>
            </a:r>
            <a:endParaRPr lang="fr-FR" b="1" dirty="0"/>
          </a:p>
        </p:txBody>
      </p:sp>
      <p:sp>
        <p:nvSpPr>
          <p:cNvPr id="8" name="Espace réservé du texte 7"/>
          <p:cNvSpPr>
            <a:spLocks noGrp="1"/>
          </p:cNvSpPr>
          <p:nvPr>
            <p:ph type="body" sz="quarter" idx="16"/>
          </p:nvPr>
        </p:nvSpPr>
        <p:spPr>
          <a:xfrm>
            <a:off x="8351118" y="4351412"/>
            <a:ext cx="8928992" cy="4608512"/>
          </a:xfrm>
        </p:spPr>
        <p:txBody>
          <a:bodyPr>
            <a:normAutofit/>
          </a:bodyPr>
          <a:lstStyle/>
          <a:p>
            <a:pPr algn="just">
              <a:lnSpc>
                <a:spcPct val="150000"/>
              </a:lnSpc>
            </a:pPr>
            <a:r>
              <a:rPr lang="fr-FR" sz="2800" dirty="0"/>
              <a:t>Le k-</a:t>
            </a:r>
            <a:r>
              <a:rPr lang="fr-FR" sz="2800" dirty="0" err="1"/>
              <a:t>means</a:t>
            </a:r>
            <a:r>
              <a:rPr lang="fr-FR" sz="2800" dirty="0"/>
              <a:t> est un algorithme de clustering, en d’autres termes il permet de réaliser des analyses non supervisées, d’identifier un pattern au sein des données et de regrouper les individus ayant des caractéristiques similaires. C’est une méthode simple et rapide.</a:t>
            </a:r>
          </a:p>
        </p:txBody>
      </p:sp>
    </p:spTree>
    <p:extLst>
      <p:ext uri="{BB962C8B-B14F-4D97-AF65-F5344CB8AC3E}">
        <p14:creationId xmlns:p14="http://schemas.microsoft.com/office/powerpoint/2010/main" val="15230081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lèche droite 29"/>
          <p:cNvSpPr/>
          <p:nvPr/>
        </p:nvSpPr>
        <p:spPr>
          <a:xfrm>
            <a:off x="6421270" y="6131287"/>
            <a:ext cx="707876" cy="41549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p:cNvSpPr>
            <a:spLocks noGrp="1"/>
          </p:cNvSpPr>
          <p:nvPr>
            <p:ph type="title"/>
          </p:nvPr>
        </p:nvSpPr>
        <p:spPr/>
        <p:txBody>
          <a:bodyPr/>
          <a:lstStyle/>
          <a:p>
            <a:r>
              <a:rPr lang="fr-FR" b="1" dirty="0">
                <a:effectLst>
                  <a:outerShdw blurRad="38100" dist="38100" dir="2700000" algn="tl">
                    <a:srgbClr val="000000">
                      <a:alpha val="43137"/>
                    </a:srgbClr>
                  </a:outerShdw>
                </a:effectLst>
              </a:rPr>
              <a:t>Algorithme clustering</a:t>
            </a:r>
            <a:r>
              <a:rPr lang="fr-FR" b="1" dirty="0"/>
              <a:t/>
            </a:r>
            <a:br>
              <a:rPr lang="fr-FR" b="1" dirty="0"/>
            </a:br>
            <a:endParaRPr lang="fr-FR" dirty="0"/>
          </a:p>
        </p:txBody>
      </p:sp>
      <p:sp>
        <p:nvSpPr>
          <p:cNvPr id="3" name="Espace réservé du numéro de diapositive 2"/>
          <p:cNvSpPr>
            <a:spLocks noGrp="1"/>
          </p:cNvSpPr>
          <p:nvPr>
            <p:ph type="sldNum" sz="quarter" idx="12"/>
          </p:nvPr>
        </p:nvSpPr>
        <p:spPr/>
        <p:txBody>
          <a:bodyPr/>
          <a:lstStyle/>
          <a:p>
            <a:r>
              <a:rPr lang="en-US" dirty="0" smtClean="0"/>
              <a:t> </a:t>
            </a:r>
            <a:fld id="{D97FAD88-CD89-445B-80D2-D1F46C853675}" type="slidenum">
              <a:rPr lang="en-US" smtClean="0"/>
              <a:pPr/>
              <a:t>18</a:t>
            </a:fld>
            <a:endParaRPr lang="en-US" dirty="0"/>
          </a:p>
        </p:txBody>
      </p:sp>
      <p:sp>
        <p:nvSpPr>
          <p:cNvPr id="4" name="Sous-titre 3"/>
          <p:cNvSpPr>
            <a:spLocks noGrp="1"/>
          </p:cNvSpPr>
          <p:nvPr>
            <p:ph type="subTitle" idx="1"/>
          </p:nvPr>
        </p:nvSpPr>
        <p:spPr/>
        <p:txBody>
          <a:bodyPr/>
          <a:lstStyle/>
          <a:p>
            <a:endParaRPr lang="fr-FR"/>
          </a:p>
        </p:txBody>
      </p:sp>
      <p:sp>
        <p:nvSpPr>
          <p:cNvPr id="7" name="Espace réservé du texte 6"/>
          <p:cNvSpPr>
            <a:spLocks noGrp="1"/>
          </p:cNvSpPr>
          <p:nvPr>
            <p:ph type="body" sz="quarter" idx="15"/>
          </p:nvPr>
        </p:nvSpPr>
        <p:spPr/>
        <p:txBody>
          <a:bodyPr/>
          <a:lstStyle/>
          <a:p>
            <a:r>
              <a:rPr lang="fr-FR" b="1" dirty="0"/>
              <a:t>La méthode </a:t>
            </a:r>
            <a:r>
              <a:rPr lang="fr-FR" b="1" dirty="0" smtClean="0"/>
              <a:t>de </a:t>
            </a:r>
            <a:r>
              <a:rPr lang="fr-FR" b="1" dirty="0"/>
              <a:t>k-moyennes (</a:t>
            </a:r>
            <a:r>
              <a:rPr lang="fr-FR" b="1" i="1" dirty="0"/>
              <a:t>K-</a:t>
            </a:r>
            <a:r>
              <a:rPr lang="fr-FR" b="1" i="1" dirty="0" err="1"/>
              <a:t>Means</a:t>
            </a:r>
            <a:r>
              <a:rPr lang="fr-FR" b="1" i="1" dirty="0"/>
              <a:t>)</a:t>
            </a:r>
            <a:r>
              <a:rPr lang="fr-FR" b="1" dirty="0" smtClean="0"/>
              <a:t> </a:t>
            </a:r>
            <a:endParaRPr lang="fr-FR" b="1" dirty="0"/>
          </a:p>
        </p:txBody>
      </p:sp>
      <p:sp>
        <p:nvSpPr>
          <p:cNvPr id="8" name="Espace réservé du texte 7"/>
          <p:cNvSpPr>
            <a:spLocks noGrp="1"/>
          </p:cNvSpPr>
          <p:nvPr>
            <p:ph type="body" sz="quarter" idx="16"/>
          </p:nvPr>
        </p:nvSpPr>
        <p:spPr>
          <a:xfrm>
            <a:off x="8495134" y="3637927"/>
            <a:ext cx="8496943" cy="5904656"/>
          </a:xfrm>
        </p:spPr>
        <p:txBody>
          <a:bodyPr>
            <a:normAutofit/>
          </a:bodyPr>
          <a:lstStyle/>
          <a:p>
            <a:pPr>
              <a:lnSpc>
                <a:spcPct val="150000"/>
              </a:lnSpc>
            </a:pPr>
            <a:r>
              <a:rPr lang="fr-FR" dirty="0"/>
              <a:t>L’algorithme </a:t>
            </a:r>
            <a:r>
              <a:rPr lang="fr-FR" i="1" dirty="0"/>
              <a:t>k-</a:t>
            </a:r>
            <a:r>
              <a:rPr lang="fr-FR" i="1" dirty="0" err="1"/>
              <a:t>means</a:t>
            </a:r>
            <a:r>
              <a:rPr lang="fr-FR" dirty="0"/>
              <a:t> est en 4 étapes </a:t>
            </a:r>
            <a:r>
              <a:rPr lang="fr-FR" dirty="0" smtClean="0"/>
              <a:t>:</a:t>
            </a:r>
          </a:p>
          <a:p>
            <a:pPr marL="342900" indent="-342900">
              <a:lnSpc>
                <a:spcPct val="150000"/>
              </a:lnSpc>
              <a:buFont typeface="Arial" pitchFamily="34" charset="0"/>
              <a:buChar char="•"/>
            </a:pPr>
            <a:r>
              <a:rPr lang="fr-FR" dirty="0" smtClean="0"/>
              <a:t>Choisir </a:t>
            </a:r>
            <a:r>
              <a:rPr lang="fr-FR" dirty="0"/>
              <a:t>K éléments initiaux "centres" des K </a:t>
            </a:r>
            <a:r>
              <a:rPr lang="fr-FR" dirty="0" smtClean="0"/>
              <a:t>groupes</a:t>
            </a:r>
          </a:p>
          <a:p>
            <a:pPr marL="342900" indent="-342900">
              <a:lnSpc>
                <a:spcPct val="150000"/>
              </a:lnSpc>
              <a:buFont typeface="Arial" pitchFamily="34" charset="0"/>
              <a:buChar char="•"/>
            </a:pPr>
            <a:r>
              <a:rPr lang="fr-FR" dirty="0" smtClean="0"/>
              <a:t> Placer </a:t>
            </a:r>
            <a:r>
              <a:rPr lang="fr-FR" dirty="0"/>
              <a:t>les objets dans le groupe de centre le plus </a:t>
            </a:r>
            <a:r>
              <a:rPr lang="fr-FR" dirty="0" smtClean="0"/>
              <a:t>proche</a:t>
            </a:r>
          </a:p>
          <a:p>
            <a:pPr marL="342900" indent="-342900">
              <a:lnSpc>
                <a:spcPct val="150000"/>
              </a:lnSpc>
              <a:buFont typeface="Arial" pitchFamily="34" charset="0"/>
              <a:buChar char="•"/>
            </a:pPr>
            <a:r>
              <a:rPr lang="fr-FR" dirty="0" smtClean="0"/>
              <a:t>  </a:t>
            </a:r>
            <a:r>
              <a:rPr lang="fr-FR" dirty="0"/>
              <a:t>Recalculer le centre de gravité de chaque </a:t>
            </a:r>
            <a:r>
              <a:rPr lang="fr-FR" dirty="0" smtClean="0"/>
              <a:t>groupe</a:t>
            </a:r>
          </a:p>
          <a:p>
            <a:pPr marL="342900" indent="-342900">
              <a:lnSpc>
                <a:spcPct val="150000"/>
              </a:lnSpc>
              <a:buFont typeface="Arial" pitchFamily="34" charset="0"/>
              <a:buChar char="•"/>
            </a:pPr>
            <a:r>
              <a:rPr lang="fr-FR" dirty="0" smtClean="0"/>
              <a:t> Itérer </a:t>
            </a:r>
            <a:r>
              <a:rPr lang="fr-FR" dirty="0"/>
              <a:t>l'algorithme jusqu'à ce que les objets ne </a:t>
            </a:r>
            <a:r>
              <a:rPr lang="fr-FR" dirty="0" smtClean="0"/>
              <a:t>changent plus </a:t>
            </a:r>
            <a:r>
              <a:rPr lang="fr-FR" dirty="0"/>
              <a:t>de groupe</a:t>
            </a:r>
          </a:p>
        </p:txBody>
      </p:sp>
      <p:sp>
        <p:nvSpPr>
          <p:cNvPr id="9" name="Espace réservé du texte 8"/>
          <p:cNvSpPr>
            <a:spLocks noGrp="1"/>
          </p:cNvSpPr>
          <p:nvPr>
            <p:ph type="body" sz="quarter" idx="14"/>
          </p:nvPr>
        </p:nvSpPr>
        <p:spPr>
          <a:xfrm rot="21288877">
            <a:off x="948100" y="9033675"/>
            <a:ext cx="5760000" cy="766544"/>
          </a:xfrm>
        </p:spPr>
        <p:txBody>
          <a:bodyPr>
            <a:normAutofit fontScale="85000" lnSpcReduction="10000"/>
          </a:bodyPr>
          <a:lstStyle/>
          <a:p>
            <a:r>
              <a:rPr lang="fr-FR" dirty="0">
                <a:solidFill>
                  <a:schemeClr val="tx1">
                    <a:lumMod val="50000"/>
                  </a:schemeClr>
                </a:solidFill>
              </a:rPr>
              <a:t>Processus </a:t>
            </a:r>
            <a:r>
              <a:rPr lang="fr-FR" dirty="0" smtClean="0">
                <a:solidFill>
                  <a:schemeClr val="tx1">
                    <a:lumMod val="50000"/>
                  </a:schemeClr>
                </a:solidFill>
              </a:rPr>
              <a:t>de </a:t>
            </a:r>
            <a:r>
              <a:rPr lang="fr-FR" dirty="0" err="1" smtClean="0">
                <a:solidFill>
                  <a:schemeClr val="tx1"/>
                </a:solidFill>
              </a:rPr>
              <a:t>clustering</a:t>
            </a:r>
            <a:r>
              <a:rPr lang="fr-FR" dirty="0" smtClean="0">
                <a:solidFill>
                  <a:schemeClr val="tx1"/>
                </a:solidFill>
              </a:rPr>
              <a:t>(k-</a:t>
            </a:r>
            <a:r>
              <a:rPr lang="fr-FR" dirty="0" err="1" smtClean="0">
                <a:solidFill>
                  <a:schemeClr val="tx1"/>
                </a:solidFill>
              </a:rPr>
              <a:t>means</a:t>
            </a:r>
            <a:r>
              <a:rPr lang="fr-FR" dirty="0" smtClean="0">
                <a:solidFill>
                  <a:schemeClr val="tx1"/>
                </a:solidFill>
              </a:rPr>
              <a:t>)</a:t>
            </a:r>
            <a:endParaRPr lang="fr-FR" dirty="0">
              <a:solidFill>
                <a:schemeClr val="tx1"/>
              </a:solidFill>
            </a:endParaRPr>
          </a:p>
          <a:p>
            <a:endParaRPr lang="fr-FR" dirty="0"/>
          </a:p>
        </p:txBody>
      </p:sp>
      <p:sp>
        <p:nvSpPr>
          <p:cNvPr id="11" name="Rectangle à coins arrondis 10"/>
          <p:cNvSpPr/>
          <p:nvPr/>
        </p:nvSpPr>
        <p:spPr>
          <a:xfrm>
            <a:off x="1594434" y="2283868"/>
            <a:ext cx="1368152" cy="4320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Start</a:t>
            </a:r>
            <a:endParaRPr lang="en-US" dirty="0"/>
          </a:p>
        </p:txBody>
      </p:sp>
      <p:sp>
        <p:nvSpPr>
          <p:cNvPr id="12" name="Rectangle à coins arrondis 11"/>
          <p:cNvSpPr/>
          <p:nvPr/>
        </p:nvSpPr>
        <p:spPr>
          <a:xfrm>
            <a:off x="1006302" y="3055268"/>
            <a:ext cx="2592288" cy="10801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à coins arrondis 12"/>
          <p:cNvSpPr/>
          <p:nvPr/>
        </p:nvSpPr>
        <p:spPr>
          <a:xfrm>
            <a:off x="1438350" y="4639444"/>
            <a:ext cx="1728192"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à coins arrondis 13"/>
          <p:cNvSpPr/>
          <p:nvPr/>
        </p:nvSpPr>
        <p:spPr>
          <a:xfrm>
            <a:off x="1006302" y="5698604"/>
            <a:ext cx="2592288" cy="11521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à coins arrondis 14"/>
          <p:cNvSpPr/>
          <p:nvPr/>
        </p:nvSpPr>
        <p:spPr>
          <a:xfrm>
            <a:off x="862286" y="7231732"/>
            <a:ext cx="2880320" cy="11521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Losange 15"/>
          <p:cNvSpPr/>
          <p:nvPr/>
        </p:nvSpPr>
        <p:spPr>
          <a:xfrm>
            <a:off x="4046848" y="5204910"/>
            <a:ext cx="2613810" cy="2268252"/>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à coins arrondis 16"/>
          <p:cNvSpPr/>
          <p:nvPr/>
        </p:nvSpPr>
        <p:spPr>
          <a:xfrm>
            <a:off x="7129146" y="6051004"/>
            <a:ext cx="1152128" cy="5760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ZoneTexte 17"/>
          <p:cNvSpPr txBox="1"/>
          <p:nvPr/>
        </p:nvSpPr>
        <p:spPr>
          <a:xfrm>
            <a:off x="1215644" y="3184166"/>
            <a:ext cx="2173604" cy="954107"/>
          </a:xfrm>
          <a:prstGeom prst="rect">
            <a:avLst/>
          </a:prstGeom>
          <a:noFill/>
        </p:spPr>
        <p:txBody>
          <a:bodyPr wrap="square" rtlCol="0">
            <a:spAutoFit/>
          </a:bodyPr>
          <a:lstStyle/>
          <a:p>
            <a:pPr algn="ctr"/>
            <a:r>
              <a:rPr lang="en-US" sz="2800" b="1" dirty="0" smtClean="0">
                <a:solidFill>
                  <a:schemeClr val="bg1"/>
                </a:solidFill>
              </a:rPr>
              <a:t>Nu</a:t>
            </a:r>
            <a:r>
              <a:rPr lang="fr-FR" sz="2800" b="1" dirty="0" err="1">
                <a:solidFill>
                  <a:schemeClr val="bg1"/>
                </a:solidFill>
              </a:rPr>
              <a:t>m</a:t>
            </a:r>
            <a:r>
              <a:rPr lang="fr-FR" sz="2800" b="1" dirty="0" err="1" smtClean="0">
                <a:solidFill>
                  <a:schemeClr val="bg1"/>
                </a:solidFill>
              </a:rPr>
              <a:t>ber</a:t>
            </a:r>
            <a:r>
              <a:rPr lang="fr-FR" sz="2800" b="1" dirty="0" smtClean="0">
                <a:solidFill>
                  <a:schemeClr val="bg1"/>
                </a:solidFill>
              </a:rPr>
              <a:t> of </a:t>
            </a:r>
          </a:p>
          <a:p>
            <a:pPr algn="ctr"/>
            <a:r>
              <a:rPr lang="fr-FR" sz="2800" b="1" dirty="0" smtClean="0">
                <a:solidFill>
                  <a:schemeClr val="bg1"/>
                </a:solidFill>
              </a:rPr>
              <a:t>Cluster k</a:t>
            </a:r>
            <a:endParaRPr lang="en-US" sz="2800" b="1" dirty="0">
              <a:solidFill>
                <a:schemeClr val="bg1"/>
              </a:solidFill>
            </a:endParaRPr>
          </a:p>
        </p:txBody>
      </p:sp>
      <p:sp>
        <p:nvSpPr>
          <p:cNvPr id="19" name="ZoneTexte 18"/>
          <p:cNvSpPr txBox="1"/>
          <p:nvPr/>
        </p:nvSpPr>
        <p:spPr>
          <a:xfrm>
            <a:off x="1500784" y="4701870"/>
            <a:ext cx="1603324" cy="523220"/>
          </a:xfrm>
          <a:prstGeom prst="rect">
            <a:avLst/>
          </a:prstGeom>
          <a:noFill/>
        </p:spPr>
        <p:txBody>
          <a:bodyPr wrap="none" rtlCol="0">
            <a:spAutoFit/>
          </a:bodyPr>
          <a:lstStyle/>
          <a:p>
            <a:r>
              <a:rPr lang="en-US" sz="2800" b="1" dirty="0" smtClean="0">
                <a:solidFill>
                  <a:schemeClr val="bg1"/>
                </a:solidFill>
              </a:rPr>
              <a:t>centroid</a:t>
            </a:r>
            <a:endParaRPr lang="en-US" sz="2800" b="1" dirty="0">
              <a:solidFill>
                <a:schemeClr val="bg1"/>
              </a:solidFill>
            </a:endParaRPr>
          </a:p>
        </p:txBody>
      </p:sp>
      <p:sp>
        <p:nvSpPr>
          <p:cNvPr id="20" name="ZoneTexte 19"/>
          <p:cNvSpPr txBox="1"/>
          <p:nvPr/>
        </p:nvSpPr>
        <p:spPr>
          <a:xfrm>
            <a:off x="1020466" y="5859169"/>
            <a:ext cx="2630848" cy="830997"/>
          </a:xfrm>
          <a:prstGeom prst="rect">
            <a:avLst/>
          </a:prstGeom>
          <a:noFill/>
        </p:spPr>
        <p:txBody>
          <a:bodyPr wrap="none" rtlCol="0">
            <a:spAutoFit/>
          </a:bodyPr>
          <a:lstStyle/>
          <a:p>
            <a:pPr algn="ctr"/>
            <a:r>
              <a:rPr lang="en-US" sz="2400" b="1" dirty="0" smtClean="0">
                <a:solidFill>
                  <a:schemeClr val="bg1"/>
                </a:solidFill>
              </a:rPr>
              <a:t>Distance objects</a:t>
            </a:r>
          </a:p>
          <a:p>
            <a:pPr algn="ctr"/>
            <a:r>
              <a:rPr lang="en-US" sz="2400" b="1" dirty="0" smtClean="0">
                <a:solidFill>
                  <a:schemeClr val="bg1"/>
                </a:solidFill>
              </a:rPr>
              <a:t>of centroids</a:t>
            </a:r>
            <a:endParaRPr lang="en-US" sz="2400" b="1" dirty="0">
              <a:solidFill>
                <a:schemeClr val="bg1"/>
              </a:solidFill>
            </a:endParaRPr>
          </a:p>
        </p:txBody>
      </p:sp>
      <p:sp>
        <p:nvSpPr>
          <p:cNvPr id="22" name="ZoneTexte 21"/>
          <p:cNvSpPr txBox="1"/>
          <p:nvPr/>
        </p:nvSpPr>
        <p:spPr>
          <a:xfrm>
            <a:off x="366412" y="7231732"/>
            <a:ext cx="3824196" cy="2185214"/>
          </a:xfrm>
          <a:prstGeom prst="rect">
            <a:avLst/>
          </a:prstGeom>
          <a:noFill/>
        </p:spPr>
        <p:txBody>
          <a:bodyPr wrap="square" rtlCol="0">
            <a:spAutoFit/>
          </a:bodyPr>
          <a:lstStyle/>
          <a:p>
            <a:pPr algn="ctr"/>
            <a:r>
              <a:rPr lang="en-US" sz="2400" b="1" dirty="0" smtClean="0">
                <a:solidFill>
                  <a:schemeClr val="bg1"/>
                </a:solidFill>
              </a:rPr>
              <a:t>Grouping based</a:t>
            </a:r>
          </a:p>
          <a:p>
            <a:pPr algn="ctr"/>
            <a:r>
              <a:rPr lang="en-US" sz="2400" b="1" dirty="0" smtClean="0">
                <a:solidFill>
                  <a:schemeClr val="bg1"/>
                </a:solidFill>
              </a:rPr>
              <a:t>on</a:t>
            </a:r>
          </a:p>
          <a:p>
            <a:pPr algn="ctr"/>
            <a:r>
              <a:rPr lang="fr-FR" sz="2400" b="1" dirty="0" smtClean="0">
                <a:solidFill>
                  <a:schemeClr val="bg1"/>
                </a:solidFill>
              </a:rPr>
              <a:t>Minimum distance</a:t>
            </a:r>
            <a:endParaRPr lang="en-US" sz="2400" b="1" dirty="0" smtClean="0">
              <a:solidFill>
                <a:schemeClr val="bg1"/>
              </a:solidFill>
            </a:endParaRPr>
          </a:p>
          <a:p>
            <a:endParaRPr lang="en-US" dirty="0" smtClean="0"/>
          </a:p>
          <a:p>
            <a:endParaRPr lang="en-US" dirty="0"/>
          </a:p>
        </p:txBody>
      </p:sp>
      <p:sp>
        <p:nvSpPr>
          <p:cNvPr id="23" name="ZoneTexte 22"/>
          <p:cNvSpPr txBox="1"/>
          <p:nvPr/>
        </p:nvSpPr>
        <p:spPr>
          <a:xfrm>
            <a:off x="4185300" y="6051004"/>
            <a:ext cx="2475358" cy="830997"/>
          </a:xfrm>
          <a:prstGeom prst="rect">
            <a:avLst/>
          </a:prstGeom>
          <a:noFill/>
        </p:spPr>
        <p:txBody>
          <a:bodyPr wrap="none" rtlCol="0">
            <a:spAutoFit/>
          </a:bodyPr>
          <a:lstStyle/>
          <a:p>
            <a:pPr algn="ctr"/>
            <a:r>
              <a:rPr lang="en-US" sz="2400" b="1" dirty="0" smtClean="0">
                <a:solidFill>
                  <a:schemeClr val="bg1"/>
                </a:solidFill>
              </a:rPr>
              <a:t>No object </a:t>
            </a:r>
            <a:r>
              <a:rPr lang="fr-FR" sz="2400" b="1" dirty="0" smtClean="0">
                <a:solidFill>
                  <a:schemeClr val="bg1"/>
                </a:solidFill>
              </a:rPr>
              <a:t>move</a:t>
            </a:r>
          </a:p>
          <a:p>
            <a:pPr algn="ctr"/>
            <a:r>
              <a:rPr lang="fr-FR" sz="2400" b="1" dirty="0" smtClean="0">
                <a:solidFill>
                  <a:schemeClr val="bg1"/>
                </a:solidFill>
              </a:rPr>
              <a:t>group? </a:t>
            </a:r>
            <a:endParaRPr lang="en-US" sz="2400" b="1" dirty="0">
              <a:solidFill>
                <a:schemeClr val="bg1"/>
              </a:solidFill>
            </a:endParaRPr>
          </a:p>
        </p:txBody>
      </p:sp>
      <p:sp>
        <p:nvSpPr>
          <p:cNvPr id="24" name="ZoneTexte 23"/>
          <p:cNvSpPr txBox="1"/>
          <p:nvPr/>
        </p:nvSpPr>
        <p:spPr>
          <a:xfrm>
            <a:off x="7265826" y="6005480"/>
            <a:ext cx="878767" cy="584775"/>
          </a:xfrm>
          <a:prstGeom prst="rect">
            <a:avLst/>
          </a:prstGeom>
          <a:noFill/>
        </p:spPr>
        <p:txBody>
          <a:bodyPr wrap="none" rtlCol="0">
            <a:spAutoFit/>
          </a:bodyPr>
          <a:lstStyle/>
          <a:p>
            <a:r>
              <a:rPr lang="en-US" sz="2400" b="1" dirty="0" smtClean="0">
                <a:solidFill>
                  <a:schemeClr val="bg1"/>
                </a:solidFill>
              </a:rPr>
              <a:t>End</a:t>
            </a:r>
            <a:r>
              <a:rPr lang="en-US" dirty="0" smtClean="0"/>
              <a:t> </a:t>
            </a:r>
            <a:endParaRPr lang="en-US" dirty="0"/>
          </a:p>
        </p:txBody>
      </p:sp>
      <p:sp>
        <p:nvSpPr>
          <p:cNvPr id="25" name="Flèche vers le bas 24"/>
          <p:cNvSpPr/>
          <p:nvPr/>
        </p:nvSpPr>
        <p:spPr>
          <a:xfrm>
            <a:off x="2086422" y="2715916"/>
            <a:ext cx="249468" cy="339352"/>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6" name="Flèche vers le bas 25"/>
          <p:cNvSpPr/>
          <p:nvPr/>
        </p:nvSpPr>
        <p:spPr>
          <a:xfrm>
            <a:off x="2086422" y="4138273"/>
            <a:ext cx="249468" cy="501171"/>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7" name="Flèche vers le bas 26"/>
          <p:cNvSpPr/>
          <p:nvPr/>
        </p:nvSpPr>
        <p:spPr>
          <a:xfrm>
            <a:off x="2086422" y="5287516"/>
            <a:ext cx="249468" cy="411088"/>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8" name="Flèche vers le bas 27"/>
          <p:cNvSpPr/>
          <p:nvPr/>
        </p:nvSpPr>
        <p:spPr>
          <a:xfrm>
            <a:off x="2086422" y="6850732"/>
            <a:ext cx="249468" cy="381000"/>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2" name="Rectangle 31"/>
          <p:cNvSpPr/>
          <p:nvPr/>
        </p:nvSpPr>
        <p:spPr>
          <a:xfrm>
            <a:off x="6421270" y="5480670"/>
            <a:ext cx="543739" cy="830997"/>
          </a:xfrm>
          <a:prstGeom prst="rect">
            <a:avLst/>
          </a:prstGeom>
        </p:spPr>
        <p:txBody>
          <a:bodyPr wrap="none">
            <a:spAutoFit/>
          </a:bodyPr>
          <a:lstStyle/>
          <a:p>
            <a:pPr lvl="0"/>
            <a:r>
              <a:rPr lang="en-US" sz="4800" b="1" dirty="0">
                <a:solidFill>
                  <a:srgbClr val="3F3F3F"/>
                </a:solidFill>
              </a:rPr>
              <a:t>+</a:t>
            </a:r>
          </a:p>
        </p:txBody>
      </p:sp>
      <p:sp>
        <p:nvSpPr>
          <p:cNvPr id="34" name="Rectangle 33"/>
          <p:cNvSpPr/>
          <p:nvPr/>
        </p:nvSpPr>
        <p:spPr>
          <a:xfrm>
            <a:off x="4834904" y="4639444"/>
            <a:ext cx="372218" cy="769441"/>
          </a:xfrm>
          <a:prstGeom prst="rect">
            <a:avLst/>
          </a:prstGeom>
        </p:spPr>
        <p:txBody>
          <a:bodyPr wrap="none">
            <a:spAutoFit/>
          </a:bodyPr>
          <a:lstStyle/>
          <a:p>
            <a:pPr lvl="0"/>
            <a:r>
              <a:rPr lang="en-US" sz="4400" b="1" dirty="0">
                <a:solidFill>
                  <a:srgbClr val="3F3F3F"/>
                </a:solidFill>
              </a:rPr>
              <a:t>-</a:t>
            </a:r>
          </a:p>
        </p:txBody>
      </p:sp>
      <p:cxnSp>
        <p:nvCxnSpPr>
          <p:cNvPr id="36" name="Connecteur droit 35"/>
          <p:cNvCxnSpPr/>
          <p:nvPr/>
        </p:nvCxnSpPr>
        <p:spPr>
          <a:xfrm>
            <a:off x="2086422" y="8383860"/>
            <a:ext cx="0" cy="288032"/>
          </a:xfrm>
          <a:prstGeom prst="line">
            <a:avLst/>
          </a:prstGeom>
          <a:ln/>
        </p:spPr>
        <p:style>
          <a:lnRef idx="1">
            <a:schemeClr val="dk1"/>
          </a:lnRef>
          <a:fillRef idx="0">
            <a:schemeClr val="dk1"/>
          </a:fillRef>
          <a:effectRef idx="0">
            <a:schemeClr val="dk1"/>
          </a:effectRef>
          <a:fontRef idx="minor">
            <a:schemeClr val="tx1"/>
          </a:fontRef>
        </p:style>
      </p:cxnSp>
      <p:cxnSp>
        <p:nvCxnSpPr>
          <p:cNvPr id="38" name="Connecteur droit 37"/>
          <p:cNvCxnSpPr/>
          <p:nvPr/>
        </p:nvCxnSpPr>
        <p:spPr>
          <a:xfrm>
            <a:off x="2086422" y="8671892"/>
            <a:ext cx="3267331" cy="0"/>
          </a:xfrm>
          <a:prstGeom prst="line">
            <a:avLst/>
          </a:prstGeom>
          <a:ln/>
        </p:spPr>
        <p:style>
          <a:lnRef idx="1">
            <a:schemeClr val="dk1"/>
          </a:lnRef>
          <a:fillRef idx="0">
            <a:schemeClr val="dk1"/>
          </a:fillRef>
          <a:effectRef idx="0">
            <a:schemeClr val="dk1"/>
          </a:effectRef>
          <a:fontRef idx="minor">
            <a:schemeClr val="tx1"/>
          </a:fontRef>
        </p:style>
      </p:cxnSp>
      <p:cxnSp>
        <p:nvCxnSpPr>
          <p:cNvPr id="43" name="Connecteur droit avec flèche 42"/>
          <p:cNvCxnSpPr>
            <a:endCxn id="16" idx="2"/>
          </p:cNvCxnSpPr>
          <p:nvPr/>
        </p:nvCxnSpPr>
        <p:spPr>
          <a:xfrm flipV="1">
            <a:off x="5353753" y="7473162"/>
            <a:ext cx="0" cy="119873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5" name="Connecteur droit 44"/>
          <p:cNvCxnSpPr>
            <a:stCxn id="16" idx="0"/>
          </p:cNvCxnSpPr>
          <p:nvPr/>
        </p:nvCxnSpPr>
        <p:spPr>
          <a:xfrm flipV="1">
            <a:off x="5353753" y="4388858"/>
            <a:ext cx="0" cy="816052"/>
          </a:xfrm>
          <a:prstGeom prst="line">
            <a:avLst/>
          </a:prstGeom>
          <a:ln/>
        </p:spPr>
        <p:style>
          <a:lnRef idx="1">
            <a:schemeClr val="dk1"/>
          </a:lnRef>
          <a:fillRef idx="0">
            <a:schemeClr val="dk1"/>
          </a:fillRef>
          <a:effectRef idx="0">
            <a:schemeClr val="dk1"/>
          </a:effectRef>
          <a:fontRef idx="minor">
            <a:schemeClr val="tx1"/>
          </a:fontRef>
        </p:style>
      </p:cxnSp>
      <p:cxnSp>
        <p:nvCxnSpPr>
          <p:cNvPr id="47" name="Connecteur droit avec flèche 46"/>
          <p:cNvCxnSpPr/>
          <p:nvPr/>
        </p:nvCxnSpPr>
        <p:spPr>
          <a:xfrm flipH="1">
            <a:off x="2302447" y="4388858"/>
            <a:ext cx="3051306"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6364067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Flèche vers le bas 79"/>
          <p:cNvSpPr/>
          <p:nvPr/>
        </p:nvSpPr>
        <p:spPr>
          <a:xfrm>
            <a:off x="11989894" y="5455857"/>
            <a:ext cx="249468" cy="411088"/>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 name="Titre 1"/>
          <p:cNvSpPr>
            <a:spLocks noGrp="1"/>
          </p:cNvSpPr>
          <p:nvPr>
            <p:ph type="title"/>
          </p:nvPr>
        </p:nvSpPr>
        <p:spPr/>
        <p:txBody>
          <a:bodyPr/>
          <a:lstStyle/>
          <a:p>
            <a:r>
              <a:rPr lang="fr-FR" b="1" dirty="0">
                <a:effectLst>
                  <a:outerShdw blurRad="38100" dist="38100" dir="2700000" algn="tl">
                    <a:srgbClr val="000000">
                      <a:alpha val="43137"/>
                    </a:srgbClr>
                  </a:outerShdw>
                </a:effectLst>
              </a:rPr>
              <a:t>Exemple K-</a:t>
            </a:r>
            <a:r>
              <a:rPr lang="fr-FR" b="1" dirty="0" err="1">
                <a:effectLst>
                  <a:outerShdw blurRad="38100" dist="38100" dir="2700000" algn="tl">
                    <a:srgbClr val="000000">
                      <a:alpha val="43137"/>
                    </a:srgbClr>
                  </a:outerShdw>
                </a:effectLst>
              </a:rPr>
              <a:t>Means</a:t>
            </a:r>
            <a:r>
              <a:rPr lang="fr-FR" b="1" dirty="0">
                <a:effectLst>
                  <a:outerShdw blurRad="38100" dist="38100" dir="2700000" algn="tl">
                    <a:srgbClr val="000000">
                      <a:alpha val="43137"/>
                    </a:srgbClr>
                  </a:outerShdw>
                </a:effectLst>
              </a:rPr>
              <a:t> :</a:t>
            </a:r>
            <a:endParaRPr lang="en-US" b="1" dirty="0">
              <a:effectLst>
                <a:outerShdw blurRad="38100" dist="38100" dir="2700000" algn="tl">
                  <a:srgbClr val="000000">
                    <a:alpha val="43137"/>
                  </a:srgbClr>
                </a:outerShdw>
              </a:effectLst>
            </a:endParaRPr>
          </a:p>
        </p:txBody>
      </p:sp>
      <p:sp>
        <p:nvSpPr>
          <p:cNvPr id="3" name="Espace réservé du numéro de diapositive 2"/>
          <p:cNvSpPr>
            <a:spLocks noGrp="1"/>
          </p:cNvSpPr>
          <p:nvPr>
            <p:ph type="sldNum" sz="quarter" idx="12"/>
          </p:nvPr>
        </p:nvSpPr>
        <p:spPr/>
        <p:txBody>
          <a:bodyPr/>
          <a:lstStyle/>
          <a:p>
            <a:r>
              <a:rPr lang="en-US" dirty="0" smtClean="0"/>
              <a:t> </a:t>
            </a:r>
            <a:fld id="{D97FAD88-CD89-445B-80D2-D1F46C853675}" type="slidenum">
              <a:rPr lang="en-US" smtClean="0"/>
              <a:pPr/>
              <a:t>19</a:t>
            </a:fld>
            <a:endParaRPr lang="en-US" dirty="0"/>
          </a:p>
        </p:txBody>
      </p:sp>
      <p:sp>
        <p:nvSpPr>
          <p:cNvPr id="37" name="ZoneTexte 36"/>
          <p:cNvSpPr txBox="1"/>
          <p:nvPr/>
        </p:nvSpPr>
        <p:spPr>
          <a:xfrm>
            <a:off x="689109" y="2362190"/>
            <a:ext cx="10143389" cy="1815882"/>
          </a:xfrm>
          <a:prstGeom prst="rect">
            <a:avLst/>
          </a:prstGeom>
          <a:noFill/>
        </p:spPr>
        <p:txBody>
          <a:bodyPr wrap="square" rtlCol="0">
            <a:spAutoFit/>
          </a:bodyPr>
          <a:lstStyle/>
          <a:p>
            <a:r>
              <a:rPr lang="fr-FR" sz="2800" dirty="0"/>
              <a:t>Prenons un exemple simple avec une base de 10 clients pour lesquels on connait l’ancienneté et le panier moyen. On souhaite créer 3 groupes en utilisant la méthode des k-</a:t>
            </a:r>
            <a:r>
              <a:rPr lang="fr-FR" sz="2800" dirty="0" err="1"/>
              <a:t>means</a:t>
            </a:r>
            <a:r>
              <a:rPr lang="fr-FR" sz="2800" dirty="0"/>
              <a:t>.</a:t>
            </a:r>
          </a:p>
          <a:p>
            <a:r>
              <a:rPr lang="fr-FR" sz="2800" dirty="0"/>
              <a:t>Voilà comment fonctionne l’algorithme :</a:t>
            </a:r>
          </a:p>
        </p:txBody>
      </p:sp>
      <p:pic>
        <p:nvPicPr>
          <p:cNvPr id="39" name="Espace réservé pour une image  38"/>
          <p:cNvPicPr>
            <a:picLocks noGrp="1" noChangeAspect="1"/>
          </p:cNvPicPr>
          <p:nvPr>
            <p:ph type="pic" sz="quarter" idx="13"/>
          </p:nvPr>
        </p:nvPicPr>
        <p:blipFill rotWithShape="1">
          <a:blip r:embed="rId3">
            <a:extLst>
              <a:ext uri="{28A0092B-C50C-407E-A947-70E740481C1C}">
                <a14:useLocalDpi xmlns:a14="http://schemas.microsoft.com/office/drawing/2010/main" val="0"/>
              </a:ext>
            </a:extLst>
          </a:blip>
          <a:srcRect l="-289" t="-809" r="980" b="10743"/>
          <a:stretch/>
        </p:blipFill>
        <p:spPr>
          <a:xfrm>
            <a:off x="1006302" y="4572431"/>
            <a:ext cx="7715250" cy="4124823"/>
          </a:xfrm>
        </p:spPr>
      </p:pic>
      <p:sp>
        <p:nvSpPr>
          <p:cNvPr id="65" name="Flèche droite 64"/>
          <p:cNvSpPr/>
          <p:nvPr/>
        </p:nvSpPr>
        <p:spPr>
          <a:xfrm>
            <a:off x="16324742" y="6299628"/>
            <a:ext cx="707876" cy="41549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à coins arrondis 65"/>
          <p:cNvSpPr/>
          <p:nvPr/>
        </p:nvSpPr>
        <p:spPr>
          <a:xfrm>
            <a:off x="11497906" y="2452209"/>
            <a:ext cx="1368152" cy="4320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Start</a:t>
            </a:r>
            <a:endParaRPr lang="en-US" dirty="0"/>
          </a:p>
        </p:txBody>
      </p:sp>
      <p:sp>
        <p:nvSpPr>
          <p:cNvPr id="67" name="Rectangle à coins arrondis 66"/>
          <p:cNvSpPr/>
          <p:nvPr/>
        </p:nvSpPr>
        <p:spPr>
          <a:xfrm>
            <a:off x="10909774" y="3223609"/>
            <a:ext cx="2592288" cy="10801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à coins arrondis 67"/>
          <p:cNvSpPr/>
          <p:nvPr/>
        </p:nvSpPr>
        <p:spPr>
          <a:xfrm>
            <a:off x="11263132" y="4807785"/>
            <a:ext cx="1806882" cy="76944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69" name="Rectangle à coins arrondis 68"/>
          <p:cNvSpPr/>
          <p:nvPr/>
        </p:nvSpPr>
        <p:spPr>
          <a:xfrm>
            <a:off x="10909774" y="5866945"/>
            <a:ext cx="2592288" cy="11521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à coins arrondis 69"/>
          <p:cNvSpPr/>
          <p:nvPr/>
        </p:nvSpPr>
        <p:spPr>
          <a:xfrm>
            <a:off x="10765758" y="7400073"/>
            <a:ext cx="2880320" cy="11521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Losange 70"/>
          <p:cNvSpPr/>
          <p:nvPr/>
        </p:nvSpPr>
        <p:spPr>
          <a:xfrm>
            <a:off x="13950320" y="5373251"/>
            <a:ext cx="2613810" cy="2268252"/>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à coins arrondis 71"/>
          <p:cNvSpPr/>
          <p:nvPr/>
        </p:nvSpPr>
        <p:spPr>
          <a:xfrm>
            <a:off x="17032618" y="6219345"/>
            <a:ext cx="1152128" cy="5760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ZoneTexte 72"/>
          <p:cNvSpPr txBox="1"/>
          <p:nvPr/>
        </p:nvSpPr>
        <p:spPr>
          <a:xfrm>
            <a:off x="11119116" y="3352507"/>
            <a:ext cx="2173604" cy="954107"/>
          </a:xfrm>
          <a:prstGeom prst="rect">
            <a:avLst/>
          </a:prstGeom>
          <a:noFill/>
        </p:spPr>
        <p:txBody>
          <a:bodyPr wrap="square" rtlCol="0">
            <a:spAutoFit/>
          </a:bodyPr>
          <a:lstStyle/>
          <a:p>
            <a:pPr algn="ctr"/>
            <a:r>
              <a:rPr lang="en-US" sz="2800" b="1" dirty="0" smtClean="0">
                <a:solidFill>
                  <a:schemeClr val="bg1"/>
                </a:solidFill>
              </a:rPr>
              <a:t>Nu</a:t>
            </a:r>
            <a:r>
              <a:rPr lang="fr-FR" sz="2800" b="1" dirty="0" err="1">
                <a:solidFill>
                  <a:schemeClr val="bg1"/>
                </a:solidFill>
              </a:rPr>
              <a:t>m</a:t>
            </a:r>
            <a:r>
              <a:rPr lang="fr-FR" sz="2800" b="1" dirty="0" err="1" smtClean="0">
                <a:solidFill>
                  <a:schemeClr val="bg1"/>
                </a:solidFill>
              </a:rPr>
              <a:t>ber</a:t>
            </a:r>
            <a:r>
              <a:rPr lang="fr-FR" sz="2800" b="1" dirty="0" smtClean="0">
                <a:solidFill>
                  <a:schemeClr val="bg1"/>
                </a:solidFill>
              </a:rPr>
              <a:t> of </a:t>
            </a:r>
          </a:p>
          <a:p>
            <a:pPr algn="ctr"/>
            <a:r>
              <a:rPr lang="fr-FR" sz="2800" b="1" dirty="0" smtClean="0">
                <a:solidFill>
                  <a:schemeClr val="bg1"/>
                </a:solidFill>
              </a:rPr>
              <a:t>Cluster k</a:t>
            </a:r>
            <a:endParaRPr lang="en-US" sz="2800" b="1" dirty="0">
              <a:solidFill>
                <a:schemeClr val="bg1"/>
              </a:solidFill>
            </a:endParaRPr>
          </a:p>
        </p:txBody>
      </p:sp>
      <p:sp>
        <p:nvSpPr>
          <p:cNvPr id="74" name="ZoneTexte 73"/>
          <p:cNvSpPr txBox="1"/>
          <p:nvPr/>
        </p:nvSpPr>
        <p:spPr>
          <a:xfrm>
            <a:off x="11404256" y="4870211"/>
            <a:ext cx="1603324" cy="523220"/>
          </a:xfrm>
          <a:prstGeom prst="rect">
            <a:avLst/>
          </a:prstGeom>
          <a:noFill/>
        </p:spPr>
        <p:txBody>
          <a:bodyPr wrap="none" rtlCol="0">
            <a:spAutoFit/>
          </a:bodyPr>
          <a:lstStyle/>
          <a:p>
            <a:r>
              <a:rPr lang="en-US" sz="2800" b="1" dirty="0" smtClean="0"/>
              <a:t>centroid</a:t>
            </a:r>
            <a:endParaRPr lang="en-US" sz="2800" b="1" dirty="0"/>
          </a:p>
        </p:txBody>
      </p:sp>
      <p:sp>
        <p:nvSpPr>
          <p:cNvPr id="75" name="ZoneTexte 74"/>
          <p:cNvSpPr txBox="1"/>
          <p:nvPr/>
        </p:nvSpPr>
        <p:spPr>
          <a:xfrm>
            <a:off x="10923938" y="6027510"/>
            <a:ext cx="2630848" cy="830997"/>
          </a:xfrm>
          <a:prstGeom prst="rect">
            <a:avLst/>
          </a:prstGeom>
          <a:noFill/>
        </p:spPr>
        <p:txBody>
          <a:bodyPr wrap="none" rtlCol="0">
            <a:spAutoFit/>
          </a:bodyPr>
          <a:lstStyle/>
          <a:p>
            <a:pPr algn="ctr"/>
            <a:r>
              <a:rPr lang="en-US" sz="2400" b="1" dirty="0" smtClean="0">
                <a:solidFill>
                  <a:schemeClr val="bg1"/>
                </a:solidFill>
              </a:rPr>
              <a:t>Distance objects</a:t>
            </a:r>
          </a:p>
          <a:p>
            <a:pPr algn="ctr"/>
            <a:r>
              <a:rPr lang="en-US" sz="2400" b="1" dirty="0" smtClean="0">
                <a:solidFill>
                  <a:schemeClr val="bg1"/>
                </a:solidFill>
              </a:rPr>
              <a:t>of centroids</a:t>
            </a:r>
            <a:endParaRPr lang="en-US" sz="2400" b="1" dirty="0">
              <a:solidFill>
                <a:schemeClr val="bg1"/>
              </a:solidFill>
            </a:endParaRPr>
          </a:p>
        </p:txBody>
      </p:sp>
      <p:sp>
        <p:nvSpPr>
          <p:cNvPr id="76" name="ZoneTexte 75"/>
          <p:cNvSpPr txBox="1"/>
          <p:nvPr/>
        </p:nvSpPr>
        <p:spPr>
          <a:xfrm>
            <a:off x="14088772" y="6219345"/>
            <a:ext cx="2475358" cy="830997"/>
          </a:xfrm>
          <a:prstGeom prst="rect">
            <a:avLst/>
          </a:prstGeom>
          <a:noFill/>
        </p:spPr>
        <p:txBody>
          <a:bodyPr wrap="none" rtlCol="0">
            <a:spAutoFit/>
          </a:bodyPr>
          <a:lstStyle/>
          <a:p>
            <a:pPr algn="ctr"/>
            <a:r>
              <a:rPr lang="en-US" sz="2400" b="1" dirty="0" smtClean="0">
                <a:solidFill>
                  <a:schemeClr val="bg1"/>
                </a:solidFill>
              </a:rPr>
              <a:t>No object </a:t>
            </a:r>
            <a:r>
              <a:rPr lang="fr-FR" sz="2400" b="1" dirty="0" smtClean="0">
                <a:solidFill>
                  <a:schemeClr val="bg1"/>
                </a:solidFill>
              </a:rPr>
              <a:t>move</a:t>
            </a:r>
          </a:p>
          <a:p>
            <a:pPr algn="ctr"/>
            <a:r>
              <a:rPr lang="fr-FR" sz="2400" b="1" dirty="0" smtClean="0">
                <a:solidFill>
                  <a:schemeClr val="bg1"/>
                </a:solidFill>
              </a:rPr>
              <a:t>group? </a:t>
            </a:r>
            <a:endParaRPr lang="en-US" sz="2400" b="1" dirty="0">
              <a:solidFill>
                <a:schemeClr val="bg1"/>
              </a:solidFill>
            </a:endParaRPr>
          </a:p>
        </p:txBody>
      </p:sp>
      <p:sp>
        <p:nvSpPr>
          <p:cNvPr id="77" name="ZoneTexte 76"/>
          <p:cNvSpPr txBox="1"/>
          <p:nvPr/>
        </p:nvSpPr>
        <p:spPr>
          <a:xfrm>
            <a:off x="17169298" y="6173821"/>
            <a:ext cx="878767" cy="584775"/>
          </a:xfrm>
          <a:prstGeom prst="rect">
            <a:avLst/>
          </a:prstGeom>
          <a:noFill/>
        </p:spPr>
        <p:txBody>
          <a:bodyPr wrap="none" rtlCol="0">
            <a:spAutoFit/>
          </a:bodyPr>
          <a:lstStyle/>
          <a:p>
            <a:r>
              <a:rPr lang="en-US" sz="2400" b="1" dirty="0" smtClean="0">
                <a:solidFill>
                  <a:schemeClr val="bg1"/>
                </a:solidFill>
              </a:rPr>
              <a:t>End</a:t>
            </a:r>
            <a:r>
              <a:rPr lang="en-US" dirty="0" smtClean="0"/>
              <a:t> </a:t>
            </a:r>
            <a:endParaRPr lang="en-US" dirty="0"/>
          </a:p>
        </p:txBody>
      </p:sp>
      <p:sp>
        <p:nvSpPr>
          <p:cNvPr id="78" name="Flèche vers le bas 77"/>
          <p:cNvSpPr/>
          <p:nvPr/>
        </p:nvSpPr>
        <p:spPr>
          <a:xfrm>
            <a:off x="11989894" y="2884257"/>
            <a:ext cx="249468" cy="339352"/>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79" name="Flèche vers le bas 78"/>
          <p:cNvSpPr/>
          <p:nvPr/>
        </p:nvSpPr>
        <p:spPr>
          <a:xfrm>
            <a:off x="11989894" y="4306614"/>
            <a:ext cx="249468" cy="501171"/>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1" name="Flèche vers le bas 80"/>
          <p:cNvSpPr/>
          <p:nvPr/>
        </p:nvSpPr>
        <p:spPr>
          <a:xfrm>
            <a:off x="11989894" y="7019073"/>
            <a:ext cx="249468" cy="381000"/>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2" name="Rectangle 81"/>
          <p:cNvSpPr/>
          <p:nvPr/>
        </p:nvSpPr>
        <p:spPr>
          <a:xfrm>
            <a:off x="16324742" y="5649011"/>
            <a:ext cx="543739" cy="830997"/>
          </a:xfrm>
          <a:prstGeom prst="rect">
            <a:avLst/>
          </a:prstGeom>
        </p:spPr>
        <p:txBody>
          <a:bodyPr wrap="none">
            <a:spAutoFit/>
          </a:bodyPr>
          <a:lstStyle/>
          <a:p>
            <a:pPr lvl="0"/>
            <a:r>
              <a:rPr lang="en-US" sz="4800" b="1" dirty="0">
                <a:solidFill>
                  <a:srgbClr val="3F3F3F"/>
                </a:solidFill>
              </a:rPr>
              <a:t>+</a:t>
            </a:r>
          </a:p>
        </p:txBody>
      </p:sp>
      <p:sp>
        <p:nvSpPr>
          <p:cNvPr id="83" name="Rectangle 82"/>
          <p:cNvSpPr/>
          <p:nvPr/>
        </p:nvSpPr>
        <p:spPr>
          <a:xfrm>
            <a:off x="14738376" y="4807785"/>
            <a:ext cx="372218" cy="769441"/>
          </a:xfrm>
          <a:prstGeom prst="rect">
            <a:avLst/>
          </a:prstGeom>
        </p:spPr>
        <p:txBody>
          <a:bodyPr wrap="none">
            <a:spAutoFit/>
          </a:bodyPr>
          <a:lstStyle/>
          <a:p>
            <a:pPr lvl="0"/>
            <a:r>
              <a:rPr lang="en-US" sz="4400" b="1" dirty="0">
                <a:solidFill>
                  <a:srgbClr val="3F3F3F"/>
                </a:solidFill>
              </a:rPr>
              <a:t>-</a:t>
            </a:r>
          </a:p>
        </p:txBody>
      </p:sp>
      <p:cxnSp>
        <p:nvCxnSpPr>
          <p:cNvPr id="84" name="Connecteur droit 83"/>
          <p:cNvCxnSpPr/>
          <p:nvPr/>
        </p:nvCxnSpPr>
        <p:spPr>
          <a:xfrm>
            <a:off x="11989894" y="8552201"/>
            <a:ext cx="0" cy="288032"/>
          </a:xfrm>
          <a:prstGeom prst="line">
            <a:avLst/>
          </a:prstGeom>
          <a:ln/>
        </p:spPr>
        <p:style>
          <a:lnRef idx="1">
            <a:schemeClr val="dk1"/>
          </a:lnRef>
          <a:fillRef idx="0">
            <a:schemeClr val="dk1"/>
          </a:fillRef>
          <a:effectRef idx="0">
            <a:schemeClr val="dk1"/>
          </a:effectRef>
          <a:fontRef idx="minor">
            <a:schemeClr val="tx1"/>
          </a:fontRef>
        </p:style>
      </p:cxnSp>
      <p:cxnSp>
        <p:nvCxnSpPr>
          <p:cNvPr id="85" name="Connecteur droit 84"/>
          <p:cNvCxnSpPr/>
          <p:nvPr/>
        </p:nvCxnSpPr>
        <p:spPr>
          <a:xfrm>
            <a:off x="11989894" y="8840233"/>
            <a:ext cx="3267331" cy="0"/>
          </a:xfrm>
          <a:prstGeom prst="line">
            <a:avLst/>
          </a:prstGeom>
          <a:ln/>
        </p:spPr>
        <p:style>
          <a:lnRef idx="1">
            <a:schemeClr val="dk1"/>
          </a:lnRef>
          <a:fillRef idx="0">
            <a:schemeClr val="dk1"/>
          </a:fillRef>
          <a:effectRef idx="0">
            <a:schemeClr val="dk1"/>
          </a:effectRef>
          <a:fontRef idx="minor">
            <a:schemeClr val="tx1"/>
          </a:fontRef>
        </p:style>
      </p:cxnSp>
      <p:cxnSp>
        <p:nvCxnSpPr>
          <p:cNvPr id="86" name="Connecteur droit avec flèche 85"/>
          <p:cNvCxnSpPr>
            <a:endCxn id="71" idx="2"/>
          </p:cNvCxnSpPr>
          <p:nvPr/>
        </p:nvCxnSpPr>
        <p:spPr>
          <a:xfrm flipV="1">
            <a:off x="15257225" y="7641503"/>
            <a:ext cx="0" cy="119873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87" name="Connecteur droit 86"/>
          <p:cNvCxnSpPr>
            <a:stCxn id="71" idx="0"/>
          </p:cNvCxnSpPr>
          <p:nvPr/>
        </p:nvCxnSpPr>
        <p:spPr>
          <a:xfrm flipV="1">
            <a:off x="15257225" y="4557199"/>
            <a:ext cx="0" cy="816052"/>
          </a:xfrm>
          <a:prstGeom prst="line">
            <a:avLst/>
          </a:prstGeom>
          <a:ln/>
        </p:spPr>
        <p:style>
          <a:lnRef idx="1">
            <a:schemeClr val="dk1"/>
          </a:lnRef>
          <a:fillRef idx="0">
            <a:schemeClr val="dk1"/>
          </a:fillRef>
          <a:effectRef idx="0">
            <a:schemeClr val="dk1"/>
          </a:effectRef>
          <a:fontRef idx="minor">
            <a:schemeClr val="tx1"/>
          </a:fontRef>
        </p:style>
      </p:cxnSp>
      <p:cxnSp>
        <p:nvCxnSpPr>
          <p:cNvPr id="88" name="Connecteur droit avec flèche 87"/>
          <p:cNvCxnSpPr/>
          <p:nvPr/>
        </p:nvCxnSpPr>
        <p:spPr>
          <a:xfrm flipH="1">
            <a:off x="12205919" y="4557199"/>
            <a:ext cx="3051306"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40" name="Rectangle 39"/>
          <p:cNvSpPr/>
          <p:nvPr/>
        </p:nvSpPr>
        <p:spPr>
          <a:xfrm>
            <a:off x="7611569" y="7408746"/>
            <a:ext cx="9140825" cy="1200329"/>
          </a:xfrm>
          <a:prstGeom prst="rect">
            <a:avLst/>
          </a:prstGeom>
        </p:spPr>
        <p:txBody>
          <a:bodyPr>
            <a:spAutoFit/>
          </a:bodyPr>
          <a:lstStyle/>
          <a:p>
            <a:pPr algn="ctr"/>
            <a:r>
              <a:rPr lang="en-US" sz="2400" b="1" dirty="0">
                <a:solidFill>
                  <a:schemeClr val="bg1"/>
                </a:solidFill>
              </a:rPr>
              <a:t>Grouping based</a:t>
            </a:r>
          </a:p>
          <a:p>
            <a:pPr algn="ctr"/>
            <a:r>
              <a:rPr lang="en-US" sz="2400" b="1" dirty="0">
                <a:solidFill>
                  <a:schemeClr val="bg1"/>
                </a:solidFill>
              </a:rPr>
              <a:t>on</a:t>
            </a:r>
          </a:p>
          <a:p>
            <a:pPr algn="ctr"/>
            <a:r>
              <a:rPr lang="fr-FR" sz="2400" b="1" dirty="0">
                <a:solidFill>
                  <a:schemeClr val="bg1"/>
                </a:solidFill>
              </a:rPr>
              <a:t>Minimum distance</a:t>
            </a:r>
            <a:endParaRPr lang="en-US" sz="2400" b="1" dirty="0">
              <a:solidFill>
                <a:schemeClr val="bg1"/>
              </a:solidFill>
            </a:endParaRPr>
          </a:p>
        </p:txBody>
      </p:sp>
      <p:sp>
        <p:nvSpPr>
          <p:cNvPr id="32" name="Espace réservé du texte 8"/>
          <p:cNvSpPr>
            <a:spLocks noGrp="1"/>
          </p:cNvSpPr>
          <p:nvPr>
            <p:ph type="body" sz="quarter" idx="16"/>
          </p:nvPr>
        </p:nvSpPr>
        <p:spPr>
          <a:xfrm rot="21288877">
            <a:off x="10166169" y="9391160"/>
            <a:ext cx="6168893" cy="607972"/>
          </a:xfrm>
        </p:spPr>
        <p:txBody>
          <a:bodyPr/>
          <a:lstStyle/>
          <a:p>
            <a:r>
              <a:rPr lang="fr-FR" dirty="0">
                <a:solidFill>
                  <a:schemeClr val="tx1">
                    <a:lumMod val="50000"/>
                  </a:schemeClr>
                </a:solidFill>
              </a:rPr>
              <a:t>Processus de </a:t>
            </a:r>
            <a:r>
              <a:rPr lang="fr-FR" dirty="0" err="1">
                <a:solidFill>
                  <a:schemeClr val="tx1"/>
                </a:solidFill>
              </a:rPr>
              <a:t>clustering</a:t>
            </a:r>
            <a:r>
              <a:rPr lang="fr-FR" dirty="0">
                <a:solidFill>
                  <a:schemeClr val="tx1"/>
                </a:solidFill>
              </a:rPr>
              <a:t>(k-</a:t>
            </a:r>
            <a:r>
              <a:rPr lang="fr-FR" dirty="0" err="1">
                <a:solidFill>
                  <a:schemeClr val="tx1"/>
                </a:solidFill>
              </a:rPr>
              <a:t>means</a:t>
            </a:r>
            <a:r>
              <a:rPr lang="fr-FR" dirty="0">
                <a:solidFill>
                  <a:schemeClr val="tx1"/>
                </a:solidFill>
              </a:rPr>
              <a:t>)</a:t>
            </a:r>
          </a:p>
          <a:p>
            <a:endParaRPr lang="fr-FR" dirty="0"/>
          </a:p>
          <a:p>
            <a:endParaRPr lang="en-US" dirty="0"/>
          </a:p>
        </p:txBody>
      </p:sp>
    </p:spTree>
    <p:extLst>
      <p:ext uri="{BB962C8B-B14F-4D97-AF65-F5344CB8AC3E}">
        <p14:creationId xmlns:p14="http://schemas.microsoft.com/office/powerpoint/2010/main" val="37437045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D97FAD88-CD89-445B-80D2-D1F46C853675}" type="slidenum">
              <a:rPr lang="en-US" smtClean="0"/>
              <a:pPr/>
              <a:t>2</a:t>
            </a:fld>
            <a:endParaRPr lang="en-US" dirty="0"/>
          </a:p>
        </p:txBody>
      </p:sp>
      <p:sp>
        <p:nvSpPr>
          <p:cNvPr id="5" name="Espace réservé du texte 4"/>
          <p:cNvSpPr>
            <a:spLocks noGrp="1"/>
          </p:cNvSpPr>
          <p:nvPr>
            <p:ph type="body" sz="quarter" idx="22"/>
          </p:nvPr>
        </p:nvSpPr>
        <p:spPr>
          <a:xfrm>
            <a:off x="3166542" y="2767236"/>
            <a:ext cx="5832650" cy="1422348"/>
          </a:xfrm>
        </p:spPr>
        <p:txBody>
          <a:bodyPr/>
          <a:lstStyle/>
          <a:p>
            <a:r>
              <a:rPr lang="fr-FR" sz="4000" b="1" dirty="0" smtClean="0"/>
              <a:t>Introduction </a:t>
            </a:r>
            <a:endParaRPr lang="fr-FR" sz="4000" b="1" dirty="0"/>
          </a:p>
        </p:txBody>
      </p:sp>
      <p:sp>
        <p:nvSpPr>
          <p:cNvPr id="7" name="Espace réservé du texte 6"/>
          <p:cNvSpPr>
            <a:spLocks noGrp="1"/>
          </p:cNvSpPr>
          <p:nvPr>
            <p:ph type="body" sz="quarter" idx="24"/>
          </p:nvPr>
        </p:nvSpPr>
        <p:spPr>
          <a:xfrm>
            <a:off x="3022526" y="5503540"/>
            <a:ext cx="7848872" cy="1286516"/>
          </a:xfrm>
        </p:spPr>
        <p:txBody>
          <a:bodyPr/>
          <a:lstStyle/>
          <a:p>
            <a:r>
              <a:rPr lang="fr-FR" sz="4000" b="1" dirty="0" smtClean="0"/>
              <a:t>Algorithme à évolution différentielle</a:t>
            </a:r>
            <a:endParaRPr lang="fr-FR" sz="4000" b="1" dirty="0"/>
          </a:p>
        </p:txBody>
      </p:sp>
      <p:sp>
        <p:nvSpPr>
          <p:cNvPr id="9" name="Espace réservé du texte 8"/>
          <p:cNvSpPr>
            <a:spLocks noGrp="1"/>
          </p:cNvSpPr>
          <p:nvPr>
            <p:ph type="body" sz="quarter" idx="26"/>
          </p:nvPr>
        </p:nvSpPr>
        <p:spPr>
          <a:xfrm>
            <a:off x="3310558" y="8023820"/>
            <a:ext cx="6624736" cy="558252"/>
          </a:xfrm>
        </p:spPr>
        <p:txBody>
          <a:bodyPr/>
          <a:lstStyle/>
          <a:p>
            <a:r>
              <a:rPr lang="fr-FR" sz="4000" b="1" dirty="0" smtClean="0"/>
              <a:t>Apprentissage automatique </a:t>
            </a:r>
            <a:endParaRPr lang="fr-FR" sz="4000" b="1" dirty="0"/>
          </a:p>
        </p:txBody>
      </p:sp>
      <p:sp>
        <p:nvSpPr>
          <p:cNvPr id="11" name="Espace réservé du texte 10"/>
          <p:cNvSpPr>
            <a:spLocks noGrp="1"/>
          </p:cNvSpPr>
          <p:nvPr>
            <p:ph type="body" sz="quarter" idx="28"/>
          </p:nvPr>
        </p:nvSpPr>
        <p:spPr>
          <a:xfrm>
            <a:off x="11203632" y="3415308"/>
            <a:ext cx="7082781" cy="990300"/>
          </a:xfrm>
        </p:spPr>
        <p:txBody>
          <a:bodyPr/>
          <a:lstStyle/>
          <a:p>
            <a:r>
              <a:rPr lang="fr-FR" sz="4000" b="1" dirty="0" smtClean="0"/>
              <a:t>Approche</a:t>
            </a:r>
          </a:p>
          <a:p>
            <a:r>
              <a:rPr lang="fr-FR" sz="4000" b="1" dirty="0" smtClean="0"/>
              <a:t> métaheuristique</a:t>
            </a:r>
          </a:p>
        </p:txBody>
      </p:sp>
      <p:sp>
        <p:nvSpPr>
          <p:cNvPr id="13" name="Espace réservé du texte 12"/>
          <p:cNvSpPr>
            <a:spLocks noGrp="1"/>
          </p:cNvSpPr>
          <p:nvPr>
            <p:ph type="body" sz="quarter" idx="30"/>
          </p:nvPr>
        </p:nvSpPr>
        <p:spPr>
          <a:xfrm>
            <a:off x="10989417" y="4855468"/>
            <a:ext cx="5832650" cy="1296144"/>
          </a:xfrm>
        </p:spPr>
        <p:txBody>
          <a:bodyPr/>
          <a:lstStyle/>
          <a:p>
            <a:r>
              <a:rPr lang="fr-FR" sz="4000" b="1" dirty="0" smtClean="0"/>
              <a:t>Implémentation </a:t>
            </a:r>
            <a:endParaRPr lang="fr-FR" sz="4000" b="1" dirty="0"/>
          </a:p>
        </p:txBody>
      </p:sp>
      <p:sp>
        <p:nvSpPr>
          <p:cNvPr id="15" name="Espace réservé du texte 14"/>
          <p:cNvSpPr>
            <a:spLocks noGrp="1"/>
          </p:cNvSpPr>
          <p:nvPr>
            <p:ph type="body" sz="quarter" idx="32"/>
          </p:nvPr>
        </p:nvSpPr>
        <p:spPr>
          <a:xfrm>
            <a:off x="10989417" y="7087716"/>
            <a:ext cx="5832650" cy="1152128"/>
          </a:xfrm>
        </p:spPr>
        <p:txBody>
          <a:bodyPr/>
          <a:lstStyle/>
          <a:p>
            <a:r>
              <a:rPr lang="fr-FR" sz="4000" b="1" dirty="0" smtClean="0"/>
              <a:t>Conclusion </a:t>
            </a:r>
            <a:endParaRPr lang="fr-FR" sz="4000" b="1" dirty="0"/>
          </a:p>
        </p:txBody>
      </p:sp>
      <p:sp>
        <p:nvSpPr>
          <p:cNvPr id="16" name="Titre 15"/>
          <p:cNvSpPr>
            <a:spLocks noGrp="1"/>
          </p:cNvSpPr>
          <p:nvPr>
            <p:ph type="title"/>
          </p:nvPr>
        </p:nvSpPr>
        <p:spPr/>
        <p:txBody>
          <a:bodyPr/>
          <a:lstStyle/>
          <a:p>
            <a:r>
              <a:rPr lang="fr-FR" b="1" dirty="0" smtClean="0">
                <a:effectLst>
                  <a:outerShdw blurRad="38100" dist="38100" dir="2700000" algn="tl">
                    <a:srgbClr val="000000">
                      <a:alpha val="43137"/>
                    </a:srgbClr>
                  </a:outerShdw>
                </a:effectLst>
              </a:rPr>
              <a:t>Plan de travail</a:t>
            </a:r>
            <a:endParaRPr lang="fr-FR"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5337328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a:effectLst>
                  <a:outerShdw blurRad="38100" dist="38100" dir="2700000" algn="tl">
                    <a:srgbClr val="000000">
                      <a:alpha val="43137"/>
                    </a:srgbClr>
                  </a:outerShdw>
                </a:effectLst>
              </a:rPr>
              <a:t>Exemple (suite) :K-</a:t>
            </a:r>
            <a:r>
              <a:rPr lang="fr-FR" b="1" dirty="0" err="1">
                <a:effectLst>
                  <a:outerShdw blurRad="38100" dist="38100" dir="2700000" algn="tl">
                    <a:srgbClr val="000000">
                      <a:alpha val="43137"/>
                    </a:srgbClr>
                  </a:outerShdw>
                </a:effectLst>
              </a:rPr>
              <a:t>Means</a:t>
            </a:r>
            <a:r>
              <a:rPr lang="fr-FR" b="1" dirty="0">
                <a:effectLst>
                  <a:outerShdw blurRad="38100" dist="38100" dir="2700000" algn="tl">
                    <a:srgbClr val="000000">
                      <a:alpha val="43137"/>
                    </a:srgbClr>
                  </a:outerShdw>
                </a:effectLst>
              </a:rPr>
              <a:t> </a:t>
            </a:r>
            <a:endParaRPr lang="en-US" b="1" dirty="0">
              <a:effectLst>
                <a:outerShdw blurRad="38100" dist="38100" dir="2700000" algn="tl">
                  <a:srgbClr val="000000">
                    <a:alpha val="43137"/>
                  </a:srgbClr>
                </a:outerShdw>
              </a:effectLst>
            </a:endParaRPr>
          </a:p>
        </p:txBody>
      </p:sp>
      <p:sp>
        <p:nvSpPr>
          <p:cNvPr id="3" name="Espace réservé du numéro de diapositive 2"/>
          <p:cNvSpPr>
            <a:spLocks noGrp="1"/>
          </p:cNvSpPr>
          <p:nvPr>
            <p:ph type="sldNum" sz="quarter" idx="12"/>
          </p:nvPr>
        </p:nvSpPr>
        <p:spPr/>
        <p:txBody>
          <a:bodyPr/>
          <a:lstStyle/>
          <a:p>
            <a:r>
              <a:rPr lang="en-US" dirty="0" smtClean="0"/>
              <a:t> </a:t>
            </a:r>
            <a:fld id="{D97FAD88-CD89-445B-80D2-D1F46C853675}" type="slidenum">
              <a:rPr lang="en-US" smtClean="0"/>
              <a:pPr/>
              <a:t>20</a:t>
            </a:fld>
            <a:endParaRPr lang="en-US" dirty="0"/>
          </a:p>
        </p:txBody>
      </p:sp>
      <p:sp>
        <p:nvSpPr>
          <p:cNvPr id="9" name="Espace réservé du texte 8"/>
          <p:cNvSpPr>
            <a:spLocks noGrp="1"/>
          </p:cNvSpPr>
          <p:nvPr>
            <p:ph type="body" sz="quarter" idx="16"/>
          </p:nvPr>
        </p:nvSpPr>
        <p:spPr>
          <a:xfrm rot="21288877">
            <a:off x="10034448" y="9024853"/>
            <a:ext cx="6168893" cy="607972"/>
          </a:xfrm>
        </p:spPr>
        <p:txBody>
          <a:bodyPr/>
          <a:lstStyle/>
          <a:p>
            <a:r>
              <a:rPr lang="fr-FR" dirty="0">
                <a:solidFill>
                  <a:schemeClr val="tx1">
                    <a:lumMod val="50000"/>
                  </a:schemeClr>
                </a:solidFill>
              </a:rPr>
              <a:t>Processus de </a:t>
            </a:r>
            <a:r>
              <a:rPr lang="fr-FR" dirty="0" err="1">
                <a:solidFill>
                  <a:schemeClr val="tx1"/>
                </a:solidFill>
              </a:rPr>
              <a:t>clustering</a:t>
            </a:r>
            <a:r>
              <a:rPr lang="fr-FR" dirty="0">
                <a:solidFill>
                  <a:schemeClr val="tx1"/>
                </a:solidFill>
              </a:rPr>
              <a:t>(k-</a:t>
            </a:r>
            <a:r>
              <a:rPr lang="fr-FR" dirty="0" err="1">
                <a:solidFill>
                  <a:schemeClr val="tx1"/>
                </a:solidFill>
              </a:rPr>
              <a:t>means</a:t>
            </a:r>
            <a:r>
              <a:rPr lang="fr-FR" dirty="0">
                <a:solidFill>
                  <a:schemeClr val="tx1"/>
                </a:solidFill>
              </a:rPr>
              <a:t>)</a:t>
            </a:r>
          </a:p>
          <a:p>
            <a:endParaRPr lang="fr-FR" dirty="0"/>
          </a:p>
          <a:p>
            <a:endParaRPr lang="en-US" dirty="0"/>
          </a:p>
        </p:txBody>
      </p:sp>
      <p:sp>
        <p:nvSpPr>
          <p:cNvPr id="13" name="Flèche droite 12"/>
          <p:cNvSpPr/>
          <p:nvPr/>
        </p:nvSpPr>
        <p:spPr>
          <a:xfrm>
            <a:off x="16436056" y="6010029"/>
            <a:ext cx="707876" cy="41549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à coins arrondis 13"/>
          <p:cNvSpPr/>
          <p:nvPr/>
        </p:nvSpPr>
        <p:spPr>
          <a:xfrm>
            <a:off x="11609220" y="2162610"/>
            <a:ext cx="1368152" cy="4320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Start</a:t>
            </a:r>
            <a:endParaRPr lang="en-US" dirty="0"/>
          </a:p>
        </p:txBody>
      </p:sp>
      <p:sp>
        <p:nvSpPr>
          <p:cNvPr id="15" name="Rectangle à coins arrondis 14"/>
          <p:cNvSpPr/>
          <p:nvPr/>
        </p:nvSpPr>
        <p:spPr>
          <a:xfrm>
            <a:off x="11021088" y="2934010"/>
            <a:ext cx="2592288" cy="10801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à coins arrondis 15"/>
          <p:cNvSpPr/>
          <p:nvPr/>
        </p:nvSpPr>
        <p:spPr>
          <a:xfrm>
            <a:off x="11453136" y="4518186"/>
            <a:ext cx="1728192"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à coins arrondis 16"/>
          <p:cNvSpPr/>
          <p:nvPr/>
        </p:nvSpPr>
        <p:spPr>
          <a:xfrm>
            <a:off x="11021088" y="5577346"/>
            <a:ext cx="2592288" cy="1152128"/>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18" name="Rectangle à coins arrondis 17"/>
          <p:cNvSpPr/>
          <p:nvPr/>
        </p:nvSpPr>
        <p:spPr>
          <a:xfrm>
            <a:off x="10877072" y="7110474"/>
            <a:ext cx="2880320" cy="11521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Losange 18"/>
          <p:cNvSpPr/>
          <p:nvPr/>
        </p:nvSpPr>
        <p:spPr>
          <a:xfrm>
            <a:off x="14061634" y="5083652"/>
            <a:ext cx="2613810" cy="2268252"/>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à coins arrondis 19"/>
          <p:cNvSpPr/>
          <p:nvPr/>
        </p:nvSpPr>
        <p:spPr>
          <a:xfrm>
            <a:off x="17143932" y="5929746"/>
            <a:ext cx="1152128" cy="5760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ZoneTexte 20"/>
          <p:cNvSpPr txBox="1"/>
          <p:nvPr/>
        </p:nvSpPr>
        <p:spPr>
          <a:xfrm>
            <a:off x="11230430" y="3062908"/>
            <a:ext cx="2173604" cy="954107"/>
          </a:xfrm>
          <a:prstGeom prst="rect">
            <a:avLst/>
          </a:prstGeom>
          <a:noFill/>
        </p:spPr>
        <p:txBody>
          <a:bodyPr wrap="square" rtlCol="0">
            <a:spAutoFit/>
          </a:bodyPr>
          <a:lstStyle/>
          <a:p>
            <a:pPr algn="ctr"/>
            <a:r>
              <a:rPr lang="en-US" sz="2800" b="1" dirty="0" smtClean="0">
                <a:solidFill>
                  <a:schemeClr val="bg1"/>
                </a:solidFill>
              </a:rPr>
              <a:t>Nu</a:t>
            </a:r>
            <a:r>
              <a:rPr lang="fr-FR" sz="2800" b="1" dirty="0" err="1">
                <a:solidFill>
                  <a:schemeClr val="bg1"/>
                </a:solidFill>
              </a:rPr>
              <a:t>m</a:t>
            </a:r>
            <a:r>
              <a:rPr lang="fr-FR" sz="2800" b="1" dirty="0" err="1" smtClean="0">
                <a:solidFill>
                  <a:schemeClr val="bg1"/>
                </a:solidFill>
              </a:rPr>
              <a:t>ber</a:t>
            </a:r>
            <a:r>
              <a:rPr lang="fr-FR" sz="2800" b="1" dirty="0" smtClean="0">
                <a:solidFill>
                  <a:schemeClr val="bg1"/>
                </a:solidFill>
              </a:rPr>
              <a:t> of </a:t>
            </a:r>
          </a:p>
          <a:p>
            <a:pPr algn="ctr"/>
            <a:r>
              <a:rPr lang="fr-FR" sz="2800" b="1" dirty="0" smtClean="0">
                <a:solidFill>
                  <a:schemeClr val="bg1"/>
                </a:solidFill>
              </a:rPr>
              <a:t>Cluster k</a:t>
            </a:r>
            <a:endParaRPr lang="en-US" sz="2800" b="1" dirty="0">
              <a:solidFill>
                <a:schemeClr val="bg1"/>
              </a:solidFill>
            </a:endParaRPr>
          </a:p>
        </p:txBody>
      </p:sp>
      <p:sp>
        <p:nvSpPr>
          <p:cNvPr id="22" name="ZoneTexte 21"/>
          <p:cNvSpPr txBox="1"/>
          <p:nvPr/>
        </p:nvSpPr>
        <p:spPr>
          <a:xfrm>
            <a:off x="11515570" y="4580612"/>
            <a:ext cx="1603324" cy="523220"/>
          </a:xfrm>
          <a:prstGeom prst="rect">
            <a:avLst/>
          </a:prstGeom>
          <a:noFill/>
        </p:spPr>
        <p:txBody>
          <a:bodyPr wrap="none" rtlCol="0">
            <a:spAutoFit/>
          </a:bodyPr>
          <a:lstStyle/>
          <a:p>
            <a:r>
              <a:rPr lang="en-US" sz="2800" b="1" dirty="0" smtClean="0">
                <a:solidFill>
                  <a:schemeClr val="bg1"/>
                </a:solidFill>
              </a:rPr>
              <a:t>centroid</a:t>
            </a:r>
            <a:endParaRPr lang="en-US" sz="2800" b="1" dirty="0">
              <a:solidFill>
                <a:schemeClr val="bg1"/>
              </a:solidFill>
            </a:endParaRPr>
          </a:p>
        </p:txBody>
      </p:sp>
      <p:sp>
        <p:nvSpPr>
          <p:cNvPr id="23" name="ZoneTexte 22"/>
          <p:cNvSpPr txBox="1"/>
          <p:nvPr/>
        </p:nvSpPr>
        <p:spPr>
          <a:xfrm>
            <a:off x="11035252" y="5737911"/>
            <a:ext cx="2630848" cy="830997"/>
          </a:xfrm>
          <a:prstGeom prst="rect">
            <a:avLst/>
          </a:prstGeom>
          <a:noFill/>
        </p:spPr>
        <p:txBody>
          <a:bodyPr wrap="none" rtlCol="0">
            <a:spAutoFit/>
          </a:bodyPr>
          <a:lstStyle/>
          <a:p>
            <a:pPr algn="ctr"/>
            <a:r>
              <a:rPr lang="en-US" sz="2400" b="1" dirty="0" smtClean="0"/>
              <a:t>Distance objects</a:t>
            </a:r>
          </a:p>
          <a:p>
            <a:pPr algn="ctr"/>
            <a:r>
              <a:rPr lang="en-US" sz="2400" b="1" dirty="0" smtClean="0"/>
              <a:t>of centroids</a:t>
            </a:r>
            <a:endParaRPr lang="en-US" sz="2400" b="1" dirty="0"/>
          </a:p>
        </p:txBody>
      </p:sp>
      <p:sp>
        <p:nvSpPr>
          <p:cNvPr id="24" name="ZoneTexte 23"/>
          <p:cNvSpPr txBox="1"/>
          <p:nvPr/>
        </p:nvSpPr>
        <p:spPr>
          <a:xfrm>
            <a:off x="14200086" y="5929746"/>
            <a:ext cx="2475358" cy="830997"/>
          </a:xfrm>
          <a:prstGeom prst="rect">
            <a:avLst/>
          </a:prstGeom>
          <a:noFill/>
        </p:spPr>
        <p:txBody>
          <a:bodyPr wrap="none" rtlCol="0">
            <a:spAutoFit/>
          </a:bodyPr>
          <a:lstStyle/>
          <a:p>
            <a:pPr algn="ctr"/>
            <a:r>
              <a:rPr lang="en-US" sz="2400" b="1" dirty="0" smtClean="0">
                <a:solidFill>
                  <a:schemeClr val="bg1"/>
                </a:solidFill>
              </a:rPr>
              <a:t>No object </a:t>
            </a:r>
            <a:r>
              <a:rPr lang="fr-FR" sz="2400" b="1" dirty="0" smtClean="0">
                <a:solidFill>
                  <a:schemeClr val="bg1"/>
                </a:solidFill>
              </a:rPr>
              <a:t>move</a:t>
            </a:r>
          </a:p>
          <a:p>
            <a:pPr algn="ctr"/>
            <a:r>
              <a:rPr lang="fr-FR" sz="2400" b="1" dirty="0" smtClean="0">
                <a:solidFill>
                  <a:schemeClr val="bg1"/>
                </a:solidFill>
              </a:rPr>
              <a:t>group? </a:t>
            </a:r>
            <a:endParaRPr lang="en-US" sz="2400" b="1" dirty="0">
              <a:solidFill>
                <a:schemeClr val="bg1"/>
              </a:solidFill>
            </a:endParaRPr>
          </a:p>
        </p:txBody>
      </p:sp>
      <p:sp>
        <p:nvSpPr>
          <p:cNvPr id="25" name="ZoneTexte 24"/>
          <p:cNvSpPr txBox="1"/>
          <p:nvPr/>
        </p:nvSpPr>
        <p:spPr>
          <a:xfrm>
            <a:off x="17280612" y="5884222"/>
            <a:ext cx="878767" cy="584775"/>
          </a:xfrm>
          <a:prstGeom prst="rect">
            <a:avLst/>
          </a:prstGeom>
          <a:noFill/>
        </p:spPr>
        <p:txBody>
          <a:bodyPr wrap="none" rtlCol="0">
            <a:spAutoFit/>
          </a:bodyPr>
          <a:lstStyle/>
          <a:p>
            <a:r>
              <a:rPr lang="en-US" sz="2400" b="1" dirty="0" smtClean="0">
                <a:solidFill>
                  <a:schemeClr val="bg1"/>
                </a:solidFill>
              </a:rPr>
              <a:t>End</a:t>
            </a:r>
            <a:r>
              <a:rPr lang="en-US" dirty="0" smtClean="0"/>
              <a:t> </a:t>
            </a:r>
            <a:endParaRPr lang="en-US" dirty="0"/>
          </a:p>
        </p:txBody>
      </p:sp>
      <p:sp>
        <p:nvSpPr>
          <p:cNvPr id="26" name="Flèche vers le bas 25"/>
          <p:cNvSpPr/>
          <p:nvPr/>
        </p:nvSpPr>
        <p:spPr>
          <a:xfrm>
            <a:off x="12101208" y="2594658"/>
            <a:ext cx="249468" cy="339352"/>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7" name="Flèche vers le bas 26"/>
          <p:cNvSpPr/>
          <p:nvPr/>
        </p:nvSpPr>
        <p:spPr>
          <a:xfrm>
            <a:off x="12101208" y="4017015"/>
            <a:ext cx="249468" cy="501171"/>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8" name="Flèche vers le bas 27"/>
          <p:cNvSpPr/>
          <p:nvPr/>
        </p:nvSpPr>
        <p:spPr>
          <a:xfrm>
            <a:off x="12101208" y="5166258"/>
            <a:ext cx="249468" cy="411088"/>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9" name="Flèche vers le bas 28"/>
          <p:cNvSpPr/>
          <p:nvPr/>
        </p:nvSpPr>
        <p:spPr>
          <a:xfrm>
            <a:off x="12101208" y="6729474"/>
            <a:ext cx="249468" cy="381000"/>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0" name="Rectangle 29"/>
          <p:cNvSpPr/>
          <p:nvPr/>
        </p:nvSpPr>
        <p:spPr>
          <a:xfrm>
            <a:off x="16436056" y="5359412"/>
            <a:ext cx="543739" cy="830997"/>
          </a:xfrm>
          <a:prstGeom prst="rect">
            <a:avLst/>
          </a:prstGeom>
        </p:spPr>
        <p:txBody>
          <a:bodyPr wrap="none">
            <a:spAutoFit/>
          </a:bodyPr>
          <a:lstStyle/>
          <a:p>
            <a:pPr lvl="0"/>
            <a:r>
              <a:rPr lang="en-US" sz="4800" b="1" dirty="0">
                <a:solidFill>
                  <a:srgbClr val="3F3F3F"/>
                </a:solidFill>
              </a:rPr>
              <a:t>+</a:t>
            </a:r>
          </a:p>
        </p:txBody>
      </p:sp>
      <p:sp>
        <p:nvSpPr>
          <p:cNvPr id="31" name="Rectangle 30"/>
          <p:cNvSpPr/>
          <p:nvPr/>
        </p:nvSpPr>
        <p:spPr>
          <a:xfrm>
            <a:off x="14849690" y="4518186"/>
            <a:ext cx="372218" cy="769441"/>
          </a:xfrm>
          <a:prstGeom prst="rect">
            <a:avLst/>
          </a:prstGeom>
        </p:spPr>
        <p:txBody>
          <a:bodyPr wrap="none">
            <a:spAutoFit/>
          </a:bodyPr>
          <a:lstStyle/>
          <a:p>
            <a:pPr lvl="0"/>
            <a:r>
              <a:rPr lang="en-US" sz="4400" b="1" dirty="0">
                <a:solidFill>
                  <a:srgbClr val="3F3F3F"/>
                </a:solidFill>
              </a:rPr>
              <a:t>-</a:t>
            </a:r>
          </a:p>
        </p:txBody>
      </p:sp>
      <p:cxnSp>
        <p:nvCxnSpPr>
          <p:cNvPr id="32" name="Connecteur droit 31"/>
          <p:cNvCxnSpPr/>
          <p:nvPr/>
        </p:nvCxnSpPr>
        <p:spPr>
          <a:xfrm>
            <a:off x="12101208" y="8262602"/>
            <a:ext cx="0" cy="288032"/>
          </a:xfrm>
          <a:prstGeom prst="line">
            <a:avLst/>
          </a:prstGeom>
          <a:ln/>
        </p:spPr>
        <p:style>
          <a:lnRef idx="1">
            <a:schemeClr val="dk1"/>
          </a:lnRef>
          <a:fillRef idx="0">
            <a:schemeClr val="dk1"/>
          </a:fillRef>
          <a:effectRef idx="0">
            <a:schemeClr val="dk1"/>
          </a:effectRef>
          <a:fontRef idx="minor">
            <a:schemeClr val="tx1"/>
          </a:fontRef>
        </p:style>
      </p:cxnSp>
      <p:cxnSp>
        <p:nvCxnSpPr>
          <p:cNvPr id="33" name="Connecteur droit 32"/>
          <p:cNvCxnSpPr/>
          <p:nvPr/>
        </p:nvCxnSpPr>
        <p:spPr>
          <a:xfrm>
            <a:off x="12101208" y="8550634"/>
            <a:ext cx="3267331" cy="0"/>
          </a:xfrm>
          <a:prstGeom prst="line">
            <a:avLst/>
          </a:prstGeom>
          <a:ln/>
        </p:spPr>
        <p:style>
          <a:lnRef idx="1">
            <a:schemeClr val="dk1"/>
          </a:lnRef>
          <a:fillRef idx="0">
            <a:schemeClr val="dk1"/>
          </a:fillRef>
          <a:effectRef idx="0">
            <a:schemeClr val="dk1"/>
          </a:effectRef>
          <a:fontRef idx="minor">
            <a:schemeClr val="tx1"/>
          </a:fontRef>
        </p:style>
      </p:cxnSp>
      <p:cxnSp>
        <p:nvCxnSpPr>
          <p:cNvPr id="34" name="Connecteur droit avec flèche 33"/>
          <p:cNvCxnSpPr>
            <a:endCxn id="19" idx="2"/>
          </p:cNvCxnSpPr>
          <p:nvPr/>
        </p:nvCxnSpPr>
        <p:spPr>
          <a:xfrm flipV="1">
            <a:off x="15368539" y="7351904"/>
            <a:ext cx="0" cy="119873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5" name="Connecteur droit 34"/>
          <p:cNvCxnSpPr>
            <a:stCxn id="19" idx="0"/>
          </p:cNvCxnSpPr>
          <p:nvPr/>
        </p:nvCxnSpPr>
        <p:spPr>
          <a:xfrm flipV="1">
            <a:off x="15368539" y="4267600"/>
            <a:ext cx="0" cy="816052"/>
          </a:xfrm>
          <a:prstGeom prst="line">
            <a:avLst/>
          </a:prstGeom>
          <a:ln/>
        </p:spPr>
        <p:style>
          <a:lnRef idx="1">
            <a:schemeClr val="dk1"/>
          </a:lnRef>
          <a:fillRef idx="0">
            <a:schemeClr val="dk1"/>
          </a:fillRef>
          <a:effectRef idx="0">
            <a:schemeClr val="dk1"/>
          </a:effectRef>
          <a:fontRef idx="minor">
            <a:schemeClr val="tx1"/>
          </a:fontRef>
        </p:style>
      </p:cxnSp>
      <p:cxnSp>
        <p:nvCxnSpPr>
          <p:cNvPr id="36" name="Connecteur droit avec flèche 35"/>
          <p:cNvCxnSpPr/>
          <p:nvPr/>
        </p:nvCxnSpPr>
        <p:spPr>
          <a:xfrm flipH="1">
            <a:off x="12317233" y="4267600"/>
            <a:ext cx="3051306"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37" name="Rectangle 36"/>
          <p:cNvSpPr/>
          <p:nvPr/>
        </p:nvSpPr>
        <p:spPr>
          <a:xfrm>
            <a:off x="7780263" y="7054558"/>
            <a:ext cx="9140825" cy="1692771"/>
          </a:xfrm>
          <a:prstGeom prst="rect">
            <a:avLst/>
          </a:prstGeom>
        </p:spPr>
        <p:txBody>
          <a:bodyPr>
            <a:spAutoFit/>
          </a:bodyPr>
          <a:lstStyle/>
          <a:p>
            <a:pPr algn="ctr"/>
            <a:r>
              <a:rPr lang="en-US" sz="2400" b="1" dirty="0">
                <a:solidFill>
                  <a:schemeClr val="bg1"/>
                </a:solidFill>
              </a:rPr>
              <a:t>Grouping based</a:t>
            </a:r>
          </a:p>
          <a:p>
            <a:pPr algn="ctr"/>
            <a:r>
              <a:rPr lang="en-US" sz="2400" b="1" dirty="0">
                <a:solidFill>
                  <a:schemeClr val="bg1"/>
                </a:solidFill>
              </a:rPr>
              <a:t>on</a:t>
            </a:r>
          </a:p>
          <a:p>
            <a:pPr algn="ctr"/>
            <a:r>
              <a:rPr lang="fr-FR" sz="2400" b="1" dirty="0">
                <a:solidFill>
                  <a:schemeClr val="bg1"/>
                </a:solidFill>
              </a:rPr>
              <a:t>Minimum distance</a:t>
            </a:r>
            <a:endParaRPr lang="en-US" sz="2400" b="1" dirty="0">
              <a:solidFill>
                <a:schemeClr val="bg1"/>
              </a:solidFill>
            </a:endParaRPr>
          </a:p>
          <a:p>
            <a:endParaRPr lang="en-US" dirty="0"/>
          </a:p>
        </p:txBody>
      </p:sp>
      <p:pic>
        <p:nvPicPr>
          <p:cNvPr id="39" name="Espace réservé pour une image  38"/>
          <p:cNvPicPr>
            <a:picLocks noGrp="1" noChangeAspect="1"/>
          </p:cNvPicPr>
          <p:nvPr>
            <p:ph type="pic" sz="quarter" idx="13"/>
          </p:nvPr>
        </p:nvPicPr>
        <p:blipFill rotWithShape="1">
          <a:blip r:embed="rId3">
            <a:extLst>
              <a:ext uri="{28A0092B-C50C-407E-A947-70E740481C1C}">
                <a14:useLocalDpi xmlns:a14="http://schemas.microsoft.com/office/drawing/2010/main" val="0"/>
              </a:ext>
            </a:extLst>
          </a:blip>
          <a:srcRect l="1" t="-305" r="250" b="8016"/>
          <a:stretch/>
        </p:blipFill>
        <p:spPr>
          <a:xfrm>
            <a:off x="1510358" y="3224030"/>
            <a:ext cx="7620000" cy="4386708"/>
          </a:xfrm>
        </p:spPr>
      </p:pic>
    </p:spTree>
    <p:extLst>
      <p:ext uri="{BB962C8B-B14F-4D97-AF65-F5344CB8AC3E}">
        <p14:creationId xmlns:p14="http://schemas.microsoft.com/office/powerpoint/2010/main" val="18524603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a:effectLst>
                  <a:outerShdw blurRad="38100" dist="38100" dir="2700000" algn="tl">
                    <a:srgbClr val="000000">
                      <a:alpha val="43137"/>
                    </a:srgbClr>
                  </a:outerShdw>
                </a:effectLst>
              </a:rPr>
              <a:t>Exemple (suite) :K-</a:t>
            </a:r>
            <a:r>
              <a:rPr lang="fr-FR" b="1" dirty="0" err="1">
                <a:effectLst>
                  <a:outerShdw blurRad="38100" dist="38100" dir="2700000" algn="tl">
                    <a:srgbClr val="000000">
                      <a:alpha val="43137"/>
                    </a:srgbClr>
                  </a:outerShdw>
                </a:effectLst>
              </a:rPr>
              <a:t>Means</a:t>
            </a:r>
            <a:r>
              <a:rPr lang="fr-FR" b="1" dirty="0">
                <a:effectLst>
                  <a:outerShdw blurRad="38100" dist="38100" dir="2700000" algn="tl">
                    <a:srgbClr val="000000">
                      <a:alpha val="43137"/>
                    </a:srgbClr>
                  </a:outerShdw>
                </a:effectLst>
              </a:rPr>
              <a:t> </a:t>
            </a:r>
            <a:endParaRPr lang="en-US" b="1" dirty="0">
              <a:effectLst>
                <a:outerShdw blurRad="38100" dist="38100" dir="2700000" algn="tl">
                  <a:srgbClr val="000000">
                    <a:alpha val="43137"/>
                  </a:srgbClr>
                </a:outerShdw>
              </a:effectLst>
            </a:endParaRPr>
          </a:p>
        </p:txBody>
      </p:sp>
      <p:sp>
        <p:nvSpPr>
          <p:cNvPr id="3" name="Espace réservé du numéro de diapositive 2"/>
          <p:cNvSpPr>
            <a:spLocks noGrp="1"/>
          </p:cNvSpPr>
          <p:nvPr>
            <p:ph type="sldNum" sz="quarter" idx="12"/>
          </p:nvPr>
        </p:nvSpPr>
        <p:spPr/>
        <p:txBody>
          <a:bodyPr/>
          <a:lstStyle/>
          <a:p>
            <a:r>
              <a:rPr lang="en-US" dirty="0" smtClean="0"/>
              <a:t> </a:t>
            </a:r>
            <a:fld id="{D97FAD88-CD89-445B-80D2-D1F46C853675}" type="slidenum">
              <a:rPr lang="en-US" smtClean="0"/>
              <a:pPr/>
              <a:t>21</a:t>
            </a:fld>
            <a:endParaRPr lang="en-US" dirty="0"/>
          </a:p>
        </p:txBody>
      </p:sp>
      <p:sp>
        <p:nvSpPr>
          <p:cNvPr id="9" name="Espace réservé du texte 8"/>
          <p:cNvSpPr>
            <a:spLocks noGrp="1"/>
          </p:cNvSpPr>
          <p:nvPr>
            <p:ph type="body" sz="quarter" idx="16"/>
          </p:nvPr>
        </p:nvSpPr>
        <p:spPr>
          <a:xfrm rot="21288877">
            <a:off x="9662113" y="9054334"/>
            <a:ext cx="6168893" cy="607972"/>
          </a:xfrm>
        </p:spPr>
        <p:txBody>
          <a:bodyPr/>
          <a:lstStyle/>
          <a:p>
            <a:r>
              <a:rPr lang="fr-FR" dirty="0">
                <a:solidFill>
                  <a:schemeClr val="tx1">
                    <a:lumMod val="50000"/>
                  </a:schemeClr>
                </a:solidFill>
              </a:rPr>
              <a:t>Processus de </a:t>
            </a:r>
            <a:r>
              <a:rPr lang="fr-FR" dirty="0" err="1">
                <a:solidFill>
                  <a:schemeClr val="tx1"/>
                </a:solidFill>
              </a:rPr>
              <a:t>clustering</a:t>
            </a:r>
            <a:r>
              <a:rPr lang="fr-FR" dirty="0">
                <a:solidFill>
                  <a:schemeClr val="tx1"/>
                </a:solidFill>
              </a:rPr>
              <a:t>(k-</a:t>
            </a:r>
            <a:r>
              <a:rPr lang="fr-FR" dirty="0" err="1">
                <a:solidFill>
                  <a:schemeClr val="tx1"/>
                </a:solidFill>
              </a:rPr>
              <a:t>means</a:t>
            </a:r>
            <a:r>
              <a:rPr lang="fr-FR" dirty="0">
                <a:solidFill>
                  <a:schemeClr val="tx1"/>
                </a:solidFill>
              </a:rPr>
              <a:t>)</a:t>
            </a:r>
          </a:p>
          <a:p>
            <a:endParaRPr lang="fr-FR" dirty="0"/>
          </a:p>
          <a:p>
            <a:endParaRPr lang="en-US" dirty="0"/>
          </a:p>
        </p:txBody>
      </p:sp>
      <p:sp>
        <p:nvSpPr>
          <p:cNvPr id="10" name="Espace réservé du texte 9"/>
          <p:cNvSpPr>
            <a:spLocks noGrp="1"/>
          </p:cNvSpPr>
          <p:nvPr>
            <p:ph type="body" sz="quarter" idx="21"/>
          </p:nvPr>
        </p:nvSpPr>
        <p:spPr/>
        <p:txBody>
          <a:bodyPr/>
          <a:lstStyle/>
          <a:p>
            <a:endParaRPr lang="fr-FR" dirty="0"/>
          </a:p>
          <a:p>
            <a:r>
              <a:rPr lang="fr-FR" dirty="0"/>
              <a:t/>
            </a:r>
            <a:br>
              <a:rPr lang="fr-FR" dirty="0"/>
            </a:br>
            <a:endParaRPr lang="en-US" b="1" dirty="0"/>
          </a:p>
        </p:txBody>
      </p:sp>
      <p:sp>
        <p:nvSpPr>
          <p:cNvPr id="13" name="Flèche droite 12"/>
          <p:cNvSpPr/>
          <p:nvPr/>
        </p:nvSpPr>
        <p:spPr>
          <a:xfrm>
            <a:off x="16210127" y="6002389"/>
            <a:ext cx="707876" cy="41549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à coins arrondis 13"/>
          <p:cNvSpPr/>
          <p:nvPr/>
        </p:nvSpPr>
        <p:spPr>
          <a:xfrm>
            <a:off x="11383291" y="2154970"/>
            <a:ext cx="1368152" cy="4320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Start</a:t>
            </a:r>
            <a:endParaRPr lang="en-US" dirty="0"/>
          </a:p>
        </p:txBody>
      </p:sp>
      <p:sp>
        <p:nvSpPr>
          <p:cNvPr id="15" name="Rectangle à coins arrondis 14"/>
          <p:cNvSpPr/>
          <p:nvPr/>
        </p:nvSpPr>
        <p:spPr>
          <a:xfrm>
            <a:off x="10795159" y="2926370"/>
            <a:ext cx="2592288" cy="10801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à coins arrondis 15"/>
          <p:cNvSpPr/>
          <p:nvPr/>
        </p:nvSpPr>
        <p:spPr>
          <a:xfrm>
            <a:off x="11227207" y="4510546"/>
            <a:ext cx="1728192"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à coins arrondis 16"/>
          <p:cNvSpPr/>
          <p:nvPr/>
        </p:nvSpPr>
        <p:spPr>
          <a:xfrm>
            <a:off x="10795159" y="5569706"/>
            <a:ext cx="2592288" cy="11521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à coins arrondis 17"/>
          <p:cNvSpPr/>
          <p:nvPr/>
        </p:nvSpPr>
        <p:spPr>
          <a:xfrm>
            <a:off x="10651143" y="7102834"/>
            <a:ext cx="2880320" cy="1152128"/>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19" name="Losange 18"/>
          <p:cNvSpPr/>
          <p:nvPr/>
        </p:nvSpPr>
        <p:spPr>
          <a:xfrm>
            <a:off x="13835705" y="5076012"/>
            <a:ext cx="2613810" cy="2268252"/>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à coins arrondis 19"/>
          <p:cNvSpPr/>
          <p:nvPr/>
        </p:nvSpPr>
        <p:spPr>
          <a:xfrm>
            <a:off x="16918003" y="5922106"/>
            <a:ext cx="1152128" cy="5760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ZoneTexte 20"/>
          <p:cNvSpPr txBox="1"/>
          <p:nvPr/>
        </p:nvSpPr>
        <p:spPr>
          <a:xfrm>
            <a:off x="11004501" y="3055268"/>
            <a:ext cx="2173604" cy="954107"/>
          </a:xfrm>
          <a:prstGeom prst="rect">
            <a:avLst/>
          </a:prstGeom>
          <a:noFill/>
        </p:spPr>
        <p:txBody>
          <a:bodyPr wrap="square" rtlCol="0">
            <a:spAutoFit/>
          </a:bodyPr>
          <a:lstStyle/>
          <a:p>
            <a:pPr algn="ctr"/>
            <a:r>
              <a:rPr lang="en-US" sz="2800" b="1" dirty="0" smtClean="0">
                <a:solidFill>
                  <a:schemeClr val="bg1"/>
                </a:solidFill>
              </a:rPr>
              <a:t>Nu</a:t>
            </a:r>
            <a:r>
              <a:rPr lang="fr-FR" sz="2800" b="1" dirty="0" err="1">
                <a:solidFill>
                  <a:schemeClr val="bg1"/>
                </a:solidFill>
              </a:rPr>
              <a:t>m</a:t>
            </a:r>
            <a:r>
              <a:rPr lang="fr-FR" sz="2800" b="1" dirty="0" err="1" smtClean="0">
                <a:solidFill>
                  <a:schemeClr val="bg1"/>
                </a:solidFill>
              </a:rPr>
              <a:t>ber</a:t>
            </a:r>
            <a:r>
              <a:rPr lang="fr-FR" sz="2800" b="1" dirty="0" smtClean="0">
                <a:solidFill>
                  <a:schemeClr val="bg1"/>
                </a:solidFill>
              </a:rPr>
              <a:t> of </a:t>
            </a:r>
          </a:p>
          <a:p>
            <a:pPr algn="ctr"/>
            <a:r>
              <a:rPr lang="fr-FR" sz="2800" b="1" dirty="0" smtClean="0">
                <a:solidFill>
                  <a:schemeClr val="bg1"/>
                </a:solidFill>
              </a:rPr>
              <a:t>Cluster k</a:t>
            </a:r>
            <a:endParaRPr lang="en-US" sz="2800" b="1" dirty="0">
              <a:solidFill>
                <a:schemeClr val="bg1"/>
              </a:solidFill>
            </a:endParaRPr>
          </a:p>
        </p:txBody>
      </p:sp>
      <p:sp>
        <p:nvSpPr>
          <p:cNvPr id="22" name="ZoneTexte 21"/>
          <p:cNvSpPr txBox="1"/>
          <p:nvPr/>
        </p:nvSpPr>
        <p:spPr>
          <a:xfrm>
            <a:off x="11289641" y="4572972"/>
            <a:ext cx="1603324" cy="523220"/>
          </a:xfrm>
          <a:prstGeom prst="rect">
            <a:avLst/>
          </a:prstGeom>
          <a:noFill/>
        </p:spPr>
        <p:txBody>
          <a:bodyPr wrap="none" rtlCol="0">
            <a:spAutoFit/>
          </a:bodyPr>
          <a:lstStyle/>
          <a:p>
            <a:r>
              <a:rPr lang="en-US" sz="2800" b="1" dirty="0" smtClean="0">
                <a:solidFill>
                  <a:schemeClr val="bg1"/>
                </a:solidFill>
              </a:rPr>
              <a:t>centroid</a:t>
            </a:r>
            <a:endParaRPr lang="en-US" sz="2800" b="1" dirty="0">
              <a:solidFill>
                <a:schemeClr val="bg1"/>
              </a:solidFill>
            </a:endParaRPr>
          </a:p>
        </p:txBody>
      </p:sp>
      <p:sp>
        <p:nvSpPr>
          <p:cNvPr id="23" name="ZoneTexte 22"/>
          <p:cNvSpPr txBox="1"/>
          <p:nvPr/>
        </p:nvSpPr>
        <p:spPr>
          <a:xfrm>
            <a:off x="10809323" y="5730271"/>
            <a:ext cx="2630848" cy="830997"/>
          </a:xfrm>
          <a:prstGeom prst="rect">
            <a:avLst/>
          </a:prstGeom>
          <a:noFill/>
        </p:spPr>
        <p:txBody>
          <a:bodyPr wrap="none" rtlCol="0">
            <a:spAutoFit/>
          </a:bodyPr>
          <a:lstStyle/>
          <a:p>
            <a:pPr algn="ctr"/>
            <a:r>
              <a:rPr lang="en-US" sz="2400" b="1" dirty="0" smtClean="0">
                <a:solidFill>
                  <a:schemeClr val="bg1"/>
                </a:solidFill>
              </a:rPr>
              <a:t>Distance objects</a:t>
            </a:r>
          </a:p>
          <a:p>
            <a:pPr algn="ctr"/>
            <a:r>
              <a:rPr lang="en-US" sz="2400" b="1" dirty="0" smtClean="0">
                <a:solidFill>
                  <a:schemeClr val="bg1"/>
                </a:solidFill>
              </a:rPr>
              <a:t>of centroids</a:t>
            </a:r>
            <a:endParaRPr lang="en-US" sz="2400" b="1" dirty="0">
              <a:solidFill>
                <a:schemeClr val="bg1"/>
              </a:solidFill>
            </a:endParaRPr>
          </a:p>
        </p:txBody>
      </p:sp>
      <p:sp>
        <p:nvSpPr>
          <p:cNvPr id="24" name="ZoneTexte 23"/>
          <p:cNvSpPr txBox="1"/>
          <p:nvPr/>
        </p:nvSpPr>
        <p:spPr>
          <a:xfrm>
            <a:off x="13974157" y="5922106"/>
            <a:ext cx="2475358" cy="830997"/>
          </a:xfrm>
          <a:prstGeom prst="rect">
            <a:avLst/>
          </a:prstGeom>
          <a:noFill/>
        </p:spPr>
        <p:txBody>
          <a:bodyPr wrap="none" rtlCol="0">
            <a:spAutoFit/>
          </a:bodyPr>
          <a:lstStyle/>
          <a:p>
            <a:pPr algn="ctr"/>
            <a:r>
              <a:rPr lang="en-US" sz="2400" b="1" dirty="0" smtClean="0">
                <a:solidFill>
                  <a:schemeClr val="bg1"/>
                </a:solidFill>
              </a:rPr>
              <a:t>No object </a:t>
            </a:r>
            <a:r>
              <a:rPr lang="fr-FR" sz="2400" b="1" dirty="0" smtClean="0">
                <a:solidFill>
                  <a:schemeClr val="bg1"/>
                </a:solidFill>
              </a:rPr>
              <a:t>move</a:t>
            </a:r>
          </a:p>
          <a:p>
            <a:pPr algn="ctr"/>
            <a:r>
              <a:rPr lang="fr-FR" sz="2400" b="1" dirty="0" smtClean="0">
                <a:solidFill>
                  <a:schemeClr val="bg1"/>
                </a:solidFill>
              </a:rPr>
              <a:t>group? </a:t>
            </a:r>
            <a:endParaRPr lang="en-US" sz="2400" b="1" dirty="0">
              <a:solidFill>
                <a:schemeClr val="bg1"/>
              </a:solidFill>
            </a:endParaRPr>
          </a:p>
        </p:txBody>
      </p:sp>
      <p:sp>
        <p:nvSpPr>
          <p:cNvPr id="25" name="ZoneTexte 24"/>
          <p:cNvSpPr txBox="1"/>
          <p:nvPr/>
        </p:nvSpPr>
        <p:spPr>
          <a:xfrm>
            <a:off x="17054683" y="5876582"/>
            <a:ext cx="878767" cy="584775"/>
          </a:xfrm>
          <a:prstGeom prst="rect">
            <a:avLst/>
          </a:prstGeom>
          <a:noFill/>
        </p:spPr>
        <p:txBody>
          <a:bodyPr wrap="none" rtlCol="0">
            <a:spAutoFit/>
          </a:bodyPr>
          <a:lstStyle/>
          <a:p>
            <a:r>
              <a:rPr lang="en-US" sz="2400" b="1" dirty="0" smtClean="0">
                <a:solidFill>
                  <a:schemeClr val="bg1"/>
                </a:solidFill>
              </a:rPr>
              <a:t>End</a:t>
            </a:r>
            <a:r>
              <a:rPr lang="en-US" dirty="0" smtClean="0"/>
              <a:t> </a:t>
            </a:r>
            <a:endParaRPr lang="en-US" dirty="0"/>
          </a:p>
        </p:txBody>
      </p:sp>
      <p:sp>
        <p:nvSpPr>
          <p:cNvPr id="26" name="Flèche vers le bas 25"/>
          <p:cNvSpPr/>
          <p:nvPr/>
        </p:nvSpPr>
        <p:spPr>
          <a:xfrm>
            <a:off x="11875279" y="2587018"/>
            <a:ext cx="249468" cy="339352"/>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7" name="Flèche vers le bas 26"/>
          <p:cNvSpPr/>
          <p:nvPr/>
        </p:nvSpPr>
        <p:spPr>
          <a:xfrm>
            <a:off x="11875279" y="4009375"/>
            <a:ext cx="249468" cy="501171"/>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8" name="Flèche vers le bas 27"/>
          <p:cNvSpPr/>
          <p:nvPr/>
        </p:nvSpPr>
        <p:spPr>
          <a:xfrm>
            <a:off x="11875279" y="5158618"/>
            <a:ext cx="249468" cy="411088"/>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9" name="Flèche vers le bas 28"/>
          <p:cNvSpPr/>
          <p:nvPr/>
        </p:nvSpPr>
        <p:spPr>
          <a:xfrm>
            <a:off x="11875279" y="6721834"/>
            <a:ext cx="249468" cy="381000"/>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0" name="Rectangle 29"/>
          <p:cNvSpPr/>
          <p:nvPr/>
        </p:nvSpPr>
        <p:spPr>
          <a:xfrm>
            <a:off x="16210127" y="5351772"/>
            <a:ext cx="543739" cy="830997"/>
          </a:xfrm>
          <a:prstGeom prst="rect">
            <a:avLst/>
          </a:prstGeom>
        </p:spPr>
        <p:txBody>
          <a:bodyPr wrap="none">
            <a:spAutoFit/>
          </a:bodyPr>
          <a:lstStyle/>
          <a:p>
            <a:pPr lvl="0"/>
            <a:r>
              <a:rPr lang="en-US" sz="4800" b="1" dirty="0">
                <a:solidFill>
                  <a:srgbClr val="3F3F3F"/>
                </a:solidFill>
              </a:rPr>
              <a:t>+</a:t>
            </a:r>
          </a:p>
        </p:txBody>
      </p:sp>
      <p:sp>
        <p:nvSpPr>
          <p:cNvPr id="31" name="Rectangle 30"/>
          <p:cNvSpPr/>
          <p:nvPr/>
        </p:nvSpPr>
        <p:spPr>
          <a:xfrm>
            <a:off x="14623761" y="4510546"/>
            <a:ext cx="372218" cy="769441"/>
          </a:xfrm>
          <a:prstGeom prst="rect">
            <a:avLst/>
          </a:prstGeom>
        </p:spPr>
        <p:txBody>
          <a:bodyPr wrap="none">
            <a:spAutoFit/>
          </a:bodyPr>
          <a:lstStyle/>
          <a:p>
            <a:pPr lvl="0"/>
            <a:r>
              <a:rPr lang="en-US" sz="4400" b="1" dirty="0">
                <a:solidFill>
                  <a:srgbClr val="3F3F3F"/>
                </a:solidFill>
              </a:rPr>
              <a:t>-</a:t>
            </a:r>
          </a:p>
        </p:txBody>
      </p:sp>
      <p:cxnSp>
        <p:nvCxnSpPr>
          <p:cNvPr id="32" name="Connecteur droit 31"/>
          <p:cNvCxnSpPr/>
          <p:nvPr/>
        </p:nvCxnSpPr>
        <p:spPr>
          <a:xfrm>
            <a:off x="11875279" y="8254962"/>
            <a:ext cx="0" cy="288032"/>
          </a:xfrm>
          <a:prstGeom prst="line">
            <a:avLst/>
          </a:prstGeom>
          <a:ln/>
        </p:spPr>
        <p:style>
          <a:lnRef idx="1">
            <a:schemeClr val="dk1"/>
          </a:lnRef>
          <a:fillRef idx="0">
            <a:schemeClr val="dk1"/>
          </a:fillRef>
          <a:effectRef idx="0">
            <a:schemeClr val="dk1"/>
          </a:effectRef>
          <a:fontRef idx="minor">
            <a:schemeClr val="tx1"/>
          </a:fontRef>
        </p:style>
      </p:cxnSp>
      <p:cxnSp>
        <p:nvCxnSpPr>
          <p:cNvPr id="33" name="Connecteur droit 32"/>
          <p:cNvCxnSpPr/>
          <p:nvPr/>
        </p:nvCxnSpPr>
        <p:spPr>
          <a:xfrm>
            <a:off x="11875279" y="8542994"/>
            <a:ext cx="3267331" cy="0"/>
          </a:xfrm>
          <a:prstGeom prst="line">
            <a:avLst/>
          </a:prstGeom>
          <a:ln/>
        </p:spPr>
        <p:style>
          <a:lnRef idx="1">
            <a:schemeClr val="dk1"/>
          </a:lnRef>
          <a:fillRef idx="0">
            <a:schemeClr val="dk1"/>
          </a:fillRef>
          <a:effectRef idx="0">
            <a:schemeClr val="dk1"/>
          </a:effectRef>
          <a:fontRef idx="minor">
            <a:schemeClr val="tx1"/>
          </a:fontRef>
        </p:style>
      </p:cxnSp>
      <p:cxnSp>
        <p:nvCxnSpPr>
          <p:cNvPr id="34" name="Connecteur droit avec flèche 33"/>
          <p:cNvCxnSpPr>
            <a:endCxn id="19" idx="2"/>
          </p:cNvCxnSpPr>
          <p:nvPr/>
        </p:nvCxnSpPr>
        <p:spPr>
          <a:xfrm flipV="1">
            <a:off x="15142610" y="7344264"/>
            <a:ext cx="0" cy="119873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5" name="Connecteur droit 34"/>
          <p:cNvCxnSpPr>
            <a:stCxn id="19" idx="0"/>
          </p:cNvCxnSpPr>
          <p:nvPr/>
        </p:nvCxnSpPr>
        <p:spPr>
          <a:xfrm flipV="1">
            <a:off x="15142610" y="4259960"/>
            <a:ext cx="0" cy="816052"/>
          </a:xfrm>
          <a:prstGeom prst="line">
            <a:avLst/>
          </a:prstGeom>
          <a:ln/>
        </p:spPr>
        <p:style>
          <a:lnRef idx="1">
            <a:schemeClr val="dk1"/>
          </a:lnRef>
          <a:fillRef idx="0">
            <a:schemeClr val="dk1"/>
          </a:fillRef>
          <a:effectRef idx="0">
            <a:schemeClr val="dk1"/>
          </a:effectRef>
          <a:fontRef idx="minor">
            <a:schemeClr val="tx1"/>
          </a:fontRef>
        </p:style>
      </p:cxnSp>
      <p:cxnSp>
        <p:nvCxnSpPr>
          <p:cNvPr id="36" name="Connecteur droit avec flèche 35"/>
          <p:cNvCxnSpPr/>
          <p:nvPr/>
        </p:nvCxnSpPr>
        <p:spPr>
          <a:xfrm flipH="1">
            <a:off x="12091304" y="4259960"/>
            <a:ext cx="3051306"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37" name="Rectangle 36"/>
          <p:cNvSpPr/>
          <p:nvPr/>
        </p:nvSpPr>
        <p:spPr>
          <a:xfrm>
            <a:off x="7520891" y="7094384"/>
            <a:ext cx="9140825" cy="1692771"/>
          </a:xfrm>
          <a:prstGeom prst="rect">
            <a:avLst/>
          </a:prstGeom>
        </p:spPr>
        <p:txBody>
          <a:bodyPr>
            <a:spAutoFit/>
          </a:bodyPr>
          <a:lstStyle/>
          <a:p>
            <a:pPr algn="ctr"/>
            <a:r>
              <a:rPr lang="en-US" sz="2400" b="1" dirty="0"/>
              <a:t>Grouping based</a:t>
            </a:r>
          </a:p>
          <a:p>
            <a:pPr algn="ctr"/>
            <a:r>
              <a:rPr lang="en-US" sz="2400" b="1" dirty="0"/>
              <a:t>on</a:t>
            </a:r>
          </a:p>
          <a:p>
            <a:pPr algn="ctr"/>
            <a:r>
              <a:rPr lang="fr-FR" sz="2400" b="1" dirty="0"/>
              <a:t>Minimum distance</a:t>
            </a:r>
            <a:endParaRPr lang="en-US" sz="2400" b="1" dirty="0"/>
          </a:p>
          <a:p>
            <a:endParaRPr lang="en-US" dirty="0"/>
          </a:p>
        </p:txBody>
      </p:sp>
      <p:pic>
        <p:nvPicPr>
          <p:cNvPr id="39" name="Espace réservé pour une image  38"/>
          <p:cNvPicPr>
            <a:picLocks noGrp="1" noChangeAspect="1"/>
          </p:cNvPicPr>
          <p:nvPr>
            <p:ph type="pic" sz="quarter" idx="13"/>
          </p:nvPr>
        </p:nvPicPr>
        <p:blipFill rotWithShape="1">
          <a:blip r:embed="rId3">
            <a:extLst>
              <a:ext uri="{28A0092B-C50C-407E-A947-70E740481C1C}">
                <a14:useLocalDpi xmlns:a14="http://schemas.microsoft.com/office/drawing/2010/main" val="0"/>
              </a:ext>
            </a:extLst>
          </a:blip>
          <a:srcRect l="-1205" t="-1520" r="-2592" b="8451"/>
          <a:stretch/>
        </p:blipFill>
        <p:spPr>
          <a:xfrm>
            <a:off x="1150318" y="3532321"/>
            <a:ext cx="8210550" cy="5189294"/>
          </a:xfrm>
        </p:spPr>
      </p:pic>
    </p:spTree>
    <p:extLst>
      <p:ext uri="{BB962C8B-B14F-4D97-AF65-F5344CB8AC3E}">
        <p14:creationId xmlns:p14="http://schemas.microsoft.com/office/powerpoint/2010/main" val="11949811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a:effectLst>
                  <a:outerShdw blurRad="38100" dist="38100" dir="2700000" algn="tl">
                    <a:srgbClr val="000000">
                      <a:alpha val="43137"/>
                    </a:srgbClr>
                  </a:outerShdw>
                </a:effectLst>
              </a:rPr>
              <a:t>Exemple (suite) :K-</a:t>
            </a:r>
            <a:r>
              <a:rPr lang="fr-FR" b="1" dirty="0" err="1">
                <a:effectLst>
                  <a:outerShdw blurRad="38100" dist="38100" dir="2700000" algn="tl">
                    <a:srgbClr val="000000">
                      <a:alpha val="43137"/>
                    </a:srgbClr>
                  </a:outerShdw>
                </a:effectLst>
              </a:rPr>
              <a:t>Means</a:t>
            </a:r>
            <a:r>
              <a:rPr lang="fr-FR" b="1" dirty="0">
                <a:effectLst>
                  <a:outerShdw blurRad="38100" dist="38100" dir="2700000" algn="tl">
                    <a:srgbClr val="000000">
                      <a:alpha val="43137"/>
                    </a:srgbClr>
                  </a:outerShdw>
                </a:effectLst>
              </a:rPr>
              <a:t> </a:t>
            </a:r>
            <a:endParaRPr lang="en-US" b="1" dirty="0">
              <a:effectLst>
                <a:outerShdw blurRad="38100" dist="38100" dir="2700000" algn="tl">
                  <a:srgbClr val="000000">
                    <a:alpha val="43137"/>
                  </a:srgbClr>
                </a:outerShdw>
              </a:effectLst>
            </a:endParaRPr>
          </a:p>
        </p:txBody>
      </p:sp>
      <p:sp>
        <p:nvSpPr>
          <p:cNvPr id="3" name="Espace réservé du numéro de diapositive 2"/>
          <p:cNvSpPr>
            <a:spLocks noGrp="1"/>
          </p:cNvSpPr>
          <p:nvPr>
            <p:ph type="sldNum" sz="quarter" idx="12"/>
          </p:nvPr>
        </p:nvSpPr>
        <p:spPr/>
        <p:txBody>
          <a:bodyPr/>
          <a:lstStyle/>
          <a:p>
            <a:r>
              <a:rPr lang="en-US" dirty="0" smtClean="0"/>
              <a:t> </a:t>
            </a:r>
            <a:fld id="{D97FAD88-CD89-445B-80D2-D1F46C853675}" type="slidenum">
              <a:rPr lang="en-US" smtClean="0"/>
              <a:pPr/>
              <a:t>22</a:t>
            </a:fld>
            <a:endParaRPr lang="en-US" dirty="0"/>
          </a:p>
        </p:txBody>
      </p:sp>
      <p:pic>
        <p:nvPicPr>
          <p:cNvPr id="13" name="Espace réservé pour une image  12"/>
          <p:cNvPicPr>
            <a:picLocks noGrp="1" noChangeAspect="1"/>
          </p:cNvPicPr>
          <p:nvPr>
            <p:ph type="pic" sz="quarter" idx="13"/>
          </p:nvPr>
        </p:nvPicPr>
        <p:blipFill rotWithShape="1">
          <a:blip r:embed="rId3">
            <a:extLst>
              <a:ext uri="{28A0092B-C50C-407E-A947-70E740481C1C}">
                <a14:useLocalDpi xmlns:a14="http://schemas.microsoft.com/office/drawing/2010/main" val="0"/>
              </a:ext>
            </a:extLst>
          </a:blip>
          <a:srcRect l="256" t="1541" r="512" b="9884"/>
          <a:stretch/>
        </p:blipFill>
        <p:spPr>
          <a:xfrm>
            <a:off x="1438350" y="3516107"/>
            <a:ext cx="7391400" cy="4438650"/>
          </a:xfrm>
        </p:spPr>
      </p:pic>
      <p:sp>
        <p:nvSpPr>
          <p:cNvPr id="9" name="Espace réservé du texte 8"/>
          <p:cNvSpPr>
            <a:spLocks noGrp="1"/>
          </p:cNvSpPr>
          <p:nvPr>
            <p:ph type="body" sz="quarter" idx="16"/>
          </p:nvPr>
        </p:nvSpPr>
        <p:spPr>
          <a:xfrm rot="21288877">
            <a:off x="10116533" y="9021423"/>
            <a:ext cx="6168893" cy="607972"/>
          </a:xfrm>
        </p:spPr>
        <p:txBody>
          <a:bodyPr/>
          <a:lstStyle/>
          <a:p>
            <a:r>
              <a:rPr lang="fr-FR" dirty="0">
                <a:solidFill>
                  <a:schemeClr val="tx1">
                    <a:lumMod val="50000"/>
                  </a:schemeClr>
                </a:solidFill>
              </a:rPr>
              <a:t>Processus de </a:t>
            </a:r>
            <a:r>
              <a:rPr lang="fr-FR" dirty="0" err="1">
                <a:solidFill>
                  <a:schemeClr val="tx1"/>
                </a:solidFill>
              </a:rPr>
              <a:t>clustering</a:t>
            </a:r>
            <a:r>
              <a:rPr lang="fr-FR" dirty="0">
                <a:solidFill>
                  <a:schemeClr val="tx1"/>
                </a:solidFill>
              </a:rPr>
              <a:t>(k-</a:t>
            </a:r>
            <a:r>
              <a:rPr lang="fr-FR" dirty="0" err="1">
                <a:solidFill>
                  <a:schemeClr val="tx1"/>
                </a:solidFill>
              </a:rPr>
              <a:t>means</a:t>
            </a:r>
            <a:r>
              <a:rPr lang="fr-FR" dirty="0">
                <a:solidFill>
                  <a:schemeClr val="tx1"/>
                </a:solidFill>
              </a:rPr>
              <a:t>)</a:t>
            </a:r>
          </a:p>
          <a:p>
            <a:endParaRPr lang="fr-FR" dirty="0"/>
          </a:p>
          <a:p>
            <a:endParaRPr lang="en-US" dirty="0"/>
          </a:p>
        </p:txBody>
      </p:sp>
      <p:sp>
        <p:nvSpPr>
          <p:cNvPr id="14" name="Flèche droite 13"/>
          <p:cNvSpPr/>
          <p:nvPr/>
        </p:nvSpPr>
        <p:spPr>
          <a:xfrm>
            <a:off x="16158893" y="6013517"/>
            <a:ext cx="707876" cy="41549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à coins arrondis 14"/>
          <p:cNvSpPr/>
          <p:nvPr/>
        </p:nvSpPr>
        <p:spPr>
          <a:xfrm>
            <a:off x="11332057" y="2166098"/>
            <a:ext cx="1368152" cy="4320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Start</a:t>
            </a:r>
            <a:endParaRPr lang="en-US" dirty="0"/>
          </a:p>
        </p:txBody>
      </p:sp>
      <p:sp>
        <p:nvSpPr>
          <p:cNvPr id="16" name="Rectangle à coins arrondis 15"/>
          <p:cNvSpPr/>
          <p:nvPr/>
        </p:nvSpPr>
        <p:spPr>
          <a:xfrm>
            <a:off x="10743925" y="2937498"/>
            <a:ext cx="2592288" cy="10801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à coins arrondis 16"/>
          <p:cNvSpPr/>
          <p:nvPr/>
        </p:nvSpPr>
        <p:spPr>
          <a:xfrm>
            <a:off x="11175973" y="4521674"/>
            <a:ext cx="1728192"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à coins arrondis 17"/>
          <p:cNvSpPr/>
          <p:nvPr/>
        </p:nvSpPr>
        <p:spPr>
          <a:xfrm>
            <a:off x="10743925" y="5580834"/>
            <a:ext cx="2592288" cy="11521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à coins arrondis 18"/>
          <p:cNvSpPr/>
          <p:nvPr/>
        </p:nvSpPr>
        <p:spPr>
          <a:xfrm>
            <a:off x="10599909" y="7113962"/>
            <a:ext cx="2880320" cy="1152128"/>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0" name="Losange 19"/>
          <p:cNvSpPr/>
          <p:nvPr/>
        </p:nvSpPr>
        <p:spPr>
          <a:xfrm>
            <a:off x="13784471" y="5087140"/>
            <a:ext cx="2613810" cy="2268252"/>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à coins arrondis 20"/>
          <p:cNvSpPr/>
          <p:nvPr/>
        </p:nvSpPr>
        <p:spPr>
          <a:xfrm>
            <a:off x="16866769" y="5933234"/>
            <a:ext cx="1152128" cy="5760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ZoneTexte 21"/>
          <p:cNvSpPr txBox="1"/>
          <p:nvPr/>
        </p:nvSpPr>
        <p:spPr>
          <a:xfrm>
            <a:off x="10953267" y="3066396"/>
            <a:ext cx="2173604" cy="954107"/>
          </a:xfrm>
          <a:prstGeom prst="rect">
            <a:avLst/>
          </a:prstGeom>
          <a:noFill/>
        </p:spPr>
        <p:txBody>
          <a:bodyPr wrap="square" rtlCol="0">
            <a:spAutoFit/>
          </a:bodyPr>
          <a:lstStyle/>
          <a:p>
            <a:pPr algn="ctr"/>
            <a:r>
              <a:rPr lang="en-US" sz="2800" b="1" dirty="0" smtClean="0">
                <a:solidFill>
                  <a:schemeClr val="bg1"/>
                </a:solidFill>
              </a:rPr>
              <a:t>Nu</a:t>
            </a:r>
            <a:r>
              <a:rPr lang="fr-FR" sz="2800" b="1" dirty="0" err="1">
                <a:solidFill>
                  <a:schemeClr val="bg1"/>
                </a:solidFill>
              </a:rPr>
              <a:t>m</a:t>
            </a:r>
            <a:r>
              <a:rPr lang="fr-FR" sz="2800" b="1" dirty="0" err="1" smtClean="0">
                <a:solidFill>
                  <a:schemeClr val="bg1"/>
                </a:solidFill>
              </a:rPr>
              <a:t>ber</a:t>
            </a:r>
            <a:r>
              <a:rPr lang="fr-FR" sz="2800" b="1" dirty="0" smtClean="0">
                <a:solidFill>
                  <a:schemeClr val="bg1"/>
                </a:solidFill>
              </a:rPr>
              <a:t> of </a:t>
            </a:r>
          </a:p>
          <a:p>
            <a:pPr algn="ctr"/>
            <a:r>
              <a:rPr lang="fr-FR" sz="2800" b="1" dirty="0" smtClean="0">
                <a:solidFill>
                  <a:schemeClr val="bg1"/>
                </a:solidFill>
              </a:rPr>
              <a:t>Cluster k</a:t>
            </a:r>
            <a:endParaRPr lang="en-US" sz="2800" b="1" dirty="0">
              <a:solidFill>
                <a:schemeClr val="bg1"/>
              </a:solidFill>
            </a:endParaRPr>
          </a:p>
        </p:txBody>
      </p:sp>
      <p:sp>
        <p:nvSpPr>
          <p:cNvPr id="23" name="ZoneTexte 22"/>
          <p:cNvSpPr txBox="1"/>
          <p:nvPr/>
        </p:nvSpPr>
        <p:spPr>
          <a:xfrm>
            <a:off x="11238407" y="4584100"/>
            <a:ext cx="1603324" cy="523220"/>
          </a:xfrm>
          <a:prstGeom prst="rect">
            <a:avLst/>
          </a:prstGeom>
          <a:noFill/>
        </p:spPr>
        <p:txBody>
          <a:bodyPr wrap="none" rtlCol="0">
            <a:spAutoFit/>
          </a:bodyPr>
          <a:lstStyle/>
          <a:p>
            <a:r>
              <a:rPr lang="en-US" sz="2800" b="1" dirty="0" smtClean="0">
                <a:solidFill>
                  <a:schemeClr val="bg1"/>
                </a:solidFill>
              </a:rPr>
              <a:t>centroid</a:t>
            </a:r>
            <a:endParaRPr lang="en-US" sz="2800" b="1" dirty="0">
              <a:solidFill>
                <a:schemeClr val="bg1"/>
              </a:solidFill>
            </a:endParaRPr>
          </a:p>
        </p:txBody>
      </p:sp>
      <p:sp>
        <p:nvSpPr>
          <p:cNvPr id="24" name="ZoneTexte 23"/>
          <p:cNvSpPr txBox="1"/>
          <p:nvPr/>
        </p:nvSpPr>
        <p:spPr>
          <a:xfrm>
            <a:off x="10758089" y="5741399"/>
            <a:ext cx="2630848" cy="830997"/>
          </a:xfrm>
          <a:prstGeom prst="rect">
            <a:avLst/>
          </a:prstGeom>
          <a:noFill/>
        </p:spPr>
        <p:txBody>
          <a:bodyPr wrap="none" rtlCol="0">
            <a:spAutoFit/>
          </a:bodyPr>
          <a:lstStyle/>
          <a:p>
            <a:pPr algn="ctr"/>
            <a:r>
              <a:rPr lang="en-US" sz="2400" b="1" dirty="0" smtClean="0">
                <a:solidFill>
                  <a:schemeClr val="bg1"/>
                </a:solidFill>
              </a:rPr>
              <a:t>Distance objects</a:t>
            </a:r>
          </a:p>
          <a:p>
            <a:pPr algn="ctr"/>
            <a:r>
              <a:rPr lang="en-US" sz="2400" b="1" dirty="0" smtClean="0">
                <a:solidFill>
                  <a:schemeClr val="bg1"/>
                </a:solidFill>
              </a:rPr>
              <a:t>of centroids</a:t>
            </a:r>
            <a:endParaRPr lang="en-US" sz="2400" b="1" dirty="0">
              <a:solidFill>
                <a:schemeClr val="bg1"/>
              </a:solidFill>
            </a:endParaRPr>
          </a:p>
        </p:txBody>
      </p:sp>
      <p:sp>
        <p:nvSpPr>
          <p:cNvPr id="25" name="ZoneTexte 24"/>
          <p:cNvSpPr txBox="1"/>
          <p:nvPr/>
        </p:nvSpPr>
        <p:spPr>
          <a:xfrm>
            <a:off x="13922923" y="5933234"/>
            <a:ext cx="2475358" cy="830997"/>
          </a:xfrm>
          <a:prstGeom prst="rect">
            <a:avLst/>
          </a:prstGeom>
          <a:noFill/>
        </p:spPr>
        <p:txBody>
          <a:bodyPr wrap="none" rtlCol="0">
            <a:spAutoFit/>
          </a:bodyPr>
          <a:lstStyle/>
          <a:p>
            <a:pPr algn="ctr"/>
            <a:r>
              <a:rPr lang="en-US" sz="2400" b="1" dirty="0" smtClean="0">
                <a:solidFill>
                  <a:schemeClr val="bg1"/>
                </a:solidFill>
              </a:rPr>
              <a:t>No object </a:t>
            </a:r>
            <a:r>
              <a:rPr lang="fr-FR" sz="2400" b="1" dirty="0" smtClean="0">
                <a:solidFill>
                  <a:schemeClr val="bg1"/>
                </a:solidFill>
              </a:rPr>
              <a:t>move</a:t>
            </a:r>
          </a:p>
          <a:p>
            <a:pPr algn="ctr"/>
            <a:r>
              <a:rPr lang="fr-FR" sz="2400" b="1" dirty="0" smtClean="0">
                <a:solidFill>
                  <a:schemeClr val="bg1"/>
                </a:solidFill>
              </a:rPr>
              <a:t>group? </a:t>
            </a:r>
            <a:endParaRPr lang="en-US" sz="2400" b="1" dirty="0">
              <a:solidFill>
                <a:schemeClr val="bg1"/>
              </a:solidFill>
            </a:endParaRPr>
          </a:p>
        </p:txBody>
      </p:sp>
      <p:sp>
        <p:nvSpPr>
          <p:cNvPr id="26" name="ZoneTexte 25"/>
          <p:cNvSpPr txBox="1"/>
          <p:nvPr/>
        </p:nvSpPr>
        <p:spPr>
          <a:xfrm>
            <a:off x="17003449" y="5887710"/>
            <a:ext cx="878767" cy="584775"/>
          </a:xfrm>
          <a:prstGeom prst="rect">
            <a:avLst/>
          </a:prstGeom>
          <a:noFill/>
        </p:spPr>
        <p:txBody>
          <a:bodyPr wrap="none" rtlCol="0">
            <a:spAutoFit/>
          </a:bodyPr>
          <a:lstStyle/>
          <a:p>
            <a:r>
              <a:rPr lang="en-US" sz="2400" b="1" dirty="0" smtClean="0">
                <a:solidFill>
                  <a:schemeClr val="bg1"/>
                </a:solidFill>
              </a:rPr>
              <a:t>End</a:t>
            </a:r>
            <a:r>
              <a:rPr lang="en-US" dirty="0" smtClean="0"/>
              <a:t> </a:t>
            </a:r>
            <a:endParaRPr lang="en-US" dirty="0"/>
          </a:p>
        </p:txBody>
      </p:sp>
      <p:sp>
        <p:nvSpPr>
          <p:cNvPr id="27" name="Flèche vers le bas 26"/>
          <p:cNvSpPr/>
          <p:nvPr/>
        </p:nvSpPr>
        <p:spPr>
          <a:xfrm>
            <a:off x="11824045" y="2598146"/>
            <a:ext cx="249468" cy="339352"/>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8" name="Flèche vers le bas 27"/>
          <p:cNvSpPr/>
          <p:nvPr/>
        </p:nvSpPr>
        <p:spPr>
          <a:xfrm>
            <a:off x="11824045" y="4020503"/>
            <a:ext cx="249468" cy="501171"/>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9" name="Flèche vers le bas 28"/>
          <p:cNvSpPr/>
          <p:nvPr/>
        </p:nvSpPr>
        <p:spPr>
          <a:xfrm>
            <a:off x="11824045" y="5169746"/>
            <a:ext cx="249468" cy="411088"/>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0" name="Flèche vers le bas 29"/>
          <p:cNvSpPr/>
          <p:nvPr/>
        </p:nvSpPr>
        <p:spPr>
          <a:xfrm>
            <a:off x="11824045" y="6732962"/>
            <a:ext cx="249468" cy="381000"/>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1" name="Rectangle 30"/>
          <p:cNvSpPr/>
          <p:nvPr/>
        </p:nvSpPr>
        <p:spPr>
          <a:xfrm>
            <a:off x="16158893" y="5362900"/>
            <a:ext cx="543739" cy="830997"/>
          </a:xfrm>
          <a:prstGeom prst="rect">
            <a:avLst/>
          </a:prstGeom>
        </p:spPr>
        <p:txBody>
          <a:bodyPr wrap="none">
            <a:spAutoFit/>
          </a:bodyPr>
          <a:lstStyle/>
          <a:p>
            <a:pPr lvl="0"/>
            <a:r>
              <a:rPr lang="en-US" sz="4800" b="1" dirty="0">
                <a:solidFill>
                  <a:srgbClr val="3F3F3F"/>
                </a:solidFill>
              </a:rPr>
              <a:t>+</a:t>
            </a:r>
          </a:p>
        </p:txBody>
      </p:sp>
      <p:sp>
        <p:nvSpPr>
          <p:cNvPr id="32" name="Rectangle 31"/>
          <p:cNvSpPr/>
          <p:nvPr/>
        </p:nvSpPr>
        <p:spPr>
          <a:xfrm>
            <a:off x="14572527" y="4521674"/>
            <a:ext cx="372218" cy="769441"/>
          </a:xfrm>
          <a:prstGeom prst="rect">
            <a:avLst/>
          </a:prstGeom>
        </p:spPr>
        <p:txBody>
          <a:bodyPr wrap="none">
            <a:spAutoFit/>
          </a:bodyPr>
          <a:lstStyle/>
          <a:p>
            <a:pPr lvl="0"/>
            <a:r>
              <a:rPr lang="en-US" sz="4400" b="1" dirty="0">
                <a:solidFill>
                  <a:srgbClr val="3F3F3F"/>
                </a:solidFill>
              </a:rPr>
              <a:t>-</a:t>
            </a:r>
          </a:p>
        </p:txBody>
      </p:sp>
      <p:cxnSp>
        <p:nvCxnSpPr>
          <p:cNvPr id="33" name="Connecteur droit 32"/>
          <p:cNvCxnSpPr/>
          <p:nvPr/>
        </p:nvCxnSpPr>
        <p:spPr>
          <a:xfrm>
            <a:off x="11824045" y="8266090"/>
            <a:ext cx="0" cy="288032"/>
          </a:xfrm>
          <a:prstGeom prst="line">
            <a:avLst/>
          </a:prstGeom>
          <a:ln/>
        </p:spPr>
        <p:style>
          <a:lnRef idx="1">
            <a:schemeClr val="dk1"/>
          </a:lnRef>
          <a:fillRef idx="0">
            <a:schemeClr val="dk1"/>
          </a:fillRef>
          <a:effectRef idx="0">
            <a:schemeClr val="dk1"/>
          </a:effectRef>
          <a:fontRef idx="minor">
            <a:schemeClr val="tx1"/>
          </a:fontRef>
        </p:style>
      </p:cxnSp>
      <p:cxnSp>
        <p:nvCxnSpPr>
          <p:cNvPr id="34" name="Connecteur droit 33"/>
          <p:cNvCxnSpPr/>
          <p:nvPr/>
        </p:nvCxnSpPr>
        <p:spPr>
          <a:xfrm>
            <a:off x="11824045" y="8554122"/>
            <a:ext cx="3267331" cy="0"/>
          </a:xfrm>
          <a:prstGeom prst="line">
            <a:avLst/>
          </a:prstGeom>
          <a:ln/>
        </p:spPr>
        <p:style>
          <a:lnRef idx="1">
            <a:schemeClr val="dk1"/>
          </a:lnRef>
          <a:fillRef idx="0">
            <a:schemeClr val="dk1"/>
          </a:fillRef>
          <a:effectRef idx="0">
            <a:schemeClr val="dk1"/>
          </a:effectRef>
          <a:fontRef idx="minor">
            <a:schemeClr val="tx1"/>
          </a:fontRef>
        </p:style>
      </p:cxnSp>
      <p:cxnSp>
        <p:nvCxnSpPr>
          <p:cNvPr id="35" name="Connecteur droit avec flèche 34"/>
          <p:cNvCxnSpPr>
            <a:endCxn id="20" idx="2"/>
          </p:cNvCxnSpPr>
          <p:nvPr/>
        </p:nvCxnSpPr>
        <p:spPr>
          <a:xfrm flipV="1">
            <a:off x="15091376" y="7355392"/>
            <a:ext cx="0" cy="119873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6" name="Connecteur droit 35"/>
          <p:cNvCxnSpPr>
            <a:stCxn id="20" idx="0"/>
          </p:cNvCxnSpPr>
          <p:nvPr/>
        </p:nvCxnSpPr>
        <p:spPr>
          <a:xfrm flipV="1">
            <a:off x="15091376" y="4271088"/>
            <a:ext cx="0" cy="816052"/>
          </a:xfrm>
          <a:prstGeom prst="line">
            <a:avLst/>
          </a:prstGeom>
          <a:ln/>
        </p:spPr>
        <p:style>
          <a:lnRef idx="1">
            <a:schemeClr val="dk1"/>
          </a:lnRef>
          <a:fillRef idx="0">
            <a:schemeClr val="dk1"/>
          </a:fillRef>
          <a:effectRef idx="0">
            <a:schemeClr val="dk1"/>
          </a:effectRef>
          <a:fontRef idx="minor">
            <a:schemeClr val="tx1"/>
          </a:fontRef>
        </p:style>
      </p:cxnSp>
      <p:cxnSp>
        <p:nvCxnSpPr>
          <p:cNvPr id="37" name="Connecteur droit avec flèche 36"/>
          <p:cNvCxnSpPr/>
          <p:nvPr/>
        </p:nvCxnSpPr>
        <p:spPr>
          <a:xfrm flipH="1">
            <a:off x="12040070" y="4271088"/>
            <a:ext cx="3051306"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38" name="Rectangle 37"/>
          <p:cNvSpPr/>
          <p:nvPr/>
        </p:nvSpPr>
        <p:spPr>
          <a:xfrm>
            <a:off x="7503100" y="7075382"/>
            <a:ext cx="9140825" cy="1200329"/>
          </a:xfrm>
          <a:prstGeom prst="rect">
            <a:avLst/>
          </a:prstGeom>
        </p:spPr>
        <p:txBody>
          <a:bodyPr>
            <a:spAutoFit/>
          </a:bodyPr>
          <a:lstStyle/>
          <a:p>
            <a:pPr algn="ctr"/>
            <a:r>
              <a:rPr lang="en-US" sz="2400" b="1" dirty="0"/>
              <a:t>Grouping based</a:t>
            </a:r>
          </a:p>
          <a:p>
            <a:pPr algn="ctr"/>
            <a:r>
              <a:rPr lang="en-US" sz="2400" b="1" dirty="0"/>
              <a:t>on</a:t>
            </a:r>
          </a:p>
          <a:p>
            <a:pPr algn="ctr"/>
            <a:r>
              <a:rPr lang="fr-FR" sz="2400" b="1" dirty="0"/>
              <a:t>Minimum distance</a:t>
            </a:r>
            <a:endParaRPr lang="en-US" sz="2400" b="1" dirty="0"/>
          </a:p>
        </p:txBody>
      </p:sp>
    </p:spTree>
    <p:extLst>
      <p:ext uri="{BB962C8B-B14F-4D97-AF65-F5344CB8AC3E}">
        <p14:creationId xmlns:p14="http://schemas.microsoft.com/office/powerpoint/2010/main" val="17698203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a:effectLst>
                  <a:outerShdw blurRad="38100" dist="38100" dir="2700000" algn="tl">
                    <a:srgbClr val="000000">
                      <a:alpha val="43137"/>
                    </a:srgbClr>
                  </a:outerShdw>
                </a:effectLst>
              </a:rPr>
              <a:t>Exemple (suite) :K-</a:t>
            </a:r>
            <a:r>
              <a:rPr lang="fr-FR" b="1" dirty="0" err="1">
                <a:effectLst>
                  <a:outerShdw blurRad="38100" dist="38100" dir="2700000" algn="tl">
                    <a:srgbClr val="000000">
                      <a:alpha val="43137"/>
                    </a:srgbClr>
                  </a:outerShdw>
                </a:effectLst>
              </a:rPr>
              <a:t>Means</a:t>
            </a:r>
            <a:r>
              <a:rPr lang="fr-FR" b="1" dirty="0">
                <a:effectLst>
                  <a:outerShdw blurRad="38100" dist="38100" dir="2700000" algn="tl">
                    <a:srgbClr val="000000">
                      <a:alpha val="43137"/>
                    </a:srgbClr>
                  </a:outerShdw>
                </a:effectLst>
              </a:rPr>
              <a:t> </a:t>
            </a:r>
            <a:endParaRPr lang="en-US" b="1" dirty="0">
              <a:effectLst>
                <a:outerShdw blurRad="38100" dist="38100" dir="2700000" algn="tl">
                  <a:srgbClr val="000000">
                    <a:alpha val="43137"/>
                  </a:srgbClr>
                </a:outerShdw>
              </a:effectLst>
            </a:endParaRPr>
          </a:p>
        </p:txBody>
      </p:sp>
      <p:sp>
        <p:nvSpPr>
          <p:cNvPr id="3" name="Espace réservé du numéro de diapositive 2"/>
          <p:cNvSpPr>
            <a:spLocks noGrp="1"/>
          </p:cNvSpPr>
          <p:nvPr>
            <p:ph type="sldNum" sz="quarter" idx="12"/>
          </p:nvPr>
        </p:nvSpPr>
        <p:spPr/>
        <p:txBody>
          <a:bodyPr/>
          <a:lstStyle/>
          <a:p>
            <a:r>
              <a:rPr lang="en-US" dirty="0" smtClean="0"/>
              <a:t> </a:t>
            </a:r>
            <a:fld id="{D97FAD88-CD89-445B-80D2-D1F46C853675}" type="slidenum">
              <a:rPr lang="en-US" smtClean="0"/>
              <a:pPr/>
              <a:t>23</a:t>
            </a:fld>
            <a:endParaRPr lang="en-US" dirty="0"/>
          </a:p>
        </p:txBody>
      </p:sp>
      <p:sp>
        <p:nvSpPr>
          <p:cNvPr id="4" name="Sous-titre 3"/>
          <p:cNvSpPr>
            <a:spLocks noGrp="1"/>
          </p:cNvSpPr>
          <p:nvPr>
            <p:ph type="subTitle" idx="1"/>
          </p:nvPr>
        </p:nvSpPr>
        <p:spPr/>
        <p:txBody>
          <a:bodyPr/>
          <a:lstStyle/>
          <a:p>
            <a:endParaRPr lang="en-US"/>
          </a:p>
        </p:txBody>
      </p:sp>
      <p:pic>
        <p:nvPicPr>
          <p:cNvPr id="12" name="Espace réservé pour une image  11"/>
          <p:cNvPicPr>
            <a:picLocks noGrp="1" noChangeAspect="1"/>
          </p:cNvPicPr>
          <p:nvPr>
            <p:ph type="pic" sz="quarter" idx="13"/>
          </p:nvPr>
        </p:nvPicPr>
        <p:blipFill rotWithShape="1">
          <a:blip r:embed="rId3">
            <a:extLst>
              <a:ext uri="{28A0092B-C50C-407E-A947-70E740481C1C}">
                <a14:useLocalDpi xmlns:a14="http://schemas.microsoft.com/office/drawing/2010/main" val="0"/>
              </a:ext>
            </a:extLst>
          </a:blip>
          <a:srcRect l="-1" t="-173" r="-491" b="8971"/>
          <a:stretch/>
        </p:blipFill>
        <p:spPr>
          <a:xfrm>
            <a:off x="1438350" y="3496426"/>
            <a:ext cx="7829549" cy="4705350"/>
          </a:xfrm>
        </p:spPr>
      </p:pic>
      <p:sp>
        <p:nvSpPr>
          <p:cNvPr id="9" name="Espace réservé du texte 8"/>
          <p:cNvSpPr>
            <a:spLocks noGrp="1"/>
          </p:cNvSpPr>
          <p:nvPr>
            <p:ph type="body" sz="quarter" idx="16"/>
          </p:nvPr>
        </p:nvSpPr>
        <p:spPr>
          <a:xfrm rot="21288877">
            <a:off x="10116826" y="9093431"/>
            <a:ext cx="6168893" cy="607972"/>
          </a:xfrm>
        </p:spPr>
        <p:txBody>
          <a:bodyPr/>
          <a:lstStyle/>
          <a:p>
            <a:r>
              <a:rPr lang="fr-FR" dirty="0">
                <a:solidFill>
                  <a:schemeClr val="tx1">
                    <a:lumMod val="50000"/>
                  </a:schemeClr>
                </a:solidFill>
              </a:rPr>
              <a:t>Processus de </a:t>
            </a:r>
            <a:r>
              <a:rPr lang="fr-FR" dirty="0" err="1">
                <a:solidFill>
                  <a:schemeClr val="tx1"/>
                </a:solidFill>
              </a:rPr>
              <a:t>clustering</a:t>
            </a:r>
            <a:r>
              <a:rPr lang="fr-FR" dirty="0">
                <a:solidFill>
                  <a:schemeClr val="tx1"/>
                </a:solidFill>
              </a:rPr>
              <a:t>(k-</a:t>
            </a:r>
            <a:r>
              <a:rPr lang="fr-FR" dirty="0" err="1">
                <a:solidFill>
                  <a:schemeClr val="tx1"/>
                </a:solidFill>
              </a:rPr>
              <a:t>means</a:t>
            </a:r>
            <a:r>
              <a:rPr lang="fr-FR" dirty="0">
                <a:solidFill>
                  <a:schemeClr val="tx1"/>
                </a:solidFill>
              </a:rPr>
              <a:t>)</a:t>
            </a:r>
          </a:p>
          <a:p>
            <a:endParaRPr lang="fr-FR" dirty="0"/>
          </a:p>
          <a:p>
            <a:endParaRPr lang="en-US" dirty="0"/>
          </a:p>
        </p:txBody>
      </p:sp>
      <p:sp>
        <p:nvSpPr>
          <p:cNvPr id="37" name="Flèche droite 36"/>
          <p:cNvSpPr/>
          <p:nvPr/>
        </p:nvSpPr>
        <p:spPr>
          <a:xfrm>
            <a:off x="15606600" y="6084220"/>
            <a:ext cx="707876" cy="41549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à coins arrondis 37"/>
          <p:cNvSpPr/>
          <p:nvPr/>
        </p:nvSpPr>
        <p:spPr>
          <a:xfrm>
            <a:off x="10779764" y="2236801"/>
            <a:ext cx="1368152" cy="4320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Start</a:t>
            </a:r>
            <a:endParaRPr lang="en-US" dirty="0"/>
          </a:p>
        </p:txBody>
      </p:sp>
      <p:sp>
        <p:nvSpPr>
          <p:cNvPr id="39" name="Rectangle à coins arrondis 38"/>
          <p:cNvSpPr/>
          <p:nvPr/>
        </p:nvSpPr>
        <p:spPr>
          <a:xfrm>
            <a:off x="10191632" y="3008201"/>
            <a:ext cx="2592288" cy="10801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à coins arrondis 39"/>
          <p:cNvSpPr/>
          <p:nvPr/>
        </p:nvSpPr>
        <p:spPr>
          <a:xfrm>
            <a:off x="10623680" y="4592377"/>
            <a:ext cx="1728192"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à coins arrondis 40"/>
          <p:cNvSpPr/>
          <p:nvPr/>
        </p:nvSpPr>
        <p:spPr>
          <a:xfrm>
            <a:off x="10191632" y="5651537"/>
            <a:ext cx="2592288" cy="11521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à coins arrondis 41"/>
          <p:cNvSpPr/>
          <p:nvPr/>
        </p:nvSpPr>
        <p:spPr>
          <a:xfrm>
            <a:off x="10047616" y="7184665"/>
            <a:ext cx="2880320" cy="11521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Losange 42"/>
          <p:cNvSpPr/>
          <p:nvPr/>
        </p:nvSpPr>
        <p:spPr>
          <a:xfrm>
            <a:off x="13232178" y="5157843"/>
            <a:ext cx="2613810" cy="2268252"/>
          </a:xfrm>
          <a:prstGeom prst="diamond">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44" name="Rectangle à coins arrondis 43"/>
          <p:cNvSpPr/>
          <p:nvPr/>
        </p:nvSpPr>
        <p:spPr>
          <a:xfrm>
            <a:off x="16314476" y="6003937"/>
            <a:ext cx="1152128" cy="5760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ZoneTexte 44"/>
          <p:cNvSpPr txBox="1"/>
          <p:nvPr/>
        </p:nvSpPr>
        <p:spPr>
          <a:xfrm>
            <a:off x="10400974" y="3137099"/>
            <a:ext cx="2173604" cy="954107"/>
          </a:xfrm>
          <a:prstGeom prst="rect">
            <a:avLst/>
          </a:prstGeom>
          <a:noFill/>
        </p:spPr>
        <p:txBody>
          <a:bodyPr wrap="square" rtlCol="0">
            <a:spAutoFit/>
          </a:bodyPr>
          <a:lstStyle/>
          <a:p>
            <a:pPr algn="ctr"/>
            <a:r>
              <a:rPr lang="en-US" sz="2800" b="1" dirty="0" smtClean="0">
                <a:solidFill>
                  <a:schemeClr val="bg1"/>
                </a:solidFill>
              </a:rPr>
              <a:t>Nu</a:t>
            </a:r>
            <a:r>
              <a:rPr lang="fr-FR" sz="2800" b="1" dirty="0" err="1">
                <a:solidFill>
                  <a:schemeClr val="bg1"/>
                </a:solidFill>
              </a:rPr>
              <a:t>m</a:t>
            </a:r>
            <a:r>
              <a:rPr lang="fr-FR" sz="2800" b="1" dirty="0" err="1" smtClean="0">
                <a:solidFill>
                  <a:schemeClr val="bg1"/>
                </a:solidFill>
              </a:rPr>
              <a:t>ber</a:t>
            </a:r>
            <a:r>
              <a:rPr lang="fr-FR" sz="2800" b="1" dirty="0" smtClean="0">
                <a:solidFill>
                  <a:schemeClr val="bg1"/>
                </a:solidFill>
              </a:rPr>
              <a:t> of </a:t>
            </a:r>
          </a:p>
          <a:p>
            <a:pPr algn="ctr"/>
            <a:r>
              <a:rPr lang="fr-FR" sz="2800" b="1" dirty="0" smtClean="0">
                <a:solidFill>
                  <a:schemeClr val="bg1"/>
                </a:solidFill>
              </a:rPr>
              <a:t>Cluster k</a:t>
            </a:r>
            <a:endParaRPr lang="en-US" sz="2800" b="1" dirty="0">
              <a:solidFill>
                <a:schemeClr val="bg1"/>
              </a:solidFill>
            </a:endParaRPr>
          </a:p>
        </p:txBody>
      </p:sp>
      <p:sp>
        <p:nvSpPr>
          <p:cNvPr id="46" name="ZoneTexte 45"/>
          <p:cNvSpPr txBox="1"/>
          <p:nvPr/>
        </p:nvSpPr>
        <p:spPr>
          <a:xfrm>
            <a:off x="10686114" y="4654803"/>
            <a:ext cx="1603324" cy="523220"/>
          </a:xfrm>
          <a:prstGeom prst="rect">
            <a:avLst/>
          </a:prstGeom>
          <a:noFill/>
        </p:spPr>
        <p:txBody>
          <a:bodyPr wrap="none" rtlCol="0">
            <a:spAutoFit/>
          </a:bodyPr>
          <a:lstStyle/>
          <a:p>
            <a:r>
              <a:rPr lang="en-US" sz="2800" b="1" dirty="0" smtClean="0">
                <a:solidFill>
                  <a:schemeClr val="bg1"/>
                </a:solidFill>
              </a:rPr>
              <a:t>centroid</a:t>
            </a:r>
            <a:endParaRPr lang="en-US" sz="2800" b="1" dirty="0">
              <a:solidFill>
                <a:schemeClr val="bg1"/>
              </a:solidFill>
            </a:endParaRPr>
          </a:p>
        </p:txBody>
      </p:sp>
      <p:sp>
        <p:nvSpPr>
          <p:cNvPr id="47" name="ZoneTexte 46"/>
          <p:cNvSpPr txBox="1"/>
          <p:nvPr/>
        </p:nvSpPr>
        <p:spPr>
          <a:xfrm>
            <a:off x="10205796" y="5812102"/>
            <a:ext cx="2630848" cy="830997"/>
          </a:xfrm>
          <a:prstGeom prst="rect">
            <a:avLst/>
          </a:prstGeom>
          <a:noFill/>
        </p:spPr>
        <p:txBody>
          <a:bodyPr wrap="none" rtlCol="0">
            <a:spAutoFit/>
          </a:bodyPr>
          <a:lstStyle/>
          <a:p>
            <a:pPr algn="ctr"/>
            <a:r>
              <a:rPr lang="en-US" sz="2400" b="1" dirty="0" smtClean="0">
                <a:solidFill>
                  <a:schemeClr val="bg1"/>
                </a:solidFill>
              </a:rPr>
              <a:t>Distance objects</a:t>
            </a:r>
          </a:p>
          <a:p>
            <a:pPr algn="ctr"/>
            <a:r>
              <a:rPr lang="en-US" sz="2400" b="1" dirty="0" smtClean="0">
                <a:solidFill>
                  <a:schemeClr val="bg1"/>
                </a:solidFill>
              </a:rPr>
              <a:t>of centroids</a:t>
            </a:r>
            <a:endParaRPr lang="en-US" sz="2400" b="1" dirty="0">
              <a:solidFill>
                <a:schemeClr val="bg1"/>
              </a:solidFill>
            </a:endParaRPr>
          </a:p>
        </p:txBody>
      </p:sp>
      <p:sp>
        <p:nvSpPr>
          <p:cNvPr id="48" name="ZoneTexte 47"/>
          <p:cNvSpPr txBox="1"/>
          <p:nvPr/>
        </p:nvSpPr>
        <p:spPr>
          <a:xfrm>
            <a:off x="13370630" y="6003937"/>
            <a:ext cx="2475358" cy="830997"/>
          </a:xfrm>
          <a:prstGeom prst="rect">
            <a:avLst/>
          </a:prstGeom>
          <a:noFill/>
        </p:spPr>
        <p:txBody>
          <a:bodyPr wrap="none" rtlCol="0">
            <a:spAutoFit/>
          </a:bodyPr>
          <a:lstStyle/>
          <a:p>
            <a:pPr algn="ctr"/>
            <a:r>
              <a:rPr lang="en-US" sz="2400" b="1" dirty="0" smtClean="0"/>
              <a:t>No object </a:t>
            </a:r>
            <a:r>
              <a:rPr lang="fr-FR" sz="2400" b="1" dirty="0" smtClean="0"/>
              <a:t>move</a:t>
            </a:r>
          </a:p>
          <a:p>
            <a:pPr algn="ctr"/>
            <a:r>
              <a:rPr lang="fr-FR" sz="2400" b="1" dirty="0" smtClean="0"/>
              <a:t>group? </a:t>
            </a:r>
            <a:endParaRPr lang="en-US" sz="2400" b="1" dirty="0"/>
          </a:p>
        </p:txBody>
      </p:sp>
      <p:sp>
        <p:nvSpPr>
          <p:cNvPr id="49" name="ZoneTexte 48"/>
          <p:cNvSpPr txBox="1"/>
          <p:nvPr/>
        </p:nvSpPr>
        <p:spPr>
          <a:xfrm>
            <a:off x="16451156" y="5958413"/>
            <a:ext cx="878767" cy="584775"/>
          </a:xfrm>
          <a:prstGeom prst="rect">
            <a:avLst/>
          </a:prstGeom>
          <a:noFill/>
        </p:spPr>
        <p:txBody>
          <a:bodyPr wrap="none" rtlCol="0">
            <a:spAutoFit/>
          </a:bodyPr>
          <a:lstStyle/>
          <a:p>
            <a:r>
              <a:rPr lang="en-US" sz="2400" b="1" dirty="0" smtClean="0">
                <a:solidFill>
                  <a:schemeClr val="bg1"/>
                </a:solidFill>
              </a:rPr>
              <a:t>End</a:t>
            </a:r>
            <a:r>
              <a:rPr lang="en-US" dirty="0" smtClean="0"/>
              <a:t> </a:t>
            </a:r>
            <a:endParaRPr lang="en-US" dirty="0"/>
          </a:p>
        </p:txBody>
      </p:sp>
      <p:sp>
        <p:nvSpPr>
          <p:cNvPr id="50" name="Flèche vers le bas 49"/>
          <p:cNvSpPr/>
          <p:nvPr/>
        </p:nvSpPr>
        <p:spPr>
          <a:xfrm>
            <a:off x="11271752" y="2668849"/>
            <a:ext cx="249468" cy="339352"/>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51" name="Flèche vers le bas 50"/>
          <p:cNvSpPr/>
          <p:nvPr/>
        </p:nvSpPr>
        <p:spPr>
          <a:xfrm>
            <a:off x="11271752" y="4091206"/>
            <a:ext cx="249468" cy="501171"/>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52" name="Flèche vers le bas 51"/>
          <p:cNvSpPr/>
          <p:nvPr/>
        </p:nvSpPr>
        <p:spPr>
          <a:xfrm>
            <a:off x="11271752" y="5240449"/>
            <a:ext cx="249468" cy="411088"/>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53" name="Flèche vers le bas 52"/>
          <p:cNvSpPr/>
          <p:nvPr/>
        </p:nvSpPr>
        <p:spPr>
          <a:xfrm>
            <a:off x="11271752" y="6803665"/>
            <a:ext cx="249468" cy="381000"/>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54" name="Rectangle 53"/>
          <p:cNvSpPr/>
          <p:nvPr/>
        </p:nvSpPr>
        <p:spPr>
          <a:xfrm>
            <a:off x="15606600" y="5433603"/>
            <a:ext cx="543739" cy="830997"/>
          </a:xfrm>
          <a:prstGeom prst="rect">
            <a:avLst/>
          </a:prstGeom>
        </p:spPr>
        <p:txBody>
          <a:bodyPr wrap="none">
            <a:spAutoFit/>
          </a:bodyPr>
          <a:lstStyle/>
          <a:p>
            <a:pPr lvl="0"/>
            <a:r>
              <a:rPr lang="en-US" sz="4800" b="1" dirty="0">
                <a:solidFill>
                  <a:srgbClr val="3F3F3F"/>
                </a:solidFill>
              </a:rPr>
              <a:t>+</a:t>
            </a:r>
          </a:p>
        </p:txBody>
      </p:sp>
      <p:sp>
        <p:nvSpPr>
          <p:cNvPr id="55" name="Rectangle 54"/>
          <p:cNvSpPr/>
          <p:nvPr/>
        </p:nvSpPr>
        <p:spPr>
          <a:xfrm>
            <a:off x="14020234" y="4592377"/>
            <a:ext cx="372218" cy="769441"/>
          </a:xfrm>
          <a:prstGeom prst="rect">
            <a:avLst/>
          </a:prstGeom>
        </p:spPr>
        <p:txBody>
          <a:bodyPr wrap="none">
            <a:spAutoFit/>
          </a:bodyPr>
          <a:lstStyle/>
          <a:p>
            <a:pPr lvl="0"/>
            <a:r>
              <a:rPr lang="en-US" sz="4400" b="1" dirty="0">
                <a:solidFill>
                  <a:srgbClr val="3F3F3F"/>
                </a:solidFill>
              </a:rPr>
              <a:t>-</a:t>
            </a:r>
          </a:p>
        </p:txBody>
      </p:sp>
      <p:cxnSp>
        <p:nvCxnSpPr>
          <p:cNvPr id="56" name="Connecteur droit 55"/>
          <p:cNvCxnSpPr/>
          <p:nvPr/>
        </p:nvCxnSpPr>
        <p:spPr>
          <a:xfrm>
            <a:off x="11271752" y="8336793"/>
            <a:ext cx="0" cy="288032"/>
          </a:xfrm>
          <a:prstGeom prst="line">
            <a:avLst/>
          </a:prstGeom>
          <a:ln/>
        </p:spPr>
        <p:style>
          <a:lnRef idx="1">
            <a:schemeClr val="dk1"/>
          </a:lnRef>
          <a:fillRef idx="0">
            <a:schemeClr val="dk1"/>
          </a:fillRef>
          <a:effectRef idx="0">
            <a:schemeClr val="dk1"/>
          </a:effectRef>
          <a:fontRef idx="minor">
            <a:schemeClr val="tx1"/>
          </a:fontRef>
        </p:style>
      </p:cxnSp>
      <p:cxnSp>
        <p:nvCxnSpPr>
          <p:cNvPr id="57" name="Connecteur droit 56"/>
          <p:cNvCxnSpPr/>
          <p:nvPr/>
        </p:nvCxnSpPr>
        <p:spPr>
          <a:xfrm>
            <a:off x="11271752" y="8624825"/>
            <a:ext cx="3267331" cy="0"/>
          </a:xfrm>
          <a:prstGeom prst="line">
            <a:avLst/>
          </a:prstGeom>
          <a:ln/>
        </p:spPr>
        <p:style>
          <a:lnRef idx="1">
            <a:schemeClr val="dk1"/>
          </a:lnRef>
          <a:fillRef idx="0">
            <a:schemeClr val="dk1"/>
          </a:fillRef>
          <a:effectRef idx="0">
            <a:schemeClr val="dk1"/>
          </a:effectRef>
          <a:fontRef idx="minor">
            <a:schemeClr val="tx1"/>
          </a:fontRef>
        </p:style>
      </p:cxnSp>
      <p:cxnSp>
        <p:nvCxnSpPr>
          <p:cNvPr id="58" name="Connecteur droit avec flèche 57"/>
          <p:cNvCxnSpPr>
            <a:endCxn id="43" idx="2"/>
          </p:cNvCxnSpPr>
          <p:nvPr/>
        </p:nvCxnSpPr>
        <p:spPr>
          <a:xfrm flipV="1">
            <a:off x="14539083" y="7426095"/>
            <a:ext cx="0" cy="119873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59" name="Connecteur droit 58"/>
          <p:cNvCxnSpPr>
            <a:stCxn id="43" idx="0"/>
          </p:cNvCxnSpPr>
          <p:nvPr/>
        </p:nvCxnSpPr>
        <p:spPr>
          <a:xfrm flipV="1">
            <a:off x="14539083" y="4341791"/>
            <a:ext cx="0" cy="816052"/>
          </a:xfrm>
          <a:prstGeom prst="line">
            <a:avLst/>
          </a:prstGeom>
          <a:ln/>
        </p:spPr>
        <p:style>
          <a:lnRef idx="1">
            <a:schemeClr val="dk1"/>
          </a:lnRef>
          <a:fillRef idx="0">
            <a:schemeClr val="dk1"/>
          </a:fillRef>
          <a:effectRef idx="0">
            <a:schemeClr val="dk1"/>
          </a:effectRef>
          <a:fontRef idx="minor">
            <a:schemeClr val="tx1"/>
          </a:fontRef>
        </p:style>
      </p:cxnSp>
      <p:cxnSp>
        <p:nvCxnSpPr>
          <p:cNvPr id="60" name="Connecteur droit avec flèche 59"/>
          <p:cNvCxnSpPr/>
          <p:nvPr/>
        </p:nvCxnSpPr>
        <p:spPr>
          <a:xfrm flipH="1">
            <a:off x="11487777" y="4341791"/>
            <a:ext cx="3051306"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61" name="Rectangle 60"/>
          <p:cNvSpPr/>
          <p:nvPr/>
        </p:nvSpPr>
        <p:spPr>
          <a:xfrm>
            <a:off x="7040718" y="7163449"/>
            <a:ext cx="9140825" cy="1200329"/>
          </a:xfrm>
          <a:prstGeom prst="rect">
            <a:avLst/>
          </a:prstGeom>
        </p:spPr>
        <p:txBody>
          <a:bodyPr>
            <a:spAutoFit/>
          </a:bodyPr>
          <a:lstStyle/>
          <a:p>
            <a:pPr algn="ctr"/>
            <a:r>
              <a:rPr lang="en-US" sz="2400" b="1" dirty="0">
                <a:solidFill>
                  <a:schemeClr val="bg1"/>
                </a:solidFill>
              </a:rPr>
              <a:t>Grouping based</a:t>
            </a:r>
          </a:p>
          <a:p>
            <a:pPr algn="ctr"/>
            <a:r>
              <a:rPr lang="en-US" sz="2400" b="1" dirty="0">
                <a:solidFill>
                  <a:schemeClr val="bg1"/>
                </a:solidFill>
              </a:rPr>
              <a:t>on</a:t>
            </a:r>
          </a:p>
          <a:p>
            <a:pPr algn="ctr"/>
            <a:r>
              <a:rPr lang="fr-FR" sz="2400" b="1" dirty="0">
                <a:solidFill>
                  <a:schemeClr val="bg1"/>
                </a:solidFill>
              </a:rPr>
              <a:t>Minimum distance</a:t>
            </a:r>
            <a:endParaRPr lang="en-US" sz="2400" b="1" dirty="0">
              <a:solidFill>
                <a:schemeClr val="bg1"/>
              </a:solidFill>
            </a:endParaRPr>
          </a:p>
        </p:txBody>
      </p:sp>
    </p:spTree>
    <p:extLst>
      <p:ext uri="{BB962C8B-B14F-4D97-AF65-F5344CB8AC3E}">
        <p14:creationId xmlns:p14="http://schemas.microsoft.com/office/powerpoint/2010/main" val="307879640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406902" y="6241394"/>
            <a:ext cx="11521280" cy="2430498"/>
          </a:xfrm>
        </p:spPr>
        <p:txBody>
          <a:bodyPr/>
          <a:lstStyle/>
          <a:p>
            <a:r>
              <a:rPr lang="fr-FR" b="1" dirty="0">
                <a:effectLst>
                  <a:outerShdw blurRad="38100" dist="38100" dir="2700000" algn="tl">
                    <a:srgbClr val="000000">
                      <a:alpha val="43137"/>
                    </a:srgbClr>
                  </a:outerShdw>
                </a:effectLst>
              </a:rPr>
              <a:t>Approches métaheuristique</a:t>
            </a:r>
            <a:br>
              <a:rPr lang="fr-FR" b="1" dirty="0">
                <a:effectLst>
                  <a:outerShdw blurRad="38100" dist="38100" dir="2700000" algn="tl">
                    <a:srgbClr val="000000">
                      <a:alpha val="43137"/>
                    </a:srgbClr>
                  </a:outerShdw>
                </a:effectLst>
              </a:rPr>
            </a:br>
            <a:endParaRPr lang="en-US" dirty="0">
              <a:effectLst>
                <a:outerShdw blurRad="38100" dist="38100" dir="2700000" algn="tl">
                  <a:srgbClr val="000000">
                    <a:alpha val="43137"/>
                  </a:srgbClr>
                </a:outerShdw>
              </a:effectLst>
            </a:endParaRPr>
          </a:p>
        </p:txBody>
      </p:sp>
      <p:sp>
        <p:nvSpPr>
          <p:cNvPr id="5" name="ZoneTexte 4"/>
          <p:cNvSpPr txBox="1"/>
          <p:nvPr/>
        </p:nvSpPr>
        <p:spPr>
          <a:xfrm>
            <a:off x="4069159" y="6511652"/>
            <a:ext cx="869149" cy="1569660"/>
          </a:xfrm>
          <a:prstGeom prst="rect">
            <a:avLst/>
          </a:prstGeom>
          <a:noFill/>
        </p:spPr>
        <p:txBody>
          <a:bodyPr wrap="none" rtlCol="0">
            <a:spAutoFit/>
          </a:bodyPr>
          <a:lstStyle/>
          <a:p>
            <a:r>
              <a:rPr lang="en-US" sz="9600" dirty="0" smtClean="0"/>
              <a:t>5</a:t>
            </a:r>
            <a:endParaRPr lang="en-US" sz="9600" dirty="0"/>
          </a:p>
        </p:txBody>
      </p:sp>
    </p:spTree>
    <p:extLst>
      <p:ext uri="{BB962C8B-B14F-4D97-AF65-F5344CB8AC3E}">
        <p14:creationId xmlns:p14="http://schemas.microsoft.com/office/powerpoint/2010/main" val="149516798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effectLst>
                  <a:outerShdw blurRad="38100" dist="38100" dir="2700000" algn="tl">
                    <a:srgbClr val="000000">
                      <a:alpha val="43137"/>
                    </a:srgbClr>
                  </a:outerShdw>
                </a:effectLst>
              </a:rPr>
              <a:t>Hybridation de métaheuristique</a:t>
            </a:r>
            <a:endParaRPr lang="fr-FR" b="1" dirty="0">
              <a:effectLst>
                <a:outerShdw blurRad="38100" dist="38100" dir="2700000" algn="tl">
                  <a:srgbClr val="000000">
                    <a:alpha val="43137"/>
                  </a:srgbClr>
                </a:outerShdw>
              </a:effectLst>
            </a:endParaRPr>
          </a:p>
        </p:txBody>
      </p:sp>
      <p:sp>
        <p:nvSpPr>
          <p:cNvPr id="3" name="Espace réservé du numéro de diapositive 2"/>
          <p:cNvSpPr>
            <a:spLocks noGrp="1"/>
          </p:cNvSpPr>
          <p:nvPr>
            <p:ph type="sldNum" sz="quarter" idx="12"/>
          </p:nvPr>
        </p:nvSpPr>
        <p:spPr/>
        <p:txBody>
          <a:bodyPr/>
          <a:lstStyle/>
          <a:p>
            <a:r>
              <a:rPr lang="en-US" dirty="0" smtClean="0"/>
              <a:t> </a:t>
            </a:r>
            <a:fld id="{D97FAD88-CD89-445B-80D2-D1F46C853675}" type="slidenum">
              <a:rPr lang="en-US" smtClean="0"/>
              <a:pPr/>
              <a:t>25</a:t>
            </a:fld>
            <a:endParaRPr lang="en-US" dirty="0"/>
          </a:p>
        </p:txBody>
      </p:sp>
      <p:sp>
        <p:nvSpPr>
          <p:cNvPr id="4" name="Sous-titre 3"/>
          <p:cNvSpPr>
            <a:spLocks noGrp="1"/>
          </p:cNvSpPr>
          <p:nvPr>
            <p:ph type="subTitle" idx="1"/>
          </p:nvPr>
        </p:nvSpPr>
        <p:spPr/>
        <p:txBody>
          <a:bodyPr/>
          <a:lstStyle/>
          <a:p>
            <a:endParaRPr lang="fr-FR"/>
          </a:p>
        </p:txBody>
      </p:sp>
      <p:sp>
        <p:nvSpPr>
          <p:cNvPr id="7" name="Espace réservé du texte 6"/>
          <p:cNvSpPr>
            <a:spLocks noGrp="1"/>
          </p:cNvSpPr>
          <p:nvPr>
            <p:ph type="body" sz="quarter" idx="15"/>
          </p:nvPr>
        </p:nvSpPr>
        <p:spPr/>
        <p:txBody>
          <a:bodyPr/>
          <a:lstStyle/>
          <a:p>
            <a:r>
              <a:rPr lang="fr-FR" b="1" dirty="0" smtClean="0"/>
              <a:t>Définition </a:t>
            </a:r>
            <a:endParaRPr lang="fr-FR" b="1" dirty="0"/>
          </a:p>
        </p:txBody>
      </p:sp>
      <p:sp>
        <p:nvSpPr>
          <p:cNvPr id="8" name="Espace réservé du texte 7"/>
          <p:cNvSpPr>
            <a:spLocks noGrp="1"/>
          </p:cNvSpPr>
          <p:nvPr>
            <p:ph type="body" sz="quarter" idx="16"/>
          </p:nvPr>
        </p:nvSpPr>
        <p:spPr>
          <a:xfrm>
            <a:off x="8063086" y="3415308"/>
            <a:ext cx="8496943" cy="5328592"/>
          </a:xfrm>
        </p:spPr>
        <p:txBody>
          <a:bodyPr/>
          <a:lstStyle/>
          <a:p>
            <a:pPr marL="342900" indent="-342900">
              <a:buFont typeface="Arial" pitchFamily="34" charset="0"/>
              <a:buChar char="•"/>
            </a:pPr>
            <a:r>
              <a:rPr lang="fr-FR" dirty="0" smtClean="0"/>
              <a:t>Une métaheuristique est un algorithme </a:t>
            </a:r>
            <a:r>
              <a:rPr lang="fr-FR" dirty="0"/>
              <a:t>d’optimisation visant à résoudre des problèmes </a:t>
            </a:r>
            <a:r>
              <a:rPr lang="fr-FR" dirty="0" smtClean="0"/>
              <a:t>d’optimisation difficile.</a:t>
            </a:r>
          </a:p>
          <a:p>
            <a:pPr marL="342900" indent="-342900">
              <a:buFont typeface="Arial" pitchFamily="34" charset="0"/>
              <a:buChar char="•"/>
            </a:pPr>
            <a:r>
              <a:rPr lang="fr-FR" dirty="0" smtClean="0"/>
              <a:t>Généralement de nature stochastique et itérative.</a:t>
            </a:r>
          </a:p>
          <a:p>
            <a:pPr marL="342900" indent="-342900">
              <a:buFont typeface="Arial" pitchFamily="34" charset="0"/>
              <a:buChar char="•"/>
            </a:pPr>
            <a:r>
              <a:rPr lang="fr-FR" dirty="0" smtClean="0"/>
              <a:t>Ces algorithmes veulent des méthodes génériques pouvant optimiser une large gamme de problèmes différents.</a:t>
            </a:r>
          </a:p>
          <a:p>
            <a:pPr marL="342900" indent="-342900">
              <a:buFont typeface="Arial" pitchFamily="34" charset="0"/>
              <a:buChar char="•"/>
            </a:pPr>
            <a:r>
              <a:rPr lang="fr-FR" dirty="0" smtClean="0"/>
              <a:t>Sont souvent inspirées par des systèmes naturels.</a:t>
            </a:r>
          </a:p>
          <a:p>
            <a:endParaRPr lang="fr-FR" dirty="0" smtClean="0"/>
          </a:p>
          <a:p>
            <a:r>
              <a:rPr lang="fr-FR" dirty="0" smtClean="0"/>
              <a:t>Les métaheuristique peuvent être classer en deux classes:</a:t>
            </a:r>
          </a:p>
          <a:p>
            <a:pPr marL="342900" indent="-342900">
              <a:buFont typeface="Wingdings" pitchFamily="2" charset="2"/>
              <a:buChar char="q"/>
            </a:pPr>
            <a:r>
              <a:rPr lang="fr-FR" dirty="0" smtClean="0"/>
              <a:t>Optimisation local.</a:t>
            </a:r>
          </a:p>
          <a:p>
            <a:pPr marL="342900" indent="-342900">
              <a:buFont typeface="Wingdings" pitchFamily="2" charset="2"/>
              <a:buChar char="q"/>
            </a:pPr>
            <a:r>
              <a:rPr lang="fr-FR" dirty="0" smtClean="0"/>
              <a:t>Optimisation global.</a:t>
            </a:r>
            <a:endParaRPr lang="fr-FR" dirty="0"/>
          </a:p>
        </p:txBody>
      </p:sp>
      <p:sp>
        <p:nvSpPr>
          <p:cNvPr id="9" name="Espace réservé du texte 8"/>
          <p:cNvSpPr>
            <a:spLocks noGrp="1"/>
          </p:cNvSpPr>
          <p:nvPr>
            <p:ph type="body" sz="quarter" idx="14"/>
          </p:nvPr>
        </p:nvSpPr>
        <p:spPr/>
        <p:txBody>
          <a:bodyPr>
            <a:normAutofit fontScale="85000" lnSpcReduction="10000"/>
          </a:bodyPr>
          <a:lstStyle/>
          <a:p>
            <a:r>
              <a:rPr lang="fr-FR" dirty="0" smtClean="0"/>
              <a:t>Classification des métaheuristique</a:t>
            </a:r>
            <a:endParaRPr lang="fr-FR" dirty="0"/>
          </a:p>
        </p:txBody>
      </p:sp>
      <p:sp>
        <p:nvSpPr>
          <p:cNvPr id="13" name="Rectangle à coins arrondis 12"/>
          <p:cNvSpPr/>
          <p:nvPr/>
        </p:nvSpPr>
        <p:spPr>
          <a:xfrm>
            <a:off x="4678710" y="3535710"/>
            <a:ext cx="3024336" cy="81570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smtClean="0">
                <a:solidFill>
                  <a:schemeClr val="tx1"/>
                </a:solidFill>
              </a:rPr>
              <a:t>Optimisation local </a:t>
            </a:r>
            <a:endParaRPr lang="fr-FR" sz="2800" dirty="0">
              <a:solidFill>
                <a:schemeClr val="tx1"/>
              </a:solidFill>
            </a:endParaRPr>
          </a:p>
        </p:txBody>
      </p:sp>
      <p:sp>
        <p:nvSpPr>
          <p:cNvPr id="15" name="Rectangle à coins arrondis 14"/>
          <p:cNvSpPr/>
          <p:nvPr/>
        </p:nvSpPr>
        <p:spPr>
          <a:xfrm>
            <a:off x="646262" y="3535710"/>
            <a:ext cx="2808312" cy="81570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smtClean="0">
                <a:solidFill>
                  <a:schemeClr val="tx1"/>
                </a:solidFill>
              </a:rPr>
              <a:t>Optimisation global </a:t>
            </a:r>
            <a:endParaRPr lang="fr-FR" sz="2800" dirty="0">
              <a:solidFill>
                <a:schemeClr val="tx1"/>
              </a:solidFill>
            </a:endParaRPr>
          </a:p>
        </p:txBody>
      </p:sp>
      <p:cxnSp>
        <p:nvCxnSpPr>
          <p:cNvPr id="19" name="Connecteur droit 18"/>
          <p:cNvCxnSpPr/>
          <p:nvPr/>
        </p:nvCxnSpPr>
        <p:spPr>
          <a:xfrm>
            <a:off x="5227390" y="4351412"/>
            <a:ext cx="0" cy="3168352"/>
          </a:xfrm>
          <a:prstGeom prst="line">
            <a:avLst/>
          </a:prstGeom>
          <a:ln w="28575">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3" name="Connecteur droit avec flèche 22"/>
          <p:cNvCxnSpPr/>
          <p:nvPr/>
        </p:nvCxnSpPr>
        <p:spPr>
          <a:xfrm>
            <a:off x="5227390" y="4999484"/>
            <a:ext cx="963488" cy="0"/>
          </a:xfrm>
          <a:prstGeom prst="straightConnector1">
            <a:avLst/>
          </a:prstGeom>
          <a:ln w="28575">
            <a:solidFill>
              <a:schemeClr val="tx1">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5" name="Connecteur droit avec flèche 24"/>
          <p:cNvCxnSpPr/>
          <p:nvPr/>
        </p:nvCxnSpPr>
        <p:spPr>
          <a:xfrm>
            <a:off x="5227390" y="5719564"/>
            <a:ext cx="963488" cy="0"/>
          </a:xfrm>
          <a:prstGeom prst="straightConnector1">
            <a:avLst/>
          </a:prstGeom>
          <a:ln w="28575">
            <a:solidFill>
              <a:schemeClr val="tx1">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7" name="Connecteur droit avec flèche 26"/>
          <p:cNvCxnSpPr/>
          <p:nvPr/>
        </p:nvCxnSpPr>
        <p:spPr>
          <a:xfrm>
            <a:off x="5227390" y="6511652"/>
            <a:ext cx="963488" cy="0"/>
          </a:xfrm>
          <a:prstGeom prst="straightConnector1">
            <a:avLst/>
          </a:prstGeom>
          <a:ln w="28575">
            <a:solidFill>
              <a:schemeClr val="tx1">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4" name="Connecteur droit 33"/>
          <p:cNvCxnSpPr/>
          <p:nvPr/>
        </p:nvCxnSpPr>
        <p:spPr>
          <a:xfrm>
            <a:off x="934294" y="4351412"/>
            <a:ext cx="0" cy="3168352"/>
          </a:xfrm>
          <a:prstGeom prst="line">
            <a:avLst/>
          </a:prstGeom>
          <a:ln/>
        </p:spPr>
        <p:style>
          <a:lnRef idx="1">
            <a:schemeClr val="dk1"/>
          </a:lnRef>
          <a:fillRef idx="0">
            <a:schemeClr val="dk1"/>
          </a:fillRef>
          <a:effectRef idx="0">
            <a:schemeClr val="dk1"/>
          </a:effectRef>
          <a:fontRef idx="minor">
            <a:schemeClr val="tx1"/>
          </a:fontRef>
        </p:style>
      </p:cxnSp>
      <p:cxnSp>
        <p:nvCxnSpPr>
          <p:cNvPr id="36" name="Connecteur droit avec flèche 35"/>
          <p:cNvCxnSpPr/>
          <p:nvPr/>
        </p:nvCxnSpPr>
        <p:spPr>
          <a:xfrm>
            <a:off x="934294" y="4711452"/>
            <a:ext cx="864096"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8" name="Connecteur droit avec flèche 37"/>
          <p:cNvCxnSpPr/>
          <p:nvPr/>
        </p:nvCxnSpPr>
        <p:spPr>
          <a:xfrm>
            <a:off x="934294" y="5431532"/>
            <a:ext cx="864096"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0" name="Connecteur droit avec flèche 39"/>
          <p:cNvCxnSpPr/>
          <p:nvPr/>
        </p:nvCxnSpPr>
        <p:spPr>
          <a:xfrm>
            <a:off x="934294" y="6079604"/>
            <a:ext cx="864096"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2" name="Connecteur droit avec flèche 41"/>
          <p:cNvCxnSpPr/>
          <p:nvPr/>
        </p:nvCxnSpPr>
        <p:spPr>
          <a:xfrm>
            <a:off x="934294" y="6727676"/>
            <a:ext cx="864096"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44" name="Organigramme : Alternative 43"/>
          <p:cNvSpPr/>
          <p:nvPr/>
        </p:nvSpPr>
        <p:spPr>
          <a:xfrm>
            <a:off x="2542810" y="1924894"/>
            <a:ext cx="2974640" cy="72008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48" name="Connecteur droit 47"/>
          <p:cNvCxnSpPr/>
          <p:nvPr/>
        </p:nvCxnSpPr>
        <p:spPr>
          <a:xfrm>
            <a:off x="3886622" y="2644974"/>
            <a:ext cx="0" cy="266278"/>
          </a:xfrm>
          <a:prstGeom prst="line">
            <a:avLst/>
          </a:prstGeom>
          <a:ln w="28575">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50" name="Connecteur droit 49"/>
          <p:cNvCxnSpPr/>
          <p:nvPr/>
        </p:nvCxnSpPr>
        <p:spPr>
          <a:xfrm>
            <a:off x="2518470" y="2911252"/>
            <a:ext cx="2974640" cy="0"/>
          </a:xfrm>
          <a:prstGeom prst="line">
            <a:avLst/>
          </a:prstGeom>
          <a:ln w="28575">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52" name="Connecteur droit avec flèche 51"/>
          <p:cNvCxnSpPr/>
          <p:nvPr/>
        </p:nvCxnSpPr>
        <p:spPr>
          <a:xfrm>
            <a:off x="5493110" y="2911252"/>
            <a:ext cx="0" cy="624458"/>
          </a:xfrm>
          <a:prstGeom prst="straightConnector1">
            <a:avLst/>
          </a:prstGeom>
          <a:ln w="28575">
            <a:solidFill>
              <a:schemeClr val="tx1">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6" name="Connecteur droit avec flèche 55"/>
          <p:cNvCxnSpPr/>
          <p:nvPr/>
        </p:nvCxnSpPr>
        <p:spPr>
          <a:xfrm>
            <a:off x="2518470" y="2911252"/>
            <a:ext cx="0" cy="624458"/>
          </a:xfrm>
          <a:prstGeom prst="straightConnector1">
            <a:avLst/>
          </a:prstGeom>
          <a:ln w="28575">
            <a:solidFill>
              <a:schemeClr val="tx1">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57" name="ZoneTexte 56"/>
          <p:cNvSpPr txBox="1"/>
          <p:nvPr/>
        </p:nvSpPr>
        <p:spPr>
          <a:xfrm>
            <a:off x="2542810" y="1992546"/>
            <a:ext cx="3212739" cy="584775"/>
          </a:xfrm>
          <a:prstGeom prst="rect">
            <a:avLst/>
          </a:prstGeom>
          <a:noFill/>
        </p:spPr>
        <p:txBody>
          <a:bodyPr wrap="none" rtlCol="0">
            <a:spAutoFit/>
          </a:bodyPr>
          <a:lstStyle/>
          <a:p>
            <a:r>
              <a:rPr lang="fr-FR" dirty="0" smtClean="0"/>
              <a:t>métaheuristique</a:t>
            </a:r>
            <a:endParaRPr lang="fr-FR" dirty="0"/>
          </a:p>
        </p:txBody>
      </p:sp>
      <p:sp>
        <p:nvSpPr>
          <p:cNvPr id="60" name="ZoneTexte 59"/>
          <p:cNvSpPr txBox="1"/>
          <p:nvPr/>
        </p:nvSpPr>
        <p:spPr>
          <a:xfrm>
            <a:off x="1855842" y="4520148"/>
            <a:ext cx="2149948" cy="707886"/>
          </a:xfrm>
          <a:prstGeom prst="rect">
            <a:avLst/>
          </a:prstGeom>
          <a:noFill/>
        </p:spPr>
        <p:txBody>
          <a:bodyPr wrap="none" rtlCol="0">
            <a:spAutoFit/>
          </a:bodyPr>
          <a:lstStyle/>
          <a:p>
            <a:r>
              <a:rPr lang="fr-FR" sz="2000" b="1" dirty="0" smtClean="0">
                <a:solidFill>
                  <a:srgbClr val="0070C0"/>
                </a:solidFill>
              </a:rPr>
              <a:t>Algorithmes</a:t>
            </a:r>
          </a:p>
          <a:p>
            <a:r>
              <a:rPr lang="fr-FR" sz="2000" b="1" dirty="0" smtClean="0">
                <a:solidFill>
                  <a:srgbClr val="0070C0"/>
                </a:solidFill>
              </a:rPr>
              <a:t> évolutionnaires</a:t>
            </a:r>
            <a:endParaRPr lang="fr-FR" sz="2000" b="1" dirty="0">
              <a:solidFill>
                <a:srgbClr val="0070C0"/>
              </a:solidFill>
            </a:endParaRPr>
          </a:p>
        </p:txBody>
      </p:sp>
      <p:sp>
        <p:nvSpPr>
          <p:cNvPr id="61" name="ZoneTexte 60"/>
          <p:cNvSpPr txBox="1"/>
          <p:nvPr/>
        </p:nvSpPr>
        <p:spPr>
          <a:xfrm>
            <a:off x="1897065" y="5231477"/>
            <a:ext cx="3334567" cy="400110"/>
          </a:xfrm>
          <a:prstGeom prst="rect">
            <a:avLst/>
          </a:prstGeom>
          <a:noFill/>
        </p:spPr>
        <p:txBody>
          <a:bodyPr wrap="none" rtlCol="0">
            <a:spAutoFit/>
          </a:bodyPr>
          <a:lstStyle/>
          <a:p>
            <a:r>
              <a:rPr lang="fr-FR" sz="2000" b="1" dirty="0" smtClean="0"/>
              <a:t>Recherche par dispersion</a:t>
            </a:r>
            <a:endParaRPr lang="fr-FR" sz="2000" b="1" dirty="0"/>
          </a:p>
        </p:txBody>
      </p:sp>
      <p:sp>
        <p:nvSpPr>
          <p:cNvPr id="62" name="ZoneTexte 61"/>
          <p:cNvSpPr txBox="1"/>
          <p:nvPr/>
        </p:nvSpPr>
        <p:spPr>
          <a:xfrm>
            <a:off x="1855842" y="5879549"/>
            <a:ext cx="3501430" cy="400110"/>
          </a:xfrm>
          <a:prstGeom prst="rect">
            <a:avLst/>
          </a:prstGeom>
          <a:noFill/>
        </p:spPr>
        <p:txBody>
          <a:bodyPr wrap="square" rtlCol="0">
            <a:spAutoFit/>
          </a:bodyPr>
          <a:lstStyle/>
          <a:p>
            <a:r>
              <a:rPr lang="fr-FR" sz="2000" b="1" dirty="0" smtClean="0"/>
              <a:t>Colonies de fourmis</a:t>
            </a:r>
            <a:endParaRPr lang="fr-FR" sz="2000" b="1" dirty="0"/>
          </a:p>
        </p:txBody>
      </p:sp>
      <p:sp>
        <p:nvSpPr>
          <p:cNvPr id="63" name="ZoneTexte 62"/>
          <p:cNvSpPr txBox="1"/>
          <p:nvPr/>
        </p:nvSpPr>
        <p:spPr>
          <a:xfrm>
            <a:off x="1930842" y="6527621"/>
            <a:ext cx="2747868" cy="400110"/>
          </a:xfrm>
          <a:prstGeom prst="rect">
            <a:avLst/>
          </a:prstGeom>
          <a:noFill/>
        </p:spPr>
        <p:txBody>
          <a:bodyPr wrap="none" rtlCol="0">
            <a:spAutoFit/>
          </a:bodyPr>
          <a:lstStyle/>
          <a:p>
            <a:r>
              <a:rPr lang="fr-FR" sz="2000" b="1" dirty="0" smtClean="0"/>
              <a:t>Essains particulaires</a:t>
            </a:r>
            <a:endParaRPr lang="fr-FR" sz="2000" b="1" dirty="0"/>
          </a:p>
        </p:txBody>
      </p:sp>
      <p:sp>
        <p:nvSpPr>
          <p:cNvPr id="64" name="ZoneTexte 63"/>
          <p:cNvSpPr txBox="1"/>
          <p:nvPr/>
        </p:nvSpPr>
        <p:spPr>
          <a:xfrm>
            <a:off x="6218096" y="4699615"/>
            <a:ext cx="1497526" cy="707886"/>
          </a:xfrm>
          <a:prstGeom prst="rect">
            <a:avLst/>
          </a:prstGeom>
          <a:noFill/>
        </p:spPr>
        <p:txBody>
          <a:bodyPr wrap="none" rtlCol="0">
            <a:spAutoFit/>
          </a:bodyPr>
          <a:lstStyle/>
          <a:p>
            <a:r>
              <a:rPr lang="fr-FR" sz="2000" b="1" dirty="0" smtClean="0"/>
              <a:t>Recherche</a:t>
            </a:r>
          </a:p>
          <a:p>
            <a:r>
              <a:rPr lang="fr-FR" sz="2000" b="1" dirty="0" smtClean="0"/>
              <a:t> tabou</a:t>
            </a:r>
            <a:endParaRPr lang="fr-FR" sz="2000" b="1" dirty="0"/>
          </a:p>
        </p:txBody>
      </p:sp>
      <p:sp>
        <p:nvSpPr>
          <p:cNvPr id="65" name="ZoneTexte 64"/>
          <p:cNvSpPr txBox="1"/>
          <p:nvPr/>
        </p:nvSpPr>
        <p:spPr>
          <a:xfrm>
            <a:off x="6224198" y="5462419"/>
            <a:ext cx="1667444" cy="707886"/>
          </a:xfrm>
          <a:prstGeom prst="rect">
            <a:avLst/>
          </a:prstGeom>
          <a:noFill/>
        </p:spPr>
        <p:txBody>
          <a:bodyPr wrap="none" rtlCol="0">
            <a:spAutoFit/>
          </a:bodyPr>
          <a:lstStyle/>
          <a:p>
            <a:r>
              <a:rPr lang="fr-FR" sz="2000" b="1" dirty="0" smtClean="0"/>
              <a:t>Méthode </a:t>
            </a:r>
          </a:p>
          <a:p>
            <a:r>
              <a:rPr lang="fr-FR" sz="2000" b="1" dirty="0" smtClean="0"/>
              <a:t>de descente</a:t>
            </a:r>
            <a:endParaRPr lang="fr-FR" sz="2000" b="1" dirty="0"/>
          </a:p>
        </p:txBody>
      </p:sp>
      <p:sp>
        <p:nvSpPr>
          <p:cNvPr id="66" name="ZoneTexte 65"/>
          <p:cNvSpPr txBox="1"/>
          <p:nvPr/>
        </p:nvSpPr>
        <p:spPr>
          <a:xfrm>
            <a:off x="6242875" y="6368692"/>
            <a:ext cx="1850186" cy="400110"/>
          </a:xfrm>
          <a:prstGeom prst="rect">
            <a:avLst/>
          </a:prstGeom>
          <a:noFill/>
        </p:spPr>
        <p:txBody>
          <a:bodyPr wrap="none" rtlCol="0">
            <a:spAutoFit/>
          </a:bodyPr>
          <a:lstStyle/>
          <a:p>
            <a:r>
              <a:rPr lang="fr-FR" sz="2000" b="1" dirty="0" smtClean="0"/>
              <a:t>Recuit simulé</a:t>
            </a:r>
            <a:endParaRPr lang="fr-FR" sz="2000" b="1" dirty="0"/>
          </a:p>
        </p:txBody>
      </p:sp>
    </p:spTree>
    <p:extLst>
      <p:ext uri="{BB962C8B-B14F-4D97-AF65-F5344CB8AC3E}">
        <p14:creationId xmlns:p14="http://schemas.microsoft.com/office/powerpoint/2010/main" val="122869124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effectLst>
                  <a:outerShdw blurRad="38100" dist="38100" dir="2700000" algn="tl">
                    <a:srgbClr val="000000">
                      <a:alpha val="43137"/>
                    </a:srgbClr>
                  </a:outerShdw>
                </a:effectLst>
              </a:rPr>
              <a:t>Les méthode hybride </a:t>
            </a:r>
            <a:endParaRPr lang="fr-FR" b="1" dirty="0">
              <a:effectLst>
                <a:outerShdw blurRad="38100" dist="38100" dir="2700000" algn="tl">
                  <a:srgbClr val="000000">
                    <a:alpha val="43137"/>
                  </a:srgbClr>
                </a:outerShdw>
              </a:effectLst>
            </a:endParaRPr>
          </a:p>
        </p:txBody>
      </p:sp>
      <p:sp>
        <p:nvSpPr>
          <p:cNvPr id="3" name="Espace réservé du numéro de diapositive 2"/>
          <p:cNvSpPr>
            <a:spLocks noGrp="1"/>
          </p:cNvSpPr>
          <p:nvPr>
            <p:ph type="sldNum" sz="quarter" idx="12"/>
          </p:nvPr>
        </p:nvSpPr>
        <p:spPr/>
        <p:txBody>
          <a:bodyPr/>
          <a:lstStyle/>
          <a:p>
            <a:r>
              <a:rPr lang="en-US" dirty="0" smtClean="0"/>
              <a:t> </a:t>
            </a:r>
            <a:fld id="{D97FAD88-CD89-445B-80D2-D1F46C853675}" type="slidenum">
              <a:rPr lang="en-US" smtClean="0"/>
              <a:pPr/>
              <a:t>26</a:t>
            </a:fld>
            <a:endParaRPr lang="en-US" dirty="0"/>
          </a:p>
        </p:txBody>
      </p:sp>
      <p:sp>
        <p:nvSpPr>
          <p:cNvPr id="4" name="Sous-titre 3"/>
          <p:cNvSpPr>
            <a:spLocks noGrp="1"/>
          </p:cNvSpPr>
          <p:nvPr>
            <p:ph type="subTitle" idx="1"/>
          </p:nvPr>
        </p:nvSpPr>
        <p:spPr/>
        <p:txBody>
          <a:bodyPr/>
          <a:lstStyle/>
          <a:p>
            <a:endParaRPr lang="fr-FR"/>
          </a:p>
        </p:txBody>
      </p:sp>
      <p:sp>
        <p:nvSpPr>
          <p:cNvPr id="8" name="Espace réservé du texte 7"/>
          <p:cNvSpPr>
            <a:spLocks noGrp="1"/>
          </p:cNvSpPr>
          <p:nvPr>
            <p:ph type="body" sz="quarter" idx="16"/>
          </p:nvPr>
        </p:nvSpPr>
        <p:spPr>
          <a:xfrm>
            <a:off x="7991078" y="2767236"/>
            <a:ext cx="8496943" cy="6192688"/>
          </a:xfrm>
        </p:spPr>
        <p:txBody>
          <a:bodyPr/>
          <a:lstStyle/>
          <a:p>
            <a:r>
              <a:rPr lang="fr-FR" dirty="0" smtClean="0"/>
              <a:t>Les technique hybrides consistent à combiner plusieurs heuristique ou Meta-heuristique pour tirer profit de leur avantages cumulés, dont le but est de résoudre un problème d’optimisation combinatoire.</a:t>
            </a:r>
          </a:p>
          <a:p>
            <a:r>
              <a:rPr lang="fr-FR" dirty="0" smtClean="0"/>
              <a:t>Hybridation peut se faire de plusieurs manières</a:t>
            </a:r>
            <a:r>
              <a:rPr lang="fr-FR" b="1" dirty="0" smtClean="0"/>
              <a:t>:</a:t>
            </a:r>
          </a:p>
          <a:p>
            <a:pPr marL="342900" indent="-342900">
              <a:buFont typeface="Arial" pitchFamily="34" charset="0"/>
              <a:buChar char="•"/>
            </a:pPr>
            <a:r>
              <a:rPr lang="fr-FR" dirty="0" smtClean="0"/>
              <a:t>Combiner des méta-heuristique avec méthodes exactes.</a:t>
            </a:r>
          </a:p>
          <a:p>
            <a:pPr marL="342900" indent="-342900">
              <a:buFont typeface="Arial" pitchFamily="34" charset="0"/>
              <a:buChar char="•"/>
            </a:pPr>
            <a:r>
              <a:rPr lang="fr-FR" dirty="0" smtClean="0"/>
              <a:t>Utiliser des approches trajectoires aves des approches a population.</a:t>
            </a:r>
          </a:p>
          <a:p>
            <a:pPr marL="342900" indent="-342900">
              <a:buFont typeface="Arial" pitchFamily="34" charset="0"/>
              <a:buChar char="•"/>
            </a:pPr>
            <a:r>
              <a:rPr lang="fr-FR" dirty="0" smtClean="0"/>
              <a:t>Une Meta-heuristique avec une technique </a:t>
            </a:r>
            <a:r>
              <a:rPr lang="fr-FR" dirty="0"/>
              <a:t>d'intelligence </a:t>
            </a:r>
            <a:r>
              <a:rPr lang="fr-FR" dirty="0" smtClean="0"/>
              <a:t>artificielle. </a:t>
            </a:r>
            <a:endParaRPr lang="fr-FR" dirty="0"/>
          </a:p>
        </p:txBody>
      </p:sp>
      <p:sp>
        <p:nvSpPr>
          <p:cNvPr id="9" name="Espace réservé du texte 8"/>
          <p:cNvSpPr>
            <a:spLocks noGrp="1"/>
          </p:cNvSpPr>
          <p:nvPr>
            <p:ph type="body" sz="quarter" idx="14"/>
          </p:nvPr>
        </p:nvSpPr>
        <p:spPr/>
        <p:txBody>
          <a:bodyPr/>
          <a:lstStyle/>
          <a:p>
            <a:endParaRPr lang="fr-FR"/>
          </a:p>
        </p:txBody>
      </p:sp>
      <p:sp>
        <p:nvSpPr>
          <p:cNvPr id="10" name="Organigramme : Alternative 9"/>
          <p:cNvSpPr/>
          <p:nvPr/>
        </p:nvSpPr>
        <p:spPr>
          <a:xfrm>
            <a:off x="2014414" y="2263181"/>
            <a:ext cx="3240360" cy="80079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smtClean="0"/>
              <a:t>Hybridation des Meta- heuristiques</a:t>
            </a:r>
            <a:endParaRPr lang="fr-FR" sz="2000" b="1" dirty="0"/>
          </a:p>
        </p:txBody>
      </p:sp>
      <p:cxnSp>
        <p:nvCxnSpPr>
          <p:cNvPr id="12" name="Connecteur droit 11"/>
          <p:cNvCxnSpPr/>
          <p:nvPr/>
        </p:nvCxnSpPr>
        <p:spPr>
          <a:xfrm>
            <a:off x="3634594" y="3055268"/>
            <a:ext cx="0" cy="648072"/>
          </a:xfrm>
          <a:prstGeom prst="line">
            <a:avLst/>
          </a:prstGeom>
          <a:ln w="28575">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4" name="Connecteur droit 13"/>
          <p:cNvCxnSpPr/>
          <p:nvPr/>
        </p:nvCxnSpPr>
        <p:spPr>
          <a:xfrm>
            <a:off x="1364482" y="3731568"/>
            <a:ext cx="4608512" cy="0"/>
          </a:xfrm>
          <a:prstGeom prst="line">
            <a:avLst/>
          </a:prstGeom>
          <a:ln w="28575">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6" name="Connecteur droit avec flèche 15"/>
          <p:cNvCxnSpPr/>
          <p:nvPr/>
        </p:nvCxnSpPr>
        <p:spPr>
          <a:xfrm>
            <a:off x="5972994" y="3731568"/>
            <a:ext cx="0" cy="835868"/>
          </a:xfrm>
          <a:prstGeom prst="straightConnector1">
            <a:avLst/>
          </a:prstGeom>
          <a:ln w="28575">
            <a:solidFill>
              <a:schemeClr val="tx1">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8" name="Connecteur droit avec flèche 17"/>
          <p:cNvCxnSpPr/>
          <p:nvPr/>
        </p:nvCxnSpPr>
        <p:spPr>
          <a:xfrm>
            <a:off x="3607632" y="3731568"/>
            <a:ext cx="0" cy="835868"/>
          </a:xfrm>
          <a:prstGeom prst="straightConnector1">
            <a:avLst/>
          </a:prstGeom>
          <a:ln w="28575">
            <a:solidFill>
              <a:schemeClr val="tx1">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0" name="Connecteur droit avec flèche 19"/>
          <p:cNvCxnSpPr/>
          <p:nvPr/>
        </p:nvCxnSpPr>
        <p:spPr>
          <a:xfrm>
            <a:off x="1364482" y="3731568"/>
            <a:ext cx="0" cy="835868"/>
          </a:xfrm>
          <a:prstGeom prst="straightConnector1">
            <a:avLst/>
          </a:prstGeom>
          <a:ln w="28575">
            <a:solidFill>
              <a:schemeClr val="tx1">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23" name="ZoneTexte 22"/>
          <p:cNvSpPr txBox="1"/>
          <p:nvPr/>
        </p:nvSpPr>
        <p:spPr>
          <a:xfrm>
            <a:off x="5254774" y="4618856"/>
            <a:ext cx="1382110" cy="707886"/>
          </a:xfrm>
          <a:prstGeom prst="rect">
            <a:avLst/>
          </a:prstGeom>
          <a:noFill/>
        </p:spPr>
        <p:txBody>
          <a:bodyPr wrap="none" rtlCol="0">
            <a:spAutoFit/>
          </a:bodyPr>
          <a:lstStyle/>
          <a:p>
            <a:r>
              <a:rPr lang="fr-FR" sz="2000" b="1" dirty="0" smtClean="0"/>
              <a:t>Méthodes</a:t>
            </a:r>
          </a:p>
          <a:p>
            <a:r>
              <a:rPr lang="fr-FR" sz="2000" b="1" dirty="0" smtClean="0"/>
              <a:t> exactes</a:t>
            </a:r>
            <a:endParaRPr lang="fr-FR" sz="2000" b="1" dirty="0"/>
          </a:p>
        </p:txBody>
      </p:sp>
      <p:sp>
        <p:nvSpPr>
          <p:cNvPr id="24" name="ZoneTexte 23"/>
          <p:cNvSpPr txBox="1"/>
          <p:nvPr/>
        </p:nvSpPr>
        <p:spPr>
          <a:xfrm>
            <a:off x="2518470" y="4618856"/>
            <a:ext cx="3111941" cy="707886"/>
          </a:xfrm>
          <a:prstGeom prst="rect">
            <a:avLst/>
          </a:prstGeom>
          <a:noFill/>
        </p:spPr>
        <p:txBody>
          <a:bodyPr wrap="square" rtlCol="0">
            <a:spAutoFit/>
          </a:bodyPr>
          <a:lstStyle/>
          <a:p>
            <a:r>
              <a:rPr lang="fr-FR" sz="2000" b="1" dirty="0" smtClean="0"/>
              <a:t>Approche de </a:t>
            </a:r>
          </a:p>
          <a:p>
            <a:r>
              <a:rPr lang="fr-FR" sz="2000" b="1" dirty="0" smtClean="0"/>
              <a:t>population</a:t>
            </a:r>
            <a:endParaRPr lang="fr-FR" sz="2000" b="1" dirty="0"/>
          </a:p>
        </p:txBody>
      </p:sp>
      <p:sp>
        <p:nvSpPr>
          <p:cNvPr id="25" name="ZoneTexte 24"/>
          <p:cNvSpPr txBox="1"/>
          <p:nvPr/>
        </p:nvSpPr>
        <p:spPr>
          <a:xfrm>
            <a:off x="862286" y="4618856"/>
            <a:ext cx="1449628" cy="707886"/>
          </a:xfrm>
          <a:prstGeom prst="rect">
            <a:avLst/>
          </a:prstGeom>
          <a:noFill/>
        </p:spPr>
        <p:txBody>
          <a:bodyPr wrap="none" rtlCol="0">
            <a:spAutoFit/>
          </a:bodyPr>
          <a:lstStyle/>
          <a:p>
            <a:r>
              <a:rPr lang="fr-FR" sz="2000" b="1" dirty="0" smtClean="0">
                <a:solidFill>
                  <a:srgbClr val="0070C0"/>
                </a:solidFill>
              </a:rPr>
              <a:t>Technique</a:t>
            </a:r>
          </a:p>
          <a:p>
            <a:r>
              <a:rPr lang="fr-FR" sz="2000" b="1" dirty="0" smtClean="0">
                <a:solidFill>
                  <a:srgbClr val="0070C0"/>
                </a:solidFill>
              </a:rPr>
              <a:t>      IA</a:t>
            </a:r>
            <a:endParaRPr lang="fr-FR" sz="2000" b="1" dirty="0">
              <a:solidFill>
                <a:srgbClr val="0070C0"/>
              </a:solidFill>
            </a:endParaRPr>
          </a:p>
        </p:txBody>
      </p:sp>
    </p:spTree>
    <p:extLst>
      <p:ext uri="{BB962C8B-B14F-4D97-AF65-F5344CB8AC3E}">
        <p14:creationId xmlns:p14="http://schemas.microsoft.com/office/powerpoint/2010/main" val="407846546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sz="9600" b="1" dirty="0" smtClean="0">
                <a:effectLst>
                  <a:outerShdw blurRad="38100" dist="38100" dir="2700000" algn="tl">
                    <a:srgbClr val="000000">
                      <a:alpha val="43137"/>
                    </a:srgbClr>
                  </a:outerShdw>
                </a:effectLst>
              </a:rPr>
              <a:t>Implémentation </a:t>
            </a:r>
            <a:r>
              <a:rPr lang="fr-FR" b="1" dirty="0"/>
              <a:t/>
            </a:r>
            <a:br>
              <a:rPr lang="fr-FR" b="1" dirty="0"/>
            </a:br>
            <a:endParaRPr lang="en-US" dirty="0"/>
          </a:p>
        </p:txBody>
      </p:sp>
      <p:sp>
        <p:nvSpPr>
          <p:cNvPr id="5" name="ZoneTexte 4"/>
          <p:cNvSpPr txBox="1"/>
          <p:nvPr/>
        </p:nvSpPr>
        <p:spPr>
          <a:xfrm>
            <a:off x="3814614" y="6583660"/>
            <a:ext cx="869149" cy="1569660"/>
          </a:xfrm>
          <a:prstGeom prst="rect">
            <a:avLst/>
          </a:prstGeom>
          <a:noFill/>
        </p:spPr>
        <p:txBody>
          <a:bodyPr wrap="none" rtlCol="0">
            <a:spAutoFit/>
          </a:bodyPr>
          <a:lstStyle/>
          <a:p>
            <a:r>
              <a:rPr lang="en-US" sz="9600" dirty="0" smtClean="0"/>
              <a:t>5</a:t>
            </a:r>
            <a:endParaRPr lang="en-US" sz="9600" dirty="0"/>
          </a:p>
        </p:txBody>
      </p:sp>
    </p:spTree>
    <p:extLst>
      <p:ext uri="{BB962C8B-B14F-4D97-AF65-F5344CB8AC3E}">
        <p14:creationId xmlns:p14="http://schemas.microsoft.com/office/powerpoint/2010/main" val="276684282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b="1" dirty="0" err="1" smtClean="0">
                <a:effectLst>
                  <a:outerShdw blurRad="38100" dist="38100" dir="2700000" algn="tl">
                    <a:srgbClr val="000000">
                      <a:alpha val="43137"/>
                    </a:srgbClr>
                  </a:outerShdw>
                </a:effectLst>
              </a:rPr>
              <a:t>Exemple</a:t>
            </a:r>
            <a:r>
              <a:rPr lang="en-US" b="1" dirty="0" smtClean="0">
                <a:effectLst>
                  <a:outerShdw blurRad="38100" dist="38100" dir="2700000" algn="tl">
                    <a:srgbClr val="000000">
                      <a:alpha val="43137"/>
                    </a:srgbClr>
                  </a:outerShdw>
                </a:effectLst>
              </a:rPr>
              <a:t> </a:t>
            </a:r>
            <a:r>
              <a:rPr lang="en-US" b="1" dirty="0" err="1" smtClean="0">
                <a:effectLst>
                  <a:outerShdw blurRad="38100" dist="38100" dir="2700000" algn="tl">
                    <a:srgbClr val="000000">
                      <a:alpha val="43137"/>
                    </a:srgbClr>
                  </a:outerShdw>
                </a:effectLst>
              </a:rPr>
              <a:t>d’application</a:t>
            </a:r>
            <a:endParaRPr lang="en-US" b="1" dirty="0">
              <a:effectLst>
                <a:outerShdw blurRad="38100" dist="38100" dir="2700000" algn="tl">
                  <a:srgbClr val="000000">
                    <a:alpha val="43137"/>
                  </a:srgbClr>
                </a:outerShdw>
              </a:effectLst>
            </a:endParaRPr>
          </a:p>
        </p:txBody>
      </p:sp>
      <p:sp>
        <p:nvSpPr>
          <p:cNvPr id="3" name="Espace réservé du numéro de diapositive 2"/>
          <p:cNvSpPr>
            <a:spLocks noGrp="1"/>
          </p:cNvSpPr>
          <p:nvPr>
            <p:ph type="sldNum" sz="quarter" idx="12"/>
          </p:nvPr>
        </p:nvSpPr>
        <p:spPr/>
        <p:txBody>
          <a:bodyPr/>
          <a:lstStyle/>
          <a:p>
            <a:r>
              <a:rPr lang="en-US" dirty="0" smtClean="0"/>
              <a:t> </a:t>
            </a:r>
            <a:fld id="{D97FAD88-CD89-445B-80D2-D1F46C853675}" type="slidenum">
              <a:rPr lang="en-US" smtClean="0"/>
              <a:pPr/>
              <a:t>28</a:t>
            </a:fld>
            <a:endParaRPr lang="en-US" dirty="0"/>
          </a:p>
        </p:txBody>
      </p:sp>
      <p:sp>
        <p:nvSpPr>
          <p:cNvPr id="4" name="Sous-titre 3"/>
          <p:cNvSpPr>
            <a:spLocks noGrp="1"/>
          </p:cNvSpPr>
          <p:nvPr>
            <p:ph type="subTitle" idx="1"/>
          </p:nvPr>
        </p:nvSpPr>
        <p:spPr/>
        <p:txBody>
          <a:bodyPr/>
          <a:lstStyle/>
          <a:p>
            <a:endParaRPr lang="en-US"/>
          </a:p>
        </p:txBody>
      </p:sp>
      <p:pic>
        <p:nvPicPr>
          <p:cNvPr id="6" name="Imag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22326" y="4783460"/>
            <a:ext cx="14977664" cy="5214782"/>
          </a:xfrm>
          <a:prstGeom prst="rect">
            <a:avLst/>
          </a:prstGeom>
        </p:spPr>
      </p:pic>
      <p:sp>
        <p:nvSpPr>
          <p:cNvPr id="7" name="ZoneTexte 6"/>
          <p:cNvSpPr txBox="1"/>
          <p:nvPr/>
        </p:nvSpPr>
        <p:spPr>
          <a:xfrm>
            <a:off x="1078310" y="2263180"/>
            <a:ext cx="17208103" cy="2062103"/>
          </a:xfrm>
          <a:prstGeom prst="rect">
            <a:avLst/>
          </a:prstGeom>
          <a:noFill/>
        </p:spPr>
        <p:txBody>
          <a:bodyPr wrap="square" rtlCol="0">
            <a:spAutoFit/>
          </a:bodyPr>
          <a:lstStyle/>
          <a:p>
            <a:r>
              <a:rPr lang="en-US" b="1" dirty="0" smtClean="0"/>
              <a:t>Fisher iris:</a:t>
            </a:r>
          </a:p>
          <a:p>
            <a:r>
              <a:rPr lang="fr-FR" dirty="0"/>
              <a:t>Les iris de Fisher" sont des données proposées en 1933 par le statisticien Ronald Aylmer Fisher comme données de référence pour l'analyse discriminante et la classification. Les données correspondent à 3 espèces de fleurs (Iris </a:t>
            </a:r>
            <a:r>
              <a:rPr lang="fr-FR" dirty="0" err="1"/>
              <a:t>setosa</a:t>
            </a:r>
            <a:r>
              <a:rPr lang="fr-FR" dirty="0"/>
              <a:t>, Iris </a:t>
            </a:r>
            <a:r>
              <a:rPr lang="fr-FR" dirty="0" err="1"/>
              <a:t>virginica</a:t>
            </a:r>
            <a:r>
              <a:rPr lang="fr-FR" dirty="0"/>
              <a:t>, Iris </a:t>
            </a:r>
            <a:r>
              <a:rPr lang="fr-FR" dirty="0" err="1"/>
              <a:t>versicolor</a:t>
            </a:r>
            <a:r>
              <a:rPr lang="fr-FR" dirty="0"/>
              <a:t>).</a:t>
            </a:r>
            <a:endParaRPr lang="en-US" dirty="0"/>
          </a:p>
        </p:txBody>
      </p:sp>
    </p:spTree>
    <p:extLst>
      <p:ext uri="{BB962C8B-B14F-4D97-AF65-F5344CB8AC3E}">
        <p14:creationId xmlns:p14="http://schemas.microsoft.com/office/powerpoint/2010/main" val="209629074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670598" y="462980"/>
            <a:ext cx="15265696" cy="987125"/>
          </a:xfrm>
        </p:spPr>
        <p:txBody>
          <a:bodyPr/>
          <a:lstStyle/>
          <a:p>
            <a:r>
              <a:rPr lang="fr-FR" b="1" dirty="0">
                <a:effectLst>
                  <a:outerShdw blurRad="38100" dist="38100" dir="2700000" algn="tl">
                    <a:srgbClr val="000000">
                      <a:alpha val="43137"/>
                    </a:srgbClr>
                  </a:outerShdw>
                </a:effectLst>
              </a:rPr>
              <a:t>L'organigramme de DE avec Clustering</a:t>
            </a:r>
            <a:endParaRPr lang="en-US" b="1" dirty="0">
              <a:effectLst>
                <a:outerShdw blurRad="38100" dist="38100" dir="2700000" algn="tl">
                  <a:srgbClr val="000000">
                    <a:alpha val="43137"/>
                  </a:srgbClr>
                </a:outerShdw>
              </a:effectLst>
            </a:endParaRPr>
          </a:p>
        </p:txBody>
      </p:sp>
      <p:sp>
        <p:nvSpPr>
          <p:cNvPr id="3" name="Espace réservé du numéro de diapositive 2"/>
          <p:cNvSpPr>
            <a:spLocks noGrp="1"/>
          </p:cNvSpPr>
          <p:nvPr>
            <p:ph type="sldNum" sz="quarter" idx="12"/>
          </p:nvPr>
        </p:nvSpPr>
        <p:spPr/>
        <p:txBody>
          <a:bodyPr/>
          <a:lstStyle/>
          <a:p>
            <a:r>
              <a:rPr lang="en-US" dirty="0" smtClean="0"/>
              <a:t> </a:t>
            </a:r>
            <a:fld id="{D97FAD88-CD89-445B-80D2-D1F46C853675}" type="slidenum">
              <a:rPr lang="en-US" smtClean="0"/>
              <a:pPr/>
              <a:t>29</a:t>
            </a:fld>
            <a:endParaRPr lang="en-US" dirty="0"/>
          </a:p>
        </p:txBody>
      </p:sp>
      <p:sp>
        <p:nvSpPr>
          <p:cNvPr id="6" name="Rectangle à coins arrondis 5"/>
          <p:cNvSpPr/>
          <p:nvPr/>
        </p:nvSpPr>
        <p:spPr>
          <a:xfrm>
            <a:off x="7415014" y="1626196"/>
            <a:ext cx="1656184" cy="72008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2800" b="1" dirty="0" smtClean="0"/>
              <a:t>Début</a:t>
            </a:r>
            <a:r>
              <a:rPr lang="en-US" dirty="0" smtClean="0"/>
              <a:t> </a:t>
            </a:r>
            <a:endParaRPr lang="en-US" dirty="0"/>
          </a:p>
        </p:txBody>
      </p:sp>
      <p:sp>
        <p:nvSpPr>
          <p:cNvPr id="7" name="Rectangle à coins arrondis 6"/>
          <p:cNvSpPr/>
          <p:nvPr/>
        </p:nvSpPr>
        <p:spPr>
          <a:xfrm>
            <a:off x="5614814" y="2605150"/>
            <a:ext cx="5328592" cy="792088"/>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2400" b="1" dirty="0" err="1" smtClean="0"/>
              <a:t>Définir</a:t>
            </a:r>
            <a:r>
              <a:rPr lang="en-US" sz="2400" b="1" dirty="0" smtClean="0"/>
              <a:t> le </a:t>
            </a:r>
            <a:r>
              <a:rPr lang="en-US" sz="2400" b="1" dirty="0" err="1" smtClean="0"/>
              <a:t>nombre</a:t>
            </a:r>
            <a:r>
              <a:rPr lang="en-US" sz="2400" b="1" dirty="0" smtClean="0"/>
              <a:t> de clusters</a:t>
            </a:r>
            <a:endParaRPr lang="en-US" sz="2400" b="1" dirty="0"/>
          </a:p>
        </p:txBody>
      </p:sp>
      <p:sp>
        <p:nvSpPr>
          <p:cNvPr id="8" name="Rectangle à coins arrondis 7"/>
          <p:cNvSpPr/>
          <p:nvPr/>
        </p:nvSpPr>
        <p:spPr>
          <a:xfrm>
            <a:off x="3274554" y="3726210"/>
            <a:ext cx="9937104" cy="1008112"/>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2400" b="1" dirty="0" err="1" smtClean="0"/>
              <a:t>Trouver</a:t>
            </a:r>
            <a:r>
              <a:rPr lang="en-US" sz="2400" b="1" dirty="0" smtClean="0"/>
              <a:t> les </a:t>
            </a:r>
            <a:r>
              <a:rPr lang="en-US" sz="2400" b="1" dirty="0" err="1" smtClean="0"/>
              <a:t>centres</a:t>
            </a:r>
            <a:r>
              <a:rPr lang="en-US" sz="2400" b="1" dirty="0" smtClean="0"/>
              <a:t> de  cluster </a:t>
            </a:r>
            <a:r>
              <a:rPr lang="en-US" sz="2400" b="1" dirty="0" err="1" smtClean="0"/>
              <a:t>initaux</a:t>
            </a:r>
            <a:r>
              <a:rPr lang="en-US" sz="2400" b="1" dirty="0" smtClean="0"/>
              <a:t> par </a:t>
            </a:r>
            <a:r>
              <a:rPr lang="en-US" sz="2400" b="1" dirty="0" err="1" smtClean="0"/>
              <a:t>algorithme</a:t>
            </a:r>
            <a:r>
              <a:rPr lang="en-US" sz="2400" b="1" dirty="0" smtClean="0"/>
              <a:t> DE</a:t>
            </a:r>
            <a:endParaRPr lang="en-US" sz="2400" b="1" dirty="0"/>
          </a:p>
        </p:txBody>
      </p:sp>
      <p:sp>
        <p:nvSpPr>
          <p:cNvPr id="9" name="Rectangle à coins arrondis 8"/>
          <p:cNvSpPr/>
          <p:nvPr/>
        </p:nvSpPr>
        <p:spPr>
          <a:xfrm>
            <a:off x="3094534" y="5107496"/>
            <a:ext cx="10369152" cy="108012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2400" b="1" dirty="0" err="1" smtClean="0"/>
              <a:t>Trouver</a:t>
            </a:r>
            <a:r>
              <a:rPr lang="en-US" sz="2400" b="1" dirty="0" smtClean="0"/>
              <a:t> les </a:t>
            </a:r>
            <a:r>
              <a:rPr lang="en-US" sz="2400" b="1" dirty="0" err="1" smtClean="0"/>
              <a:t>échantillons</a:t>
            </a:r>
            <a:r>
              <a:rPr lang="en-US" sz="2400" b="1" dirty="0" smtClean="0"/>
              <a:t> les plus </a:t>
            </a:r>
            <a:r>
              <a:rPr lang="en-US" sz="2400" b="1" dirty="0" err="1" smtClean="0"/>
              <a:t>éloignés</a:t>
            </a:r>
            <a:r>
              <a:rPr lang="en-US" sz="2400" b="1" dirty="0" smtClean="0"/>
              <a:t> de </a:t>
            </a:r>
            <a:r>
              <a:rPr lang="en-US" sz="2400" b="1" dirty="0" err="1" smtClean="0"/>
              <a:t>chaque</a:t>
            </a:r>
            <a:r>
              <a:rPr lang="en-US" sz="2400" b="1" dirty="0" smtClean="0"/>
              <a:t> </a:t>
            </a:r>
            <a:r>
              <a:rPr lang="en-US" sz="2400" b="1" dirty="0" err="1" smtClean="0"/>
              <a:t>centre</a:t>
            </a:r>
            <a:r>
              <a:rPr lang="en-US" sz="2400" b="1" dirty="0" smtClean="0"/>
              <a:t> de cluster</a:t>
            </a:r>
            <a:endParaRPr lang="en-US" sz="2400" b="1" dirty="0"/>
          </a:p>
        </p:txBody>
      </p:sp>
      <p:sp>
        <p:nvSpPr>
          <p:cNvPr id="10" name="Rectangle à coins arrondis 9"/>
          <p:cNvSpPr/>
          <p:nvPr/>
        </p:nvSpPr>
        <p:spPr>
          <a:xfrm>
            <a:off x="3058530" y="6511652"/>
            <a:ext cx="10369152" cy="1008112"/>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2400" b="1" dirty="0" err="1" smtClean="0"/>
              <a:t>Calculer</a:t>
            </a:r>
            <a:r>
              <a:rPr lang="en-US" sz="2400" b="1" dirty="0" smtClean="0"/>
              <a:t> la </a:t>
            </a:r>
            <a:r>
              <a:rPr lang="en-US" sz="2400" b="1" dirty="0" err="1" smtClean="0"/>
              <a:t>moyenne</a:t>
            </a:r>
            <a:r>
              <a:rPr lang="en-US" sz="2400" b="1" dirty="0" smtClean="0"/>
              <a:t> pour les </a:t>
            </a:r>
            <a:r>
              <a:rPr lang="en-US" sz="2400" b="1" dirty="0" err="1" smtClean="0"/>
              <a:t>échantillons</a:t>
            </a:r>
            <a:r>
              <a:rPr lang="en-US" sz="2400" b="1" dirty="0" smtClean="0"/>
              <a:t> les plus </a:t>
            </a:r>
            <a:r>
              <a:rPr lang="en-US" sz="2400" b="1" dirty="0" err="1" smtClean="0"/>
              <a:t>éloignés</a:t>
            </a:r>
            <a:r>
              <a:rPr lang="en-US" sz="2400" b="1" dirty="0" smtClean="0"/>
              <a:t> pour </a:t>
            </a:r>
            <a:r>
              <a:rPr lang="en-US" sz="2400" b="1" dirty="0" err="1" smtClean="0"/>
              <a:t>chaque</a:t>
            </a:r>
            <a:r>
              <a:rPr lang="en-US" sz="2400" b="1" dirty="0" smtClean="0"/>
              <a:t> cluster</a:t>
            </a:r>
            <a:endParaRPr lang="en-US" sz="2400" b="1" dirty="0"/>
          </a:p>
        </p:txBody>
      </p:sp>
      <p:sp>
        <p:nvSpPr>
          <p:cNvPr id="11" name="Rectangle à coins arrondis 10"/>
          <p:cNvSpPr/>
          <p:nvPr/>
        </p:nvSpPr>
        <p:spPr>
          <a:xfrm>
            <a:off x="4138650" y="7915386"/>
            <a:ext cx="8208912" cy="936104"/>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2400" b="1" dirty="0" err="1" smtClean="0"/>
              <a:t>Inverser</a:t>
            </a:r>
            <a:r>
              <a:rPr lang="en-US" sz="2400" b="1" dirty="0" smtClean="0"/>
              <a:t> la </a:t>
            </a:r>
            <a:r>
              <a:rPr lang="en-US" sz="2400" b="1" dirty="0" err="1" smtClean="0"/>
              <a:t>coordonnée</a:t>
            </a:r>
            <a:r>
              <a:rPr lang="en-US" sz="2400" b="1" dirty="0" smtClean="0"/>
              <a:t> de </a:t>
            </a:r>
            <a:r>
              <a:rPr lang="en-US" sz="2400" b="1" dirty="0" err="1" smtClean="0"/>
              <a:t>chaque</a:t>
            </a:r>
            <a:r>
              <a:rPr lang="en-US" sz="2400" b="1" dirty="0" smtClean="0"/>
              <a:t> </a:t>
            </a:r>
            <a:r>
              <a:rPr lang="en-US" sz="2400" b="1" dirty="0" err="1" smtClean="0"/>
              <a:t>moyen</a:t>
            </a:r>
            <a:r>
              <a:rPr lang="en-US" sz="2400" b="1" dirty="0" smtClean="0"/>
              <a:t> </a:t>
            </a:r>
            <a:r>
              <a:rPr lang="en-US" sz="2400" b="1" dirty="0" err="1" smtClean="0"/>
              <a:t>calculé</a:t>
            </a:r>
            <a:endParaRPr lang="en-US" sz="2400" b="1" dirty="0"/>
          </a:p>
        </p:txBody>
      </p:sp>
      <p:sp>
        <p:nvSpPr>
          <p:cNvPr id="12" name="Rectangle à coins arrondis 11"/>
          <p:cNvSpPr/>
          <p:nvPr/>
        </p:nvSpPr>
        <p:spPr>
          <a:xfrm>
            <a:off x="3058530" y="9103940"/>
            <a:ext cx="10369152" cy="1008112"/>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2400" b="1" dirty="0" smtClean="0"/>
              <a:t>Return les </a:t>
            </a:r>
            <a:r>
              <a:rPr lang="en-US" sz="2400" b="1" dirty="0" err="1" smtClean="0"/>
              <a:t>centres</a:t>
            </a:r>
            <a:r>
              <a:rPr lang="en-US" sz="2400" b="1" dirty="0" smtClean="0"/>
              <a:t> de cluster et les </a:t>
            </a:r>
            <a:r>
              <a:rPr lang="en-US" sz="2400" b="1" dirty="0" err="1" smtClean="0"/>
              <a:t>échantillons</a:t>
            </a:r>
            <a:r>
              <a:rPr lang="en-US" sz="2400" b="1" dirty="0" smtClean="0"/>
              <a:t> </a:t>
            </a:r>
            <a:r>
              <a:rPr lang="en-US" sz="2400" b="1" dirty="0" err="1" smtClean="0"/>
              <a:t>correspondants</a:t>
            </a:r>
            <a:r>
              <a:rPr lang="en-US" sz="2400" b="1" dirty="0" smtClean="0"/>
              <a:t> à </a:t>
            </a:r>
            <a:r>
              <a:rPr lang="en-US" sz="2400" b="1" dirty="0" err="1" smtClean="0"/>
              <a:t>chaque</a:t>
            </a:r>
            <a:r>
              <a:rPr lang="en-US" sz="2400" b="1" dirty="0" smtClean="0"/>
              <a:t> cluster </a:t>
            </a:r>
            <a:endParaRPr lang="en-US" sz="2400" b="1" dirty="0"/>
          </a:p>
        </p:txBody>
      </p:sp>
      <p:sp>
        <p:nvSpPr>
          <p:cNvPr id="13" name="Flèche vers le bas 12"/>
          <p:cNvSpPr/>
          <p:nvPr/>
        </p:nvSpPr>
        <p:spPr>
          <a:xfrm>
            <a:off x="8153096" y="2346276"/>
            <a:ext cx="180020" cy="258874"/>
          </a:xfrm>
          <a:prstGeom prst="downArrow">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14" name="Flèche vers le bas 13"/>
          <p:cNvSpPr/>
          <p:nvPr/>
        </p:nvSpPr>
        <p:spPr>
          <a:xfrm>
            <a:off x="8153096" y="3397238"/>
            <a:ext cx="180020" cy="328972"/>
          </a:xfrm>
          <a:prstGeom prst="downArrow">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15" name="Flèche vers le bas 14"/>
          <p:cNvSpPr/>
          <p:nvPr/>
        </p:nvSpPr>
        <p:spPr>
          <a:xfrm>
            <a:off x="8153096" y="4734322"/>
            <a:ext cx="180020" cy="373174"/>
          </a:xfrm>
          <a:prstGeom prst="downArrow">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16" name="Flèche vers le bas 15"/>
          <p:cNvSpPr/>
          <p:nvPr/>
        </p:nvSpPr>
        <p:spPr>
          <a:xfrm>
            <a:off x="8153096" y="6212650"/>
            <a:ext cx="180020" cy="324036"/>
          </a:xfrm>
          <a:prstGeom prst="downArrow">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17" name="Flèche vers le bas 16"/>
          <p:cNvSpPr/>
          <p:nvPr/>
        </p:nvSpPr>
        <p:spPr>
          <a:xfrm>
            <a:off x="8126093" y="7519764"/>
            <a:ext cx="207023" cy="395622"/>
          </a:xfrm>
          <a:prstGeom prst="downArrow">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18" name="Flèche vers le bas 17"/>
          <p:cNvSpPr/>
          <p:nvPr/>
        </p:nvSpPr>
        <p:spPr>
          <a:xfrm>
            <a:off x="8136024" y="8851490"/>
            <a:ext cx="216024" cy="252450"/>
          </a:xfrm>
          <a:prstGeom prst="downArrow">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07435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1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500"/>
                                        <p:tgtEl>
                                          <p:spTgt spid="10"/>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500"/>
                                        <p:tgtEl>
                                          <p:spTgt spid="17"/>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fade">
                                      <p:cBhvr>
                                        <p:cTn id="57" dur="500"/>
                                        <p:tgtEl>
                                          <p:spTgt spid="11"/>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500"/>
                                        <p:tgtEl>
                                          <p:spTgt spid="18"/>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fade">
                                      <p:cBhvr>
                                        <p:cTn id="6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ctrTitle"/>
          </p:nvPr>
        </p:nvSpPr>
        <p:spPr/>
        <p:txBody>
          <a:bodyPr/>
          <a:lstStyle/>
          <a:p>
            <a:r>
              <a:rPr lang="en-US" sz="9600" b="1" dirty="0" smtClean="0">
                <a:effectLst>
                  <a:outerShdw blurRad="38100" dist="38100" dir="2700000" algn="tl">
                    <a:srgbClr val="000000">
                      <a:alpha val="43137"/>
                    </a:srgbClr>
                  </a:outerShdw>
                </a:effectLst>
              </a:rPr>
              <a:t>Introduction</a:t>
            </a:r>
            <a:r>
              <a:rPr lang="en-US" sz="9600" dirty="0" smtClean="0"/>
              <a:t/>
            </a:r>
            <a:br>
              <a:rPr lang="en-US" sz="9600" dirty="0" smtClean="0"/>
            </a:br>
            <a:endParaRPr lang="en-US" sz="9600" dirty="0">
              <a:solidFill>
                <a:schemeClr val="accent1"/>
              </a:solidFill>
            </a:endParaRPr>
          </a:p>
        </p:txBody>
      </p:sp>
      <p:sp>
        <p:nvSpPr>
          <p:cNvPr id="2" name="ZoneTexte 1"/>
          <p:cNvSpPr txBox="1"/>
          <p:nvPr/>
        </p:nvSpPr>
        <p:spPr>
          <a:xfrm>
            <a:off x="4030638" y="6439644"/>
            <a:ext cx="648072" cy="1569660"/>
          </a:xfrm>
          <a:prstGeom prst="rect">
            <a:avLst/>
          </a:prstGeom>
          <a:noFill/>
        </p:spPr>
        <p:txBody>
          <a:bodyPr wrap="square" rtlCol="0">
            <a:spAutoFit/>
          </a:bodyPr>
          <a:lstStyle/>
          <a:p>
            <a:r>
              <a:rPr lang="en-US" sz="9600" dirty="0" smtClean="0"/>
              <a:t>1</a:t>
            </a:r>
            <a:endParaRPr lang="en-US" sz="9600" dirty="0"/>
          </a:p>
        </p:txBody>
      </p:sp>
    </p:spTree>
    <p:extLst>
      <p:ext uri="{BB962C8B-B14F-4D97-AF65-F5344CB8AC3E}">
        <p14:creationId xmlns:p14="http://schemas.microsoft.com/office/powerpoint/2010/main" val="2759215471"/>
      </p:ext>
    </p:extLst>
  </p:cSld>
  <p:clrMapOvr>
    <a:masterClrMapping/>
  </p:clrMapOvr>
  <p:transition spd="slow" advTm="2088">
    <p:cove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sz="8000" b="1" dirty="0" smtClean="0">
                <a:effectLst>
                  <a:outerShdw blurRad="38100" dist="38100" dir="2700000" algn="tl">
                    <a:srgbClr val="000000">
                      <a:alpha val="43137"/>
                    </a:srgbClr>
                  </a:outerShdw>
                </a:effectLst>
              </a:rPr>
              <a:t>Conclusion </a:t>
            </a:r>
            <a:r>
              <a:rPr lang="fr-FR" b="1" dirty="0"/>
              <a:t/>
            </a:r>
            <a:br>
              <a:rPr lang="fr-FR" b="1" dirty="0"/>
            </a:br>
            <a:endParaRPr lang="en-US" dirty="0"/>
          </a:p>
        </p:txBody>
      </p:sp>
      <p:sp>
        <p:nvSpPr>
          <p:cNvPr id="5" name="ZoneTexte 4"/>
          <p:cNvSpPr txBox="1"/>
          <p:nvPr/>
        </p:nvSpPr>
        <p:spPr>
          <a:xfrm>
            <a:off x="3713067" y="6950958"/>
            <a:ext cx="869149" cy="1569660"/>
          </a:xfrm>
          <a:prstGeom prst="rect">
            <a:avLst/>
          </a:prstGeom>
          <a:noFill/>
        </p:spPr>
        <p:txBody>
          <a:bodyPr wrap="none" rtlCol="0">
            <a:spAutoFit/>
          </a:bodyPr>
          <a:lstStyle/>
          <a:p>
            <a:r>
              <a:rPr lang="en-US" sz="9600" dirty="0" smtClean="0"/>
              <a:t>6</a:t>
            </a:r>
            <a:endParaRPr lang="en-US" sz="9600" dirty="0"/>
          </a:p>
        </p:txBody>
      </p:sp>
    </p:spTree>
    <p:extLst>
      <p:ext uri="{BB962C8B-B14F-4D97-AF65-F5344CB8AC3E}">
        <p14:creationId xmlns:p14="http://schemas.microsoft.com/office/powerpoint/2010/main" val="373467997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21"/>
          </p:nvPr>
        </p:nvSpPr>
        <p:spPr>
          <a:xfrm>
            <a:off x="502246" y="3703340"/>
            <a:ext cx="16992079" cy="4680520"/>
          </a:xfrm>
        </p:spPr>
        <p:txBody>
          <a:bodyPr>
            <a:normAutofit fontScale="92500" lnSpcReduction="20000"/>
          </a:bodyPr>
          <a:lstStyle/>
          <a:p>
            <a:pPr algn="justLow"/>
            <a:r>
              <a:rPr lang="fr-FR" dirty="0" smtClean="0"/>
              <a:t>    Dans </a:t>
            </a:r>
            <a:r>
              <a:rPr lang="fr-FR" dirty="0"/>
              <a:t>ce travail, nous avons étudié une méthode hybride basée sur l'algorithme à évolution </a:t>
            </a:r>
            <a:r>
              <a:rPr lang="fr-FR" dirty="0" smtClean="0"/>
              <a:t>différentielle </a:t>
            </a:r>
            <a:r>
              <a:rPr lang="fr-FR" dirty="0"/>
              <a:t>(DE</a:t>
            </a:r>
            <a:r>
              <a:rPr lang="fr-FR" dirty="0" smtClean="0"/>
              <a:t>), </a:t>
            </a:r>
            <a:r>
              <a:rPr lang="fr-FR" dirty="0"/>
              <a:t>qui consiste à donner l'ensemble des solutions initiales puis ajouter la méthode de clustering (k-</a:t>
            </a:r>
            <a:r>
              <a:rPr lang="fr-FR" dirty="0" err="1"/>
              <a:t>means</a:t>
            </a:r>
            <a:r>
              <a:rPr lang="fr-FR" dirty="0"/>
              <a:t>) pour avoir l'ensemble des </a:t>
            </a:r>
            <a:r>
              <a:rPr lang="fr-FR" dirty="0" smtClean="0"/>
              <a:t>solutions finales</a:t>
            </a:r>
            <a:r>
              <a:rPr lang="fr-FR" dirty="0"/>
              <a:t>. Cette dernière méthode appelée DE avec clustering, et à travers l'application sur un problème bi-objectifs non linéaire </a:t>
            </a:r>
            <a:r>
              <a:rPr lang="fr-FR" dirty="0" smtClean="0"/>
              <a:t>on à tester </a:t>
            </a:r>
            <a:r>
              <a:rPr lang="fr-FR" dirty="0"/>
              <a:t>les résultats obtenus</a:t>
            </a:r>
            <a:r>
              <a:rPr lang="fr-FR" dirty="0" smtClean="0"/>
              <a:t>.</a:t>
            </a:r>
          </a:p>
          <a:p>
            <a:pPr algn="justLow"/>
            <a:endParaRPr lang="fr-FR" dirty="0" smtClean="0"/>
          </a:p>
          <a:p>
            <a:pPr algn="l"/>
            <a:r>
              <a:rPr lang="en-US" dirty="0" smtClean="0"/>
              <a:t>.</a:t>
            </a:r>
            <a:endParaRPr lang="en-US" dirty="0"/>
          </a:p>
        </p:txBody>
      </p:sp>
      <p:sp>
        <p:nvSpPr>
          <p:cNvPr id="2" name="ZoneTexte 1"/>
          <p:cNvSpPr txBox="1"/>
          <p:nvPr/>
        </p:nvSpPr>
        <p:spPr>
          <a:xfrm>
            <a:off x="4102646" y="1852027"/>
            <a:ext cx="5325497" cy="1200329"/>
          </a:xfrm>
          <a:prstGeom prst="rect">
            <a:avLst/>
          </a:prstGeom>
          <a:noFill/>
        </p:spPr>
        <p:txBody>
          <a:bodyPr wrap="none" rtlCol="0">
            <a:spAutoFit/>
          </a:bodyPr>
          <a:lstStyle/>
          <a:p>
            <a:r>
              <a:rPr lang="en-US" sz="7200" b="1" dirty="0" smtClean="0">
                <a:effectLst>
                  <a:outerShdw blurRad="38100" dist="38100" dir="2700000" algn="tl">
                    <a:srgbClr val="000000">
                      <a:alpha val="43137"/>
                    </a:srgbClr>
                  </a:outerShdw>
                </a:effectLst>
              </a:rPr>
              <a:t>Conclusion</a:t>
            </a:r>
            <a:r>
              <a:rPr lang="en-US" dirty="0" smtClean="0"/>
              <a:t> </a:t>
            </a:r>
            <a:endParaRPr lang="en-US" dirty="0"/>
          </a:p>
        </p:txBody>
      </p:sp>
    </p:spTree>
    <p:extLst>
      <p:ext uri="{BB962C8B-B14F-4D97-AF65-F5344CB8AC3E}">
        <p14:creationId xmlns:p14="http://schemas.microsoft.com/office/powerpoint/2010/main" val="2268298318"/>
      </p:ext>
    </p:extLst>
  </p:cSld>
  <p:clrMapOvr>
    <a:masterClrMapping/>
  </p:clrMapOvr>
  <mc:AlternateContent xmlns:mc="http://schemas.openxmlformats.org/markup-compatibility/2006" xmlns:p14="http://schemas.microsoft.com/office/powerpoint/2010/main">
    <mc:Choice Requires="p14">
      <p:transition spd="slow" p14:dur="3400" advTm="1779">
        <p14:reveal/>
      </p:transition>
    </mc:Choice>
    <mc:Fallback xmlns="">
      <p:transition spd="slow" advTm="1779">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ctrTitle"/>
          </p:nvPr>
        </p:nvSpPr>
        <p:spPr/>
        <p:txBody>
          <a:bodyPr/>
          <a:lstStyle/>
          <a:p>
            <a:r>
              <a:rPr lang="fr-FR" b="1" i="1" dirty="0">
                <a:solidFill>
                  <a:srgbClr val="000066"/>
                </a:solidFill>
              </a:rPr>
              <a:t>Merci pour votre attention !</a:t>
            </a:r>
            <a:r>
              <a:rPr lang="en-US" b="1" dirty="0" smtClean="0"/>
              <a:t> </a:t>
            </a:r>
            <a:r>
              <a:rPr lang="en-US" b="1" dirty="0" smtClean="0">
                <a:sym typeface="Wingdings" panose="05000000000000000000" pitchFamily="2" charset="2"/>
              </a:rPr>
              <a:t></a:t>
            </a:r>
            <a:endParaRPr lang="en-US" b="1" dirty="0"/>
          </a:p>
        </p:txBody>
      </p:sp>
    </p:spTree>
    <p:extLst>
      <p:ext uri="{BB962C8B-B14F-4D97-AF65-F5344CB8AC3E}">
        <p14:creationId xmlns:p14="http://schemas.microsoft.com/office/powerpoint/2010/main" val="4036446722"/>
      </p:ext>
    </p:extLst>
  </p:cSld>
  <p:clrMapOvr>
    <a:masterClrMapping/>
  </p:clrMapOvr>
  <p:transition spd="slow" advTm="11385">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effectLst>
                  <a:outerShdw blurRad="38100" dist="38100" dir="2700000" algn="tl">
                    <a:srgbClr val="000000">
                      <a:alpha val="43137"/>
                    </a:srgbClr>
                  </a:outerShdw>
                </a:effectLst>
              </a:rPr>
              <a:t>Introduction</a:t>
            </a:r>
            <a:r>
              <a:rPr lang="fr-FR" dirty="0" smtClean="0"/>
              <a:t> </a:t>
            </a:r>
            <a:endParaRPr lang="fr-FR" dirty="0"/>
          </a:p>
        </p:txBody>
      </p:sp>
      <p:sp>
        <p:nvSpPr>
          <p:cNvPr id="3" name="Espace réservé du numéro de diapositive 2"/>
          <p:cNvSpPr>
            <a:spLocks noGrp="1"/>
          </p:cNvSpPr>
          <p:nvPr>
            <p:ph type="sldNum" sz="quarter" idx="12"/>
          </p:nvPr>
        </p:nvSpPr>
        <p:spPr/>
        <p:txBody>
          <a:bodyPr/>
          <a:lstStyle/>
          <a:p>
            <a:fld id="{D97FAD88-CD89-445B-80D2-D1F46C853675}" type="slidenum">
              <a:rPr lang="en-US" smtClean="0"/>
              <a:pPr/>
              <a:t>4</a:t>
            </a:fld>
            <a:endParaRPr lang="en-US" dirty="0"/>
          </a:p>
        </p:txBody>
      </p:sp>
      <p:sp>
        <p:nvSpPr>
          <p:cNvPr id="7" name="Espace réservé du texte 6"/>
          <p:cNvSpPr>
            <a:spLocks noGrp="1"/>
          </p:cNvSpPr>
          <p:nvPr>
            <p:ph type="body" sz="quarter" idx="14"/>
          </p:nvPr>
        </p:nvSpPr>
        <p:spPr>
          <a:xfrm>
            <a:off x="2518470" y="2263180"/>
            <a:ext cx="13744164" cy="7560840"/>
          </a:xfrm>
        </p:spPr>
        <p:txBody>
          <a:bodyPr>
            <a:normAutofit/>
          </a:bodyPr>
          <a:lstStyle/>
          <a:p>
            <a:pPr algn="just">
              <a:lnSpc>
                <a:spcPct val="150000"/>
              </a:lnSpc>
            </a:pPr>
            <a:r>
              <a:rPr lang="fr-FR" sz="2400" dirty="0"/>
              <a:t>L'Evolution Différentielle, ou ``</a:t>
            </a:r>
            <a:r>
              <a:rPr lang="fr-FR" sz="2400" dirty="0" smtClean="0"/>
              <a:t>Differential </a:t>
            </a:r>
            <a:r>
              <a:rPr lang="fr-FR" sz="2400" dirty="0"/>
              <a:t>Evolution (DE)'', développée </a:t>
            </a:r>
            <a:r>
              <a:rPr lang="fr-FR" sz="2400" dirty="0" smtClean="0"/>
              <a:t>par K .Price et R.Storn en 1995, </a:t>
            </a:r>
            <a:r>
              <a:rPr lang="fr-FR" sz="2400" dirty="0"/>
              <a:t>est considérée comme l'un des algorithmes évolutionnaires les plus performants. </a:t>
            </a:r>
          </a:p>
          <a:p>
            <a:pPr algn="just">
              <a:lnSpc>
                <a:spcPct val="150000"/>
              </a:lnSpc>
            </a:pPr>
            <a:r>
              <a:rPr lang="fr-FR" sz="2400" dirty="0"/>
              <a:t>Tout comme l'algorithme génétique (GA), DE applique des concepts tirés de la théorie de l'évolution, tels que la mutation et le </a:t>
            </a:r>
            <a:r>
              <a:rPr lang="fr-FR" sz="2400" dirty="0" smtClean="0"/>
              <a:t>croisement.</a:t>
            </a:r>
          </a:p>
          <a:p>
            <a:pPr algn="just">
              <a:lnSpc>
                <a:spcPct val="150000"/>
              </a:lnSpc>
            </a:pPr>
            <a:r>
              <a:rPr lang="fr-FR" sz="2400" dirty="0"/>
              <a:t>Plusieurs tentatives d'hybridation de la DE avec d'autres algorithmes sont disponibles dans la </a:t>
            </a:r>
            <a:r>
              <a:rPr lang="fr-FR" sz="2400" dirty="0" smtClean="0"/>
              <a:t>littérature. </a:t>
            </a:r>
          </a:p>
          <a:p>
            <a:pPr algn="just">
              <a:lnSpc>
                <a:spcPct val="150000"/>
              </a:lnSpc>
            </a:pPr>
            <a:r>
              <a:rPr lang="fr-FR" sz="2400" dirty="0" smtClean="0"/>
              <a:t>Dans notre travail on à </a:t>
            </a:r>
            <a:r>
              <a:rPr lang="fr-FR" sz="2400" dirty="0"/>
              <a:t>proposé </a:t>
            </a:r>
            <a:r>
              <a:rPr lang="fr-FR" sz="2400" dirty="0" smtClean="0"/>
              <a:t>une hybridation </a:t>
            </a:r>
            <a:r>
              <a:rPr lang="fr-FR" sz="2400" dirty="0"/>
              <a:t>entre </a:t>
            </a:r>
            <a:r>
              <a:rPr lang="fr-FR" sz="2400" dirty="0" smtClean="0"/>
              <a:t>l’algorithme </a:t>
            </a:r>
            <a:r>
              <a:rPr lang="fr-FR" sz="2400" dirty="0"/>
              <a:t>DE </a:t>
            </a:r>
            <a:r>
              <a:rPr lang="fr-FR" sz="2400" dirty="0" smtClean="0"/>
              <a:t>et une technique d’apprentissage automatique qui s ’appel clustering.</a:t>
            </a:r>
            <a:endParaRPr lang="fr-FR" sz="2400" dirty="0"/>
          </a:p>
        </p:txBody>
      </p:sp>
    </p:spTree>
    <p:extLst>
      <p:ext uri="{BB962C8B-B14F-4D97-AF65-F5344CB8AC3E}">
        <p14:creationId xmlns:p14="http://schemas.microsoft.com/office/powerpoint/2010/main" val="37980207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4246662" y="6007596"/>
            <a:ext cx="13393488" cy="2430498"/>
          </a:xfrm>
        </p:spPr>
        <p:txBody>
          <a:bodyPr/>
          <a:lstStyle/>
          <a:p>
            <a:pPr algn="ctr"/>
            <a:r>
              <a:rPr lang="en-US" b="1" dirty="0">
                <a:effectLst>
                  <a:outerShdw blurRad="38100" dist="38100" dir="2700000" algn="tl">
                    <a:srgbClr val="000000">
                      <a:alpha val="43137"/>
                    </a:srgbClr>
                  </a:outerShdw>
                </a:effectLst>
              </a:rPr>
              <a:t>Algorithme à </a:t>
            </a:r>
            <a:r>
              <a:rPr lang="en-US" b="1" dirty="0" smtClean="0">
                <a:effectLst>
                  <a:outerShdw blurRad="38100" dist="38100" dir="2700000" algn="tl">
                    <a:srgbClr val="000000">
                      <a:alpha val="43137"/>
                    </a:srgbClr>
                  </a:outerShdw>
                </a:effectLst>
              </a:rPr>
              <a:t>évolution</a:t>
            </a:r>
            <a:br>
              <a:rPr lang="en-US" b="1" dirty="0" smtClean="0">
                <a:effectLst>
                  <a:outerShdw blurRad="38100" dist="38100" dir="2700000" algn="tl">
                    <a:srgbClr val="000000">
                      <a:alpha val="43137"/>
                    </a:srgbClr>
                  </a:outerShdw>
                </a:effectLst>
              </a:rPr>
            </a:br>
            <a:r>
              <a:rPr lang="en-US" b="1" dirty="0" smtClean="0">
                <a:effectLst>
                  <a:outerShdw blurRad="38100" dist="38100" dir="2700000" algn="tl">
                    <a:srgbClr val="000000">
                      <a:alpha val="43137"/>
                    </a:srgbClr>
                  </a:outerShdw>
                </a:effectLst>
              </a:rPr>
              <a:t> </a:t>
            </a:r>
            <a:r>
              <a:rPr lang="en-US" b="1" dirty="0">
                <a:effectLst>
                  <a:outerShdw blurRad="38100" dist="38100" dir="2700000" algn="tl">
                    <a:srgbClr val="000000">
                      <a:alpha val="43137"/>
                    </a:srgbClr>
                  </a:outerShdw>
                </a:effectLst>
              </a:rPr>
              <a:t>différentielle</a:t>
            </a:r>
          </a:p>
        </p:txBody>
      </p:sp>
      <p:sp>
        <p:nvSpPr>
          <p:cNvPr id="6" name="ZoneTexte 5"/>
          <p:cNvSpPr txBox="1"/>
          <p:nvPr/>
        </p:nvSpPr>
        <p:spPr>
          <a:xfrm>
            <a:off x="3874898" y="6655668"/>
            <a:ext cx="1085173" cy="1569660"/>
          </a:xfrm>
          <a:prstGeom prst="rect">
            <a:avLst/>
          </a:prstGeom>
          <a:noFill/>
        </p:spPr>
        <p:txBody>
          <a:bodyPr wrap="square" rtlCol="0">
            <a:spAutoFit/>
          </a:bodyPr>
          <a:lstStyle/>
          <a:p>
            <a:r>
              <a:rPr lang="en-US" sz="9600" dirty="0" smtClean="0"/>
              <a:t>2</a:t>
            </a:r>
            <a:endParaRPr lang="en-US" sz="9600" dirty="0"/>
          </a:p>
        </p:txBody>
      </p:sp>
    </p:spTree>
    <p:extLst>
      <p:ext uri="{BB962C8B-B14F-4D97-AF65-F5344CB8AC3E}">
        <p14:creationId xmlns:p14="http://schemas.microsoft.com/office/powerpoint/2010/main" val="8898008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a:xfrm>
            <a:off x="4390678" y="411959"/>
            <a:ext cx="14041560" cy="1419173"/>
          </a:xfrm>
        </p:spPr>
        <p:txBody>
          <a:bodyPr/>
          <a:lstStyle/>
          <a:p>
            <a:r>
              <a:rPr lang="en-US" b="1" dirty="0" smtClean="0">
                <a:effectLst>
                  <a:outerShdw blurRad="38100" dist="38100" dir="2700000" algn="tl">
                    <a:srgbClr val="000000">
                      <a:alpha val="43137"/>
                    </a:srgbClr>
                  </a:outerShdw>
                </a:effectLst>
              </a:rPr>
              <a:t>Algorithme à évolution différentielle</a:t>
            </a:r>
            <a:endParaRPr lang="en-US" b="1" dirty="0">
              <a:solidFill>
                <a:schemeClr val="accent1"/>
              </a:solidFill>
              <a:effectLst>
                <a:outerShdw blurRad="38100" dist="38100" dir="2700000" algn="tl">
                  <a:srgbClr val="000000">
                    <a:alpha val="43137"/>
                  </a:srgbClr>
                </a:outerShdw>
              </a:effectLst>
            </a:endParaRPr>
          </a:p>
        </p:txBody>
      </p:sp>
      <p:sp>
        <p:nvSpPr>
          <p:cNvPr id="3" name="スライド番号プレースホルダー 2"/>
          <p:cNvSpPr>
            <a:spLocks noGrp="1"/>
          </p:cNvSpPr>
          <p:nvPr>
            <p:ph type="sldNum" sz="quarter" idx="12"/>
          </p:nvPr>
        </p:nvSpPr>
        <p:spPr/>
        <p:txBody>
          <a:bodyPr/>
          <a:lstStyle/>
          <a:p>
            <a:fld id="{D97FAD88-CD89-445B-80D2-D1F46C853675}" type="slidenum">
              <a:rPr lang="en-US" smtClean="0"/>
              <a:pPr/>
              <a:t>6</a:t>
            </a:fld>
            <a:endParaRPr lang="en-US" dirty="0"/>
          </a:p>
        </p:txBody>
      </p:sp>
      <p:sp>
        <p:nvSpPr>
          <p:cNvPr id="10" name="テキスト プレースホルダー 9"/>
          <p:cNvSpPr>
            <a:spLocks noGrp="1"/>
          </p:cNvSpPr>
          <p:nvPr>
            <p:ph type="body" sz="quarter" idx="15"/>
          </p:nvPr>
        </p:nvSpPr>
        <p:spPr>
          <a:xfrm>
            <a:off x="3670598" y="2695228"/>
            <a:ext cx="8476929" cy="721683"/>
          </a:xfrm>
        </p:spPr>
        <p:txBody>
          <a:bodyPr>
            <a:normAutofit/>
          </a:bodyPr>
          <a:lstStyle/>
          <a:p>
            <a:r>
              <a:rPr lang="en-US" b="1" dirty="0" smtClean="0"/>
              <a:t>Définition :</a:t>
            </a:r>
            <a:endParaRPr lang="en-US" b="1" dirty="0"/>
          </a:p>
        </p:txBody>
      </p:sp>
      <p:sp>
        <p:nvSpPr>
          <p:cNvPr id="11" name="テキスト プレースホルダー 10"/>
          <p:cNvSpPr>
            <a:spLocks noGrp="1"/>
          </p:cNvSpPr>
          <p:nvPr>
            <p:ph type="body" sz="quarter" idx="16"/>
          </p:nvPr>
        </p:nvSpPr>
        <p:spPr>
          <a:xfrm>
            <a:off x="3958630" y="4135388"/>
            <a:ext cx="9289032" cy="6048672"/>
          </a:xfrm>
        </p:spPr>
        <p:txBody>
          <a:bodyPr>
            <a:normAutofit/>
          </a:bodyPr>
          <a:lstStyle/>
          <a:p>
            <a:pPr algn="just">
              <a:lnSpc>
                <a:spcPct val="160000"/>
              </a:lnSpc>
            </a:pPr>
            <a:r>
              <a:rPr lang="en-US" dirty="0" smtClean="0"/>
              <a:t>L’évolution différentielle (Differential Evolution ,DE) est une  méta-heuristique stochastique d’optimisation global qui a été inspirée par les algorithmes génétiques </a:t>
            </a:r>
            <a:r>
              <a:rPr lang="en-US" dirty="0"/>
              <a:t>et les </a:t>
            </a:r>
            <a:r>
              <a:rPr lang="en-US" dirty="0" smtClean="0"/>
              <a:t>stratégies évolutionnistes</a:t>
            </a:r>
            <a:r>
              <a:rPr lang="en-US" dirty="0"/>
              <a:t> </a:t>
            </a:r>
            <a:r>
              <a:rPr lang="en-US" dirty="0" smtClean="0"/>
              <a:t>combinés avec une technique géométrique de recherche.</a:t>
            </a:r>
            <a:endParaRPr lang="en-US" dirty="0"/>
          </a:p>
        </p:txBody>
      </p:sp>
    </p:spTree>
    <p:extLst>
      <p:ext uri="{BB962C8B-B14F-4D97-AF65-F5344CB8AC3E}">
        <p14:creationId xmlns:p14="http://schemas.microsoft.com/office/powerpoint/2010/main" val="2789567880"/>
      </p:ext>
    </p:extLst>
  </p:cSld>
  <p:clrMapOvr>
    <a:masterClrMapping/>
  </p:clrMapOvr>
  <mc:AlternateContent xmlns:mc="http://schemas.openxmlformats.org/markup-compatibility/2006" xmlns:p14="http://schemas.microsoft.com/office/powerpoint/2010/main">
    <mc:Choice Requires="p14">
      <p:transition spd="slow" p14:dur="900" advTm="5843">
        <p14:warp dir="in"/>
      </p:transition>
    </mc:Choice>
    <mc:Fallback xmlns="">
      <p:transition spd="slow" advTm="5843">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effectLst>
                  <a:outerShdw blurRad="38100" dist="38100" dir="2700000" algn="tl">
                    <a:srgbClr val="000000">
                      <a:alpha val="43137"/>
                    </a:srgbClr>
                  </a:outerShdw>
                </a:effectLst>
              </a:rPr>
              <a:t>Les </a:t>
            </a:r>
            <a:r>
              <a:rPr lang="fr-FR" b="1" dirty="0">
                <a:effectLst>
                  <a:outerShdw blurRad="38100" dist="38100" dir="2700000" algn="tl">
                    <a:srgbClr val="000000">
                      <a:alpha val="43137"/>
                    </a:srgbClr>
                  </a:outerShdw>
                </a:effectLst>
              </a:rPr>
              <a:t>étapes </a:t>
            </a:r>
            <a:r>
              <a:rPr lang="fr-FR" b="1" dirty="0" smtClean="0">
                <a:effectLst>
                  <a:outerShdw blurRad="38100" dist="38100" dir="2700000" algn="tl">
                    <a:srgbClr val="000000">
                      <a:alpha val="43137"/>
                    </a:srgbClr>
                  </a:outerShdw>
                </a:effectLst>
              </a:rPr>
              <a:t>d’algorithme DE </a:t>
            </a:r>
            <a:endParaRPr lang="fr-FR" b="1" dirty="0">
              <a:effectLst>
                <a:outerShdw blurRad="38100" dist="38100" dir="2700000" algn="tl">
                  <a:srgbClr val="000000">
                    <a:alpha val="43137"/>
                  </a:srgbClr>
                </a:outerShdw>
              </a:effectLst>
            </a:endParaRPr>
          </a:p>
        </p:txBody>
      </p:sp>
      <p:sp>
        <p:nvSpPr>
          <p:cNvPr id="3" name="Espace réservé du numéro de diapositive 2"/>
          <p:cNvSpPr>
            <a:spLocks noGrp="1"/>
          </p:cNvSpPr>
          <p:nvPr>
            <p:ph type="sldNum" sz="quarter" idx="12"/>
          </p:nvPr>
        </p:nvSpPr>
        <p:spPr/>
        <p:txBody>
          <a:bodyPr/>
          <a:lstStyle/>
          <a:p>
            <a:fld id="{D97FAD88-CD89-445B-80D2-D1F46C853675}" type="slidenum">
              <a:rPr lang="en-US" smtClean="0"/>
              <a:pPr/>
              <a:t>7</a:t>
            </a:fld>
            <a:endParaRPr lang="en-US" dirty="0"/>
          </a:p>
        </p:txBody>
      </p:sp>
      <p:sp>
        <p:nvSpPr>
          <p:cNvPr id="7" name="Espace réservé du texte 6"/>
          <p:cNvSpPr>
            <a:spLocks noGrp="1"/>
          </p:cNvSpPr>
          <p:nvPr>
            <p:ph type="body" sz="quarter" idx="15"/>
          </p:nvPr>
        </p:nvSpPr>
        <p:spPr/>
        <p:txBody>
          <a:bodyPr/>
          <a:lstStyle/>
          <a:p>
            <a:r>
              <a:rPr lang="fr-FR" b="1" dirty="0" smtClean="0"/>
              <a:t>Initialisation </a:t>
            </a:r>
            <a:endParaRPr lang="fr-FR" b="1" dirty="0"/>
          </a:p>
        </p:txBody>
      </p:sp>
      <p:sp>
        <p:nvSpPr>
          <p:cNvPr id="8" name="Espace réservé du texte 7"/>
          <p:cNvSpPr>
            <a:spLocks noGrp="1"/>
          </p:cNvSpPr>
          <p:nvPr>
            <p:ph type="body" sz="quarter" idx="16"/>
          </p:nvPr>
        </p:nvSpPr>
        <p:spPr>
          <a:xfrm>
            <a:off x="7991078" y="3631332"/>
            <a:ext cx="9433048" cy="5328592"/>
          </a:xfrm>
        </p:spPr>
        <p:txBody>
          <a:bodyPr>
            <a:normAutofit/>
          </a:bodyPr>
          <a:lstStyle/>
          <a:p>
            <a:pPr marL="342900" indent="-342900">
              <a:buFont typeface="Arial" pitchFamily="34" charset="0"/>
              <a:buChar char="•"/>
            </a:pPr>
            <a:endParaRPr lang="fr-FR" dirty="0" smtClean="0"/>
          </a:p>
          <a:p>
            <a:pPr marL="342900" indent="-342900">
              <a:buFont typeface="Arial" pitchFamily="34" charset="0"/>
              <a:buChar char="•"/>
            </a:pPr>
            <a:endParaRPr lang="fr-FR" dirty="0"/>
          </a:p>
          <a:p>
            <a:pPr marL="342900" indent="-342900">
              <a:buFont typeface="Arial" pitchFamily="34" charset="0"/>
              <a:buChar char="•"/>
            </a:pPr>
            <a:endParaRPr lang="fr-FR" dirty="0" smtClean="0"/>
          </a:p>
          <a:p>
            <a:pPr marL="342900" indent="-342900">
              <a:buFont typeface="Arial" pitchFamily="34" charset="0"/>
              <a:buChar char="•"/>
            </a:pPr>
            <a:r>
              <a:rPr lang="fr-FR" dirty="0" smtClean="0"/>
              <a:t>La population </a:t>
            </a:r>
            <a:r>
              <a:rPr lang="fr-FR" dirty="0"/>
              <a:t>initiale est générée par tirage </a:t>
            </a:r>
            <a:r>
              <a:rPr lang="fr-FR" dirty="0" smtClean="0"/>
              <a:t>aléatoire. </a:t>
            </a:r>
          </a:p>
          <a:p>
            <a:endParaRPr lang="fr-FR" dirty="0" smtClean="0"/>
          </a:p>
          <a:p>
            <a:pPr marL="342900" indent="-342900">
              <a:buFont typeface="Arial" pitchFamily="34" charset="0"/>
              <a:buChar char="•"/>
            </a:pPr>
            <a:r>
              <a:rPr lang="fr-FR" dirty="0"/>
              <a:t>La population contient N individus. Chaque </a:t>
            </a:r>
            <a:r>
              <a:rPr lang="fr-FR" dirty="0" smtClean="0"/>
              <a:t>individu est </a:t>
            </a:r>
            <a:r>
              <a:rPr lang="fr-FR" dirty="0"/>
              <a:t>un vecteur </a:t>
            </a:r>
            <a:r>
              <a:rPr lang="fr-FR" dirty="0" smtClean="0"/>
              <a:t>de dimension D, où G désigne la génération </a:t>
            </a:r>
          </a:p>
          <a:p>
            <a:pPr marL="342900" indent="-342900">
              <a:buFont typeface="Arial" pitchFamily="34" charset="0"/>
              <a:buChar char="•"/>
            </a:pPr>
            <a:endParaRPr lang="fr-FR" dirty="0" smtClean="0"/>
          </a:p>
          <a:p>
            <a:r>
              <a:rPr lang="fr-FR" dirty="0" smtClean="0"/>
              <a:t>  </a:t>
            </a:r>
          </a:p>
          <a:p>
            <a:endParaRPr lang="fr-FR" dirty="0" smtClean="0"/>
          </a:p>
        </p:txBody>
      </p:sp>
      <p:sp>
        <p:nvSpPr>
          <p:cNvPr id="9" name="Espace réservé du texte 8"/>
          <p:cNvSpPr>
            <a:spLocks noGrp="1"/>
          </p:cNvSpPr>
          <p:nvPr>
            <p:ph type="body" sz="quarter" idx="14"/>
          </p:nvPr>
        </p:nvSpPr>
        <p:spPr>
          <a:xfrm rot="21288877">
            <a:off x="2310299" y="9261735"/>
            <a:ext cx="5760000" cy="766544"/>
          </a:xfrm>
        </p:spPr>
        <p:txBody>
          <a:bodyPr/>
          <a:lstStyle/>
          <a:p>
            <a:pPr algn="l"/>
            <a:r>
              <a:rPr lang="fr-FR" dirty="0" smtClean="0">
                <a:solidFill>
                  <a:schemeClr val="tx1">
                    <a:lumMod val="50000"/>
                  </a:schemeClr>
                </a:solidFill>
              </a:rPr>
              <a:t>Processus de DE</a:t>
            </a:r>
            <a:endParaRPr lang="fr-FR" dirty="0">
              <a:solidFill>
                <a:schemeClr val="tx1">
                  <a:lumMod val="50000"/>
                </a:schemeClr>
              </a:solidFill>
            </a:endParaRPr>
          </a:p>
        </p:txBody>
      </p:sp>
      <p:sp>
        <p:nvSpPr>
          <p:cNvPr id="12" name="Rectangle 11"/>
          <p:cNvSpPr/>
          <p:nvPr/>
        </p:nvSpPr>
        <p:spPr>
          <a:xfrm>
            <a:off x="790278" y="2398485"/>
            <a:ext cx="2016224" cy="584775"/>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sz="2400" b="1" dirty="0"/>
              <a:t>I</a:t>
            </a:r>
            <a:r>
              <a:rPr lang="fr-FR" sz="2400" b="1" dirty="0" smtClean="0"/>
              <a:t>nitialisation</a:t>
            </a:r>
            <a:endParaRPr lang="fr-FR" sz="2400" b="1"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4844" y="3804562"/>
            <a:ext cx="2036763" cy="6096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89918" y="3804562"/>
            <a:ext cx="2036763" cy="6096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76553" y="3804562"/>
            <a:ext cx="2036763" cy="6096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73156" y="5733864"/>
            <a:ext cx="144016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Organigramme : Décision 12"/>
          <p:cNvSpPr/>
          <p:nvPr/>
        </p:nvSpPr>
        <p:spPr>
          <a:xfrm>
            <a:off x="1572097" y="5049984"/>
            <a:ext cx="4104456" cy="1944216"/>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smtClean="0"/>
              <a:t>convergence?</a:t>
            </a:r>
            <a:endParaRPr lang="fr-FR" sz="2000" b="1" dirty="0"/>
          </a:p>
        </p:txBody>
      </p:sp>
      <p:pic>
        <p:nvPicPr>
          <p:cNvPr id="103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05187" y="8363949"/>
            <a:ext cx="1438275"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1" name="Connecteur droit 20"/>
          <p:cNvCxnSpPr>
            <a:stCxn id="12" idx="1"/>
          </p:cNvCxnSpPr>
          <p:nvPr/>
        </p:nvCxnSpPr>
        <p:spPr>
          <a:xfrm flipH="1" flipV="1">
            <a:off x="358230" y="2690872"/>
            <a:ext cx="432048" cy="1"/>
          </a:xfrm>
          <a:prstGeom prst="line">
            <a:avLst/>
          </a:prstGeom>
          <a:ln/>
        </p:spPr>
        <p:style>
          <a:lnRef idx="1">
            <a:schemeClr val="dk1"/>
          </a:lnRef>
          <a:fillRef idx="0">
            <a:schemeClr val="dk1"/>
          </a:fillRef>
          <a:effectRef idx="0">
            <a:schemeClr val="dk1"/>
          </a:effectRef>
          <a:fontRef idx="minor">
            <a:schemeClr val="tx1"/>
          </a:fontRef>
        </p:style>
      </p:cxnSp>
      <p:cxnSp>
        <p:nvCxnSpPr>
          <p:cNvPr id="23" name="Connecteur droit 22"/>
          <p:cNvCxnSpPr/>
          <p:nvPr/>
        </p:nvCxnSpPr>
        <p:spPr>
          <a:xfrm>
            <a:off x="358230" y="2690872"/>
            <a:ext cx="0" cy="1421209"/>
          </a:xfrm>
          <a:prstGeom prst="line">
            <a:avLst/>
          </a:prstGeom>
          <a:ln/>
        </p:spPr>
        <p:style>
          <a:lnRef idx="1">
            <a:schemeClr val="dk1"/>
          </a:lnRef>
          <a:fillRef idx="0">
            <a:schemeClr val="dk1"/>
          </a:fillRef>
          <a:effectRef idx="0">
            <a:schemeClr val="dk1"/>
          </a:effectRef>
          <a:fontRef idx="minor">
            <a:schemeClr val="tx1"/>
          </a:fontRef>
        </p:style>
      </p:cxnSp>
      <p:cxnSp>
        <p:nvCxnSpPr>
          <p:cNvPr id="27" name="Connecteur droit avec flèche 26"/>
          <p:cNvCxnSpPr>
            <a:endCxn id="1026" idx="1"/>
          </p:cNvCxnSpPr>
          <p:nvPr/>
        </p:nvCxnSpPr>
        <p:spPr>
          <a:xfrm>
            <a:off x="323335" y="4109362"/>
            <a:ext cx="411509"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9" name="Connecteur droit avec flèche 28"/>
          <p:cNvCxnSpPr>
            <a:stCxn id="1026" idx="3"/>
            <a:endCxn id="1027" idx="1"/>
          </p:cNvCxnSpPr>
          <p:nvPr/>
        </p:nvCxnSpPr>
        <p:spPr>
          <a:xfrm>
            <a:off x="2771607" y="4109362"/>
            <a:ext cx="418311"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032" name="Connecteur droit avec flèche 1031"/>
          <p:cNvCxnSpPr/>
          <p:nvPr/>
        </p:nvCxnSpPr>
        <p:spPr>
          <a:xfrm>
            <a:off x="5281590" y="4038063"/>
            <a:ext cx="449872"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036" name="Connecteur droit avec flèche 1035"/>
          <p:cNvCxnSpPr>
            <a:stCxn id="1028" idx="2"/>
          </p:cNvCxnSpPr>
          <p:nvPr/>
        </p:nvCxnSpPr>
        <p:spPr>
          <a:xfrm flipH="1">
            <a:off x="6694934" y="4414162"/>
            <a:ext cx="1" cy="129385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040" name="Connecteur droit avec flèche 1039"/>
          <p:cNvCxnSpPr>
            <a:stCxn id="1029" idx="1"/>
            <a:endCxn id="13" idx="3"/>
          </p:cNvCxnSpPr>
          <p:nvPr/>
        </p:nvCxnSpPr>
        <p:spPr>
          <a:xfrm flipH="1" flipV="1">
            <a:off x="5676553" y="6022092"/>
            <a:ext cx="596603" cy="1657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044" name="Connecteur droit 1043"/>
          <p:cNvCxnSpPr>
            <a:stCxn id="13" idx="1"/>
          </p:cNvCxnSpPr>
          <p:nvPr/>
        </p:nvCxnSpPr>
        <p:spPr>
          <a:xfrm flipH="1">
            <a:off x="1222326" y="6022092"/>
            <a:ext cx="349771" cy="8286"/>
          </a:xfrm>
          <a:prstGeom prst="line">
            <a:avLst/>
          </a:prstGeom>
          <a:ln/>
        </p:spPr>
        <p:style>
          <a:lnRef idx="1">
            <a:schemeClr val="dk1"/>
          </a:lnRef>
          <a:fillRef idx="0">
            <a:schemeClr val="dk1"/>
          </a:fillRef>
          <a:effectRef idx="0">
            <a:schemeClr val="dk1"/>
          </a:effectRef>
          <a:fontRef idx="minor">
            <a:schemeClr val="tx1"/>
          </a:fontRef>
        </p:style>
      </p:cxnSp>
      <p:cxnSp>
        <p:nvCxnSpPr>
          <p:cNvPr id="1046" name="Connecteur droit avec flèche 1045"/>
          <p:cNvCxnSpPr/>
          <p:nvPr/>
        </p:nvCxnSpPr>
        <p:spPr>
          <a:xfrm flipV="1">
            <a:off x="1222326" y="4440012"/>
            <a:ext cx="0" cy="129385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052" name="Connecteur droit avec flèche 1051"/>
          <p:cNvCxnSpPr>
            <a:stCxn id="13" idx="2"/>
            <a:endCxn id="1030" idx="0"/>
          </p:cNvCxnSpPr>
          <p:nvPr/>
        </p:nvCxnSpPr>
        <p:spPr>
          <a:xfrm>
            <a:off x="3624325" y="6994200"/>
            <a:ext cx="0" cy="1369749"/>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077" name="ZoneTexte 1076"/>
          <p:cNvSpPr txBox="1"/>
          <p:nvPr/>
        </p:nvSpPr>
        <p:spPr>
          <a:xfrm>
            <a:off x="978013" y="3878528"/>
            <a:ext cx="1550424" cy="461665"/>
          </a:xfrm>
          <a:prstGeom prst="rect">
            <a:avLst/>
          </a:prstGeom>
          <a:noFill/>
        </p:spPr>
        <p:txBody>
          <a:bodyPr wrap="none" rtlCol="0">
            <a:spAutoFit/>
          </a:bodyPr>
          <a:lstStyle/>
          <a:p>
            <a:r>
              <a:rPr lang="fr-FR" sz="2400" b="1" dirty="0" smtClean="0"/>
              <a:t>Mutation </a:t>
            </a:r>
            <a:endParaRPr lang="fr-FR" sz="2400" b="1" dirty="0"/>
          </a:p>
        </p:txBody>
      </p:sp>
      <p:sp>
        <p:nvSpPr>
          <p:cNvPr id="1078" name="ZoneTexte 1077"/>
          <p:cNvSpPr txBox="1"/>
          <p:nvPr/>
        </p:nvSpPr>
        <p:spPr>
          <a:xfrm>
            <a:off x="3226299" y="3878527"/>
            <a:ext cx="1963999" cy="461665"/>
          </a:xfrm>
          <a:prstGeom prst="rect">
            <a:avLst/>
          </a:prstGeom>
          <a:noFill/>
        </p:spPr>
        <p:txBody>
          <a:bodyPr wrap="none" rtlCol="0">
            <a:spAutoFit/>
          </a:bodyPr>
          <a:lstStyle/>
          <a:p>
            <a:r>
              <a:rPr lang="fr-FR" sz="2400" b="1" dirty="0" smtClean="0"/>
              <a:t>Croisement </a:t>
            </a:r>
            <a:endParaRPr lang="fr-FR" sz="2400" b="1" dirty="0"/>
          </a:p>
        </p:txBody>
      </p:sp>
      <p:sp>
        <p:nvSpPr>
          <p:cNvPr id="1079" name="ZoneTexte 1078"/>
          <p:cNvSpPr txBox="1"/>
          <p:nvPr/>
        </p:nvSpPr>
        <p:spPr>
          <a:xfrm>
            <a:off x="5876441" y="3878526"/>
            <a:ext cx="1636987" cy="461665"/>
          </a:xfrm>
          <a:prstGeom prst="rect">
            <a:avLst/>
          </a:prstGeom>
          <a:noFill/>
        </p:spPr>
        <p:txBody>
          <a:bodyPr wrap="none" rtlCol="0">
            <a:spAutoFit/>
          </a:bodyPr>
          <a:lstStyle/>
          <a:p>
            <a:r>
              <a:rPr lang="fr-FR" sz="2400" b="1" dirty="0" smtClean="0"/>
              <a:t>Sélection </a:t>
            </a:r>
            <a:endParaRPr lang="fr-FR" sz="2400" b="1" dirty="0"/>
          </a:p>
        </p:txBody>
      </p:sp>
      <p:sp>
        <p:nvSpPr>
          <p:cNvPr id="1080" name="ZoneTexte 1079"/>
          <p:cNvSpPr txBox="1"/>
          <p:nvPr/>
        </p:nvSpPr>
        <p:spPr>
          <a:xfrm>
            <a:off x="6396758" y="5758689"/>
            <a:ext cx="1192955" cy="461665"/>
          </a:xfrm>
          <a:prstGeom prst="rect">
            <a:avLst/>
          </a:prstGeom>
          <a:noFill/>
        </p:spPr>
        <p:txBody>
          <a:bodyPr wrap="none" rtlCol="0">
            <a:spAutoFit/>
          </a:bodyPr>
          <a:lstStyle/>
          <a:p>
            <a:r>
              <a:rPr lang="fr-FR" sz="2400" b="1" dirty="0" smtClean="0"/>
              <a:t>G=G+1</a:t>
            </a:r>
            <a:endParaRPr lang="fr-FR" sz="2400" b="1" dirty="0"/>
          </a:p>
        </p:txBody>
      </p:sp>
      <p:sp>
        <p:nvSpPr>
          <p:cNvPr id="1081" name="ZoneTexte 1080"/>
          <p:cNvSpPr txBox="1"/>
          <p:nvPr/>
        </p:nvSpPr>
        <p:spPr>
          <a:xfrm>
            <a:off x="3002540" y="8388774"/>
            <a:ext cx="1141659" cy="584775"/>
          </a:xfrm>
          <a:prstGeom prst="rect">
            <a:avLst/>
          </a:prstGeom>
          <a:noFill/>
        </p:spPr>
        <p:txBody>
          <a:bodyPr wrap="none" rtlCol="0">
            <a:spAutoFit/>
          </a:bodyPr>
          <a:lstStyle/>
          <a:p>
            <a:r>
              <a:rPr lang="fr-FR" dirty="0" smtClean="0"/>
              <a:t>Stop </a:t>
            </a:r>
            <a:endParaRPr lang="fr-FR" dirty="0"/>
          </a:p>
        </p:txBody>
      </p:sp>
      <p:sp>
        <p:nvSpPr>
          <p:cNvPr id="1082" name="ZoneTexte 1081"/>
          <p:cNvSpPr txBox="1"/>
          <p:nvPr/>
        </p:nvSpPr>
        <p:spPr>
          <a:xfrm>
            <a:off x="734844" y="5503352"/>
            <a:ext cx="936475" cy="584775"/>
          </a:xfrm>
          <a:prstGeom prst="rect">
            <a:avLst/>
          </a:prstGeom>
          <a:noFill/>
        </p:spPr>
        <p:txBody>
          <a:bodyPr wrap="none" rtlCol="0">
            <a:spAutoFit/>
          </a:bodyPr>
          <a:lstStyle/>
          <a:p>
            <a:r>
              <a:rPr lang="fr-FR" dirty="0"/>
              <a:t>N</a:t>
            </a:r>
            <a:r>
              <a:rPr lang="fr-FR" dirty="0" smtClean="0"/>
              <a:t>on</a:t>
            </a:r>
            <a:endParaRPr lang="fr-FR" dirty="0"/>
          </a:p>
        </p:txBody>
      </p:sp>
      <p:sp>
        <p:nvSpPr>
          <p:cNvPr id="1083" name="ZoneTexte 1082"/>
          <p:cNvSpPr txBox="1"/>
          <p:nvPr/>
        </p:nvSpPr>
        <p:spPr>
          <a:xfrm>
            <a:off x="3207724" y="7402217"/>
            <a:ext cx="936475" cy="584775"/>
          </a:xfrm>
          <a:prstGeom prst="rect">
            <a:avLst/>
          </a:prstGeom>
          <a:noFill/>
        </p:spPr>
        <p:txBody>
          <a:bodyPr wrap="none" rtlCol="0">
            <a:spAutoFit/>
          </a:bodyPr>
          <a:lstStyle/>
          <a:p>
            <a:r>
              <a:rPr lang="fr-FR" dirty="0" smtClean="0"/>
              <a:t>Oui </a:t>
            </a:r>
            <a:endParaRPr lang="fr-FR" dirty="0"/>
          </a:p>
        </p:txBody>
      </p:sp>
    </p:spTree>
    <p:extLst>
      <p:ext uri="{BB962C8B-B14F-4D97-AF65-F5344CB8AC3E}">
        <p14:creationId xmlns:p14="http://schemas.microsoft.com/office/powerpoint/2010/main" val="41437077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a:effectLst>
                  <a:outerShdw blurRad="38100" dist="38100" dir="2700000" algn="tl">
                    <a:srgbClr val="000000">
                      <a:alpha val="43137"/>
                    </a:srgbClr>
                  </a:outerShdw>
                </a:effectLst>
              </a:rPr>
              <a:t>Les étapes d’algorithme DE </a:t>
            </a:r>
            <a:endParaRPr lang="fr-FR" dirty="0"/>
          </a:p>
        </p:txBody>
      </p:sp>
      <p:sp>
        <p:nvSpPr>
          <p:cNvPr id="3" name="Espace réservé du numéro de diapositive 2"/>
          <p:cNvSpPr>
            <a:spLocks noGrp="1"/>
          </p:cNvSpPr>
          <p:nvPr>
            <p:ph type="sldNum" sz="quarter" idx="12"/>
          </p:nvPr>
        </p:nvSpPr>
        <p:spPr/>
        <p:txBody>
          <a:bodyPr/>
          <a:lstStyle/>
          <a:p>
            <a:fld id="{D97FAD88-CD89-445B-80D2-D1F46C853675}" type="slidenum">
              <a:rPr lang="en-US" smtClean="0"/>
              <a:pPr/>
              <a:t>8</a:t>
            </a:fld>
            <a:endParaRPr lang="en-US" dirty="0"/>
          </a:p>
        </p:txBody>
      </p:sp>
      <p:sp>
        <p:nvSpPr>
          <p:cNvPr id="7" name="Espace réservé du texte 6"/>
          <p:cNvSpPr>
            <a:spLocks noGrp="1"/>
          </p:cNvSpPr>
          <p:nvPr>
            <p:ph type="body" sz="quarter" idx="15"/>
          </p:nvPr>
        </p:nvSpPr>
        <p:spPr/>
        <p:txBody>
          <a:bodyPr/>
          <a:lstStyle/>
          <a:p>
            <a:r>
              <a:rPr lang="fr-FR" b="1" dirty="0" smtClean="0"/>
              <a:t>Mutation </a:t>
            </a:r>
            <a:endParaRPr lang="fr-FR" b="1" dirty="0"/>
          </a:p>
        </p:txBody>
      </p:sp>
      <p:sp>
        <p:nvSpPr>
          <p:cNvPr id="8" name="Espace réservé du texte 7"/>
          <p:cNvSpPr>
            <a:spLocks noGrp="1"/>
          </p:cNvSpPr>
          <p:nvPr>
            <p:ph type="body" sz="quarter" idx="16"/>
          </p:nvPr>
        </p:nvSpPr>
        <p:spPr>
          <a:xfrm>
            <a:off x="7991078" y="3631332"/>
            <a:ext cx="9505056" cy="5328592"/>
          </a:xfrm>
        </p:spPr>
        <p:txBody>
          <a:bodyPr/>
          <a:lstStyle/>
          <a:p>
            <a:pPr marL="342900" indent="-342900">
              <a:buFont typeface="Arial" pitchFamily="34" charset="0"/>
              <a:buChar char="•"/>
            </a:pPr>
            <a:endParaRPr lang="fr-FR" dirty="0" smtClean="0"/>
          </a:p>
          <a:p>
            <a:pPr marL="342900" indent="-342900">
              <a:buFont typeface="Arial" pitchFamily="34" charset="0"/>
              <a:buChar char="•"/>
            </a:pPr>
            <a:endParaRPr lang="fr-FR" dirty="0"/>
          </a:p>
          <a:p>
            <a:pPr marL="342900" indent="-342900">
              <a:buFont typeface="Arial" pitchFamily="34" charset="0"/>
              <a:buChar char="•"/>
            </a:pPr>
            <a:r>
              <a:rPr lang="fr-FR" dirty="0" smtClean="0"/>
              <a:t>Pour chaque vecteur courant on </a:t>
            </a:r>
            <a:r>
              <a:rPr lang="fr-FR" dirty="0"/>
              <a:t>génère un vecteur </a:t>
            </a:r>
            <a:r>
              <a:rPr lang="fr-FR" dirty="0" smtClean="0"/>
              <a:t>mutant qui peut </a:t>
            </a:r>
            <a:r>
              <a:rPr lang="fr-FR" dirty="0"/>
              <a:t>être créé en utilisant </a:t>
            </a:r>
            <a:r>
              <a:rPr lang="fr-FR" dirty="0" smtClean="0"/>
              <a:t> </a:t>
            </a:r>
            <a:r>
              <a:rPr lang="fr-FR" dirty="0"/>
              <a:t>des stratégies de </a:t>
            </a:r>
            <a:r>
              <a:rPr lang="fr-FR" dirty="0" smtClean="0"/>
              <a:t>mutation.</a:t>
            </a:r>
            <a:endParaRPr lang="fr-FR" dirty="0"/>
          </a:p>
        </p:txBody>
      </p:sp>
      <p:sp>
        <p:nvSpPr>
          <p:cNvPr id="9" name="Espace réservé du texte 8"/>
          <p:cNvSpPr>
            <a:spLocks noGrp="1"/>
          </p:cNvSpPr>
          <p:nvPr>
            <p:ph type="body" sz="quarter" idx="14"/>
          </p:nvPr>
        </p:nvSpPr>
        <p:spPr>
          <a:xfrm rot="21288877">
            <a:off x="1798982" y="9154440"/>
            <a:ext cx="5760000" cy="766544"/>
          </a:xfrm>
        </p:spPr>
        <p:txBody>
          <a:bodyPr/>
          <a:lstStyle/>
          <a:p>
            <a:pPr algn="l"/>
            <a:r>
              <a:rPr lang="fr-FR" dirty="0">
                <a:solidFill>
                  <a:schemeClr val="tx1">
                    <a:lumMod val="50000"/>
                  </a:schemeClr>
                </a:solidFill>
              </a:rPr>
              <a:t>Processus de DE</a:t>
            </a:r>
          </a:p>
          <a:p>
            <a:pPr algn="l"/>
            <a:endParaRPr lang="fr-FR" dirty="0"/>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230" y="2479204"/>
            <a:ext cx="7388225" cy="681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518165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a:effectLst>
                  <a:outerShdw blurRad="38100" dist="38100" dir="2700000" algn="tl">
                    <a:srgbClr val="000000">
                      <a:alpha val="43137"/>
                    </a:srgbClr>
                  </a:outerShdw>
                </a:effectLst>
              </a:rPr>
              <a:t>Les étapes d’algorithme DE </a:t>
            </a:r>
            <a:endParaRPr lang="fr-FR" dirty="0"/>
          </a:p>
        </p:txBody>
      </p:sp>
      <p:sp>
        <p:nvSpPr>
          <p:cNvPr id="3" name="Espace réservé du numéro de diapositive 2"/>
          <p:cNvSpPr>
            <a:spLocks noGrp="1"/>
          </p:cNvSpPr>
          <p:nvPr>
            <p:ph type="sldNum" sz="quarter" idx="12"/>
          </p:nvPr>
        </p:nvSpPr>
        <p:spPr/>
        <p:txBody>
          <a:bodyPr/>
          <a:lstStyle/>
          <a:p>
            <a:fld id="{D97FAD88-CD89-445B-80D2-D1F46C853675}" type="slidenum">
              <a:rPr lang="en-US" smtClean="0"/>
              <a:pPr/>
              <a:t>9</a:t>
            </a:fld>
            <a:endParaRPr lang="en-US" dirty="0"/>
          </a:p>
        </p:txBody>
      </p:sp>
      <p:sp>
        <p:nvSpPr>
          <p:cNvPr id="7" name="Espace réservé du texte 6"/>
          <p:cNvSpPr>
            <a:spLocks noGrp="1"/>
          </p:cNvSpPr>
          <p:nvPr>
            <p:ph type="body" sz="quarter" idx="15"/>
          </p:nvPr>
        </p:nvSpPr>
        <p:spPr/>
        <p:txBody>
          <a:bodyPr/>
          <a:lstStyle/>
          <a:p>
            <a:r>
              <a:rPr lang="fr-FR" b="1" dirty="0" smtClean="0"/>
              <a:t>Croisement </a:t>
            </a:r>
            <a:endParaRPr lang="fr-FR" b="1" dirty="0"/>
          </a:p>
        </p:txBody>
      </p:sp>
      <p:sp>
        <p:nvSpPr>
          <p:cNvPr id="8" name="Espace réservé du texte 7"/>
          <p:cNvSpPr>
            <a:spLocks noGrp="1"/>
          </p:cNvSpPr>
          <p:nvPr>
            <p:ph type="body" sz="quarter" idx="16"/>
          </p:nvPr>
        </p:nvSpPr>
        <p:spPr>
          <a:xfrm>
            <a:off x="7991078" y="3631332"/>
            <a:ext cx="9361040" cy="5328592"/>
          </a:xfrm>
        </p:spPr>
        <p:txBody>
          <a:bodyPr/>
          <a:lstStyle/>
          <a:p>
            <a:pPr marL="342900" indent="-342900">
              <a:buFont typeface="Arial" pitchFamily="34" charset="0"/>
              <a:buChar char="•"/>
            </a:pPr>
            <a:endParaRPr lang="fr-FR" dirty="0" smtClean="0"/>
          </a:p>
          <a:p>
            <a:pPr marL="342900" indent="-342900">
              <a:buFont typeface="Arial" pitchFamily="34" charset="0"/>
              <a:buChar char="•"/>
            </a:pPr>
            <a:endParaRPr lang="fr-FR" dirty="0"/>
          </a:p>
          <a:p>
            <a:pPr marL="342900" indent="-342900">
              <a:buFont typeface="Arial" pitchFamily="34" charset="0"/>
              <a:buChar char="•"/>
            </a:pPr>
            <a:endParaRPr lang="fr-FR" dirty="0" smtClean="0"/>
          </a:p>
          <a:p>
            <a:pPr marL="342900" indent="-342900">
              <a:buFont typeface="Arial" pitchFamily="34" charset="0"/>
              <a:buChar char="•"/>
            </a:pPr>
            <a:r>
              <a:rPr lang="fr-FR" dirty="0" smtClean="0"/>
              <a:t>L'opération de croisement est </a:t>
            </a:r>
            <a:r>
              <a:rPr lang="fr-FR" dirty="0"/>
              <a:t>introduite pour augmenter la </a:t>
            </a:r>
            <a:r>
              <a:rPr lang="fr-FR" dirty="0" smtClean="0"/>
              <a:t>diversité des </a:t>
            </a:r>
            <a:r>
              <a:rPr lang="fr-FR" dirty="0"/>
              <a:t>vecteurs de paramètres perturbés. </a:t>
            </a:r>
            <a:endParaRPr lang="fr-FR" dirty="0" smtClean="0"/>
          </a:p>
          <a:p>
            <a:endParaRPr lang="fr-FR" dirty="0" smtClean="0"/>
          </a:p>
          <a:p>
            <a:endParaRPr lang="fr-FR" dirty="0"/>
          </a:p>
        </p:txBody>
      </p:sp>
      <p:sp>
        <p:nvSpPr>
          <p:cNvPr id="9" name="Espace réservé du texte 8"/>
          <p:cNvSpPr>
            <a:spLocks noGrp="1"/>
          </p:cNvSpPr>
          <p:nvPr>
            <p:ph type="body" sz="quarter" idx="14"/>
          </p:nvPr>
        </p:nvSpPr>
        <p:spPr>
          <a:xfrm rot="21288877">
            <a:off x="1821244" y="9261734"/>
            <a:ext cx="5760000" cy="766544"/>
          </a:xfrm>
        </p:spPr>
        <p:txBody>
          <a:bodyPr/>
          <a:lstStyle/>
          <a:p>
            <a:pPr algn="l"/>
            <a:r>
              <a:rPr lang="fr-FR" dirty="0">
                <a:solidFill>
                  <a:schemeClr val="tx1">
                    <a:lumMod val="50000"/>
                  </a:schemeClr>
                </a:solidFill>
              </a:rPr>
              <a:t>Processus de DE</a:t>
            </a:r>
          </a:p>
          <a:p>
            <a:pPr algn="l"/>
            <a:endParaRPr lang="fr-FR"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4214" y="2332449"/>
            <a:ext cx="7388225" cy="681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68597972"/>
      </p:ext>
    </p:extLst>
  </p:cSld>
  <p:clrMapOvr>
    <a:masterClrMapping/>
  </p:clrMapOvr>
  <p:timing>
    <p:tnLst>
      <p:par>
        <p:cTn id="1" dur="indefinite" restart="never" nodeType="tmRoot"/>
      </p:par>
    </p:tnLst>
  </p:timing>
</p:sld>
</file>

<file path=ppt/theme/theme1.xml><?xml version="1.0" encoding="utf-8"?>
<a:theme xmlns:a="http://schemas.openxmlformats.org/drawingml/2006/main" name="Deneb Title">
  <a:themeElements>
    <a:clrScheme name="Deneb">
      <a:dk1>
        <a:srgbClr val="3F3F3F"/>
      </a:dk1>
      <a:lt1>
        <a:sysClr val="window" lastClr="FFFFFF"/>
      </a:lt1>
      <a:dk2>
        <a:srgbClr val="1F497D"/>
      </a:dk2>
      <a:lt2>
        <a:srgbClr val="EEECE1"/>
      </a:lt2>
      <a:accent1>
        <a:srgbClr val="EF005A"/>
      </a:accent1>
      <a:accent2>
        <a:srgbClr val="F00082"/>
      </a:accent2>
      <a:accent3>
        <a:srgbClr val="A1007E"/>
      </a:accent3>
      <a:accent4>
        <a:srgbClr val="770099"/>
      </a:accent4>
      <a:accent5>
        <a:srgbClr val="4BACC6"/>
      </a:accent5>
      <a:accent6>
        <a:srgbClr val="F79646"/>
      </a:accent6>
      <a:hlink>
        <a:srgbClr val="EF005A"/>
      </a:hlink>
      <a:folHlink>
        <a:srgbClr val="A1007E"/>
      </a:folHlink>
    </a:clrScheme>
    <a:fontScheme name="Capella">
      <a:majorFont>
        <a:latin typeface="Montserrat-Bold"/>
        <a:ea typeface="Capella Bold"/>
        <a:cs typeface=""/>
      </a:majorFont>
      <a:minorFont>
        <a:latin typeface="Aleo-Light"/>
        <a:ea typeface="Capella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eneb Contents">
  <a:themeElements>
    <a:clrScheme name="Deneb">
      <a:dk1>
        <a:srgbClr val="3F3F3F"/>
      </a:dk1>
      <a:lt1>
        <a:sysClr val="window" lastClr="FFFFFF"/>
      </a:lt1>
      <a:dk2>
        <a:srgbClr val="1F497D"/>
      </a:dk2>
      <a:lt2>
        <a:srgbClr val="EEECE1"/>
      </a:lt2>
      <a:accent1>
        <a:srgbClr val="EF005A"/>
      </a:accent1>
      <a:accent2>
        <a:srgbClr val="F00082"/>
      </a:accent2>
      <a:accent3>
        <a:srgbClr val="A1007E"/>
      </a:accent3>
      <a:accent4>
        <a:srgbClr val="770099"/>
      </a:accent4>
      <a:accent5>
        <a:srgbClr val="4BACC6"/>
      </a:accent5>
      <a:accent6>
        <a:srgbClr val="F79646"/>
      </a:accent6>
      <a:hlink>
        <a:srgbClr val="0000FF"/>
      </a:hlink>
      <a:folHlink>
        <a:srgbClr val="800080"/>
      </a:folHlink>
    </a:clrScheme>
    <a:fontScheme name="Capella">
      <a:majorFont>
        <a:latin typeface="Montserrat-Bold"/>
        <a:ea typeface="Capella Bold"/>
        <a:cs typeface=""/>
      </a:majorFont>
      <a:minorFont>
        <a:latin typeface="Aleo-Light"/>
        <a:ea typeface="Capella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28575">
          <a:solidFill>
            <a:schemeClr val="tx1">
              <a:lumMod val="60000"/>
              <a:lumOff val="40000"/>
            </a:schemeClr>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18534</TotalTime>
  <Words>1976</Words>
  <Application>Microsoft Office PowerPoint</Application>
  <PresentationFormat>Personnalisé</PresentationFormat>
  <Paragraphs>374</Paragraphs>
  <Slides>32</Slides>
  <Notes>22</Notes>
  <HiddenSlides>0</HiddenSlides>
  <MMClips>0</MMClips>
  <ScaleCrop>false</ScaleCrop>
  <HeadingPairs>
    <vt:vector size="4" baseType="variant">
      <vt:variant>
        <vt:lpstr>Thème</vt:lpstr>
      </vt:variant>
      <vt:variant>
        <vt:i4>2</vt:i4>
      </vt:variant>
      <vt:variant>
        <vt:lpstr>Titres des diapositives</vt:lpstr>
      </vt:variant>
      <vt:variant>
        <vt:i4>32</vt:i4>
      </vt:variant>
    </vt:vector>
  </HeadingPairs>
  <TitlesOfParts>
    <vt:vector size="34" baseType="lpstr">
      <vt:lpstr>Deneb Title</vt:lpstr>
      <vt:lpstr>Deneb Contents</vt:lpstr>
      <vt:lpstr>Méthode Hybride Basée Sur Les Algorithmes à Evolution Différentielle.</vt:lpstr>
      <vt:lpstr>Plan de travail</vt:lpstr>
      <vt:lpstr>Introduction </vt:lpstr>
      <vt:lpstr>Introduction </vt:lpstr>
      <vt:lpstr>Algorithme à évolution  différentielle</vt:lpstr>
      <vt:lpstr>Algorithme à évolution différentielle</vt:lpstr>
      <vt:lpstr>Les étapes d’algorithme DE </vt:lpstr>
      <vt:lpstr>Les étapes d’algorithme DE </vt:lpstr>
      <vt:lpstr>Les étapes d’algorithme DE </vt:lpstr>
      <vt:lpstr>Les étapes d’algorithme DE </vt:lpstr>
      <vt:lpstr>Pseudocode d’algorithme DE.</vt:lpstr>
      <vt:lpstr>Apprentissage automatique </vt:lpstr>
      <vt:lpstr>Apprentissage automatique </vt:lpstr>
      <vt:lpstr>Types d’algorithme d’apprentissage</vt:lpstr>
      <vt:lpstr>Types d’algorithme d’apprentissage</vt:lpstr>
      <vt:lpstr>Algorithme clustering </vt:lpstr>
      <vt:lpstr>Algorithme clustering </vt:lpstr>
      <vt:lpstr>Algorithme clustering </vt:lpstr>
      <vt:lpstr>Exemple K-Means :</vt:lpstr>
      <vt:lpstr>Exemple (suite) :K-Means </vt:lpstr>
      <vt:lpstr>Exemple (suite) :K-Means </vt:lpstr>
      <vt:lpstr>Exemple (suite) :K-Means </vt:lpstr>
      <vt:lpstr>Exemple (suite) :K-Means </vt:lpstr>
      <vt:lpstr>Approches métaheuristique </vt:lpstr>
      <vt:lpstr>Hybridation de métaheuristique</vt:lpstr>
      <vt:lpstr>Les méthode hybride </vt:lpstr>
      <vt:lpstr>Implémentation  </vt:lpstr>
      <vt:lpstr>Exemple d’application</vt:lpstr>
      <vt:lpstr>L'organigramme de DE avec Clustering</vt:lpstr>
      <vt:lpstr>Conclusion  </vt:lpstr>
      <vt:lpstr>Présentation PowerPoint</vt:lpstr>
      <vt:lpstr>Merci pour votre attention !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Deneb</dc:title>
  <dc:creator>Jun</dc:creator>
  <cp:lastModifiedBy>Windows User</cp:lastModifiedBy>
  <cp:revision>322</cp:revision>
  <dcterms:created xsi:type="dcterms:W3CDTF">2014-05-31T17:00:12Z</dcterms:created>
  <dcterms:modified xsi:type="dcterms:W3CDTF">2018-07-03T12:24:33Z</dcterms:modified>
</cp:coreProperties>
</file>