
<file path=[Content_Types].xml><?xml version="1.0" encoding="utf-8"?>
<Types xmlns="http://schemas.openxmlformats.org/package/2006/content-types">
  <Override PartName="/ppt/tags/tag8.xml" ContentType="application/vnd.openxmlformats-officedocument.presentationml.tags+xml"/>
  <Override PartName="/ppt/tags/tag140.xml" ContentType="application/vnd.openxmlformats-officedocument.presentationml.tags+xml"/>
  <Override PartName="/ppt/tags/tag238.xml" ContentType="application/vnd.openxmlformats-officedocument.presentationml.tags+xml"/>
  <Override PartName="/ppt/tags/tag285.xml" ContentType="application/vnd.openxmlformats-officedocument.presentationml.tags+xml"/>
  <Override PartName="/ppt/slides/slide25.xml" ContentType="application/vnd.openxmlformats-officedocument.presentationml.slide+xml"/>
  <Override PartName="/ppt/slideLayouts/slideLayout2.xml" ContentType="application/vnd.openxmlformats-officedocument.presentationml.slideLayout+xml"/>
  <Override PartName="/ppt/tags/tag216.xml" ContentType="application/vnd.openxmlformats-officedocument.presentationml.tags+xml"/>
  <Override PartName="/ppt/tags/tag263.xml" ContentType="application/vnd.openxmlformats-officedocument.presentationml.tag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ags/tag38.xml" ContentType="application/vnd.openxmlformats-officedocument.presentationml.tags+xml"/>
  <Override PartName="/ppt/tags/tag85.xml" ContentType="application/vnd.openxmlformats-officedocument.presentationml.tags+xml"/>
  <Override PartName="/ppt/tags/tag189.xml" ContentType="application/vnd.openxmlformats-officedocument.presentationml.tags+xml"/>
  <Override PartName="/ppt/tags/tag241.xml" ContentType="application/vnd.openxmlformats-officedocument.presentationml.tags+xml"/>
  <Override PartName="/ppt/notesSlides/notesSlide16.xml" ContentType="application/vnd.openxmlformats-officedocument.presentationml.notesSlide+xml"/>
  <Override PartName="/ppt/tableStyles.xml" ContentType="application/vnd.openxmlformats-officedocument.presentationml.tableStyles+xml"/>
  <Override PartName="/ppt/tags/tag16.xml" ContentType="application/vnd.openxmlformats-officedocument.presentationml.tags+xml"/>
  <Override PartName="/ppt/tags/tag27.xml" ContentType="application/vnd.openxmlformats-officedocument.presentationml.tags+xml"/>
  <Override PartName="/ppt/tags/tag63.xml" ContentType="application/vnd.openxmlformats-officedocument.presentationml.tags+xml"/>
  <Override PartName="/ppt/tags/tag74.xml" ContentType="application/vnd.openxmlformats-officedocument.presentationml.tags+xml"/>
  <Override PartName="/ppt/tags/tag178.xml" ContentType="application/vnd.openxmlformats-officedocument.presentationml.tags+xml"/>
  <Override PartName="/ppt/tags/tag230.xml" ContentType="application/vnd.openxmlformats-officedocument.presentationml.tags+xml"/>
  <Override PartName="/ppt/tags/tag52.xml" ContentType="application/vnd.openxmlformats-officedocument.presentationml.tags+xml"/>
  <Override PartName="/ppt/tags/tag109.xml" ContentType="application/vnd.openxmlformats-officedocument.presentationml.tags+xml"/>
  <Override PartName="/ppt/tags/tag156.xml" ContentType="application/vnd.openxmlformats-officedocument.presentationml.tags+xml"/>
  <Override PartName="/ppt/tags/tag167.xml" ContentType="application/vnd.openxmlformats-officedocument.presentationml.tags+xml"/>
  <Override PartName="/ppt/diagrams/layout1.xml" ContentType="application/vnd.openxmlformats-officedocument.drawingml.diagramLayout+xml"/>
  <Override PartName="/ppt/tags/tag41.xml" ContentType="application/vnd.openxmlformats-officedocument.presentationml.tags+xml"/>
  <Override PartName="/ppt/notesSlides/notesSlide7.xml" ContentType="application/vnd.openxmlformats-officedocument.presentationml.notesSlide+xml"/>
  <Override PartName="/ppt/tags/tag145.xml" ContentType="application/vnd.openxmlformats-officedocument.presentationml.tags+xml"/>
  <Override PartName="/ppt/diagrams/data2.xml" ContentType="application/vnd.openxmlformats-officedocument.drawingml.diagramData+xml"/>
  <Override PartName="/ppt/tags/tag192.xml" ContentType="application/vnd.openxmlformats-officedocument.presentationml.tags+xml"/>
  <Override PartName="/ppt/tags/tag279.xml" ContentType="application/vnd.openxmlformats-officedocument.presentationml.tags+xml"/>
  <Override PartName="/ppt/tags/tag30.xml" ContentType="application/vnd.openxmlformats-officedocument.presentationml.tags+xml"/>
  <Override PartName="/ppt/tags/tag134.xml" ContentType="application/vnd.openxmlformats-officedocument.presentationml.tags+xml"/>
  <Override PartName="/ppt/tags/tag181.xml" ContentType="application/vnd.openxmlformats-officedocument.presentationml.tags+xml"/>
  <Override PartName="/ppt/tags/tag268.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ags/tag112.xml" ContentType="application/vnd.openxmlformats-officedocument.presentationml.tags+xml"/>
  <Override PartName="/ppt/tags/tag123.xml" ContentType="application/vnd.openxmlformats-officedocument.presentationml.tags+xml"/>
  <Override PartName="/ppt/tags/tag170.xml" ContentType="application/vnd.openxmlformats-officedocument.presentationml.tags+xml"/>
  <Override PartName="/ppt/tags/tag257.xml" ContentType="application/vnd.openxmlformats-officedocument.presentationml.tags+xml"/>
  <Override PartName="/ppt/diagrams/drawing3.xml" ContentType="application/vnd.ms-office.drawingml.diagramDrawing+xml"/>
  <Override PartName="/ppt/theme/theme2.xml" ContentType="application/vnd.openxmlformats-officedocument.theme+xml"/>
  <Override PartName="/ppt/tags/tag5.xml" ContentType="application/vnd.openxmlformats-officedocument.presentationml.tags+xml"/>
  <Override PartName="/ppt/tags/tag79.xml" ContentType="application/vnd.openxmlformats-officedocument.presentationml.tags+xml"/>
  <Override PartName="/ppt/tags/tag101.xml" ContentType="application/vnd.openxmlformats-officedocument.presentationml.tags+xml"/>
  <Override PartName="/ppt/tags/tag246.xml" ContentType="application/vnd.openxmlformats-officedocument.presentationml.tags+xml"/>
  <Override PartName="/ppt/diagrams/quickStyle3.xml" ContentType="application/vnd.openxmlformats-officedocument.drawingml.diagramStyle+xml"/>
  <Override PartName="/ppt/tags/tag293.xml" ContentType="application/vnd.openxmlformats-officedocument.presentationml.tags+xml"/>
  <Override PartName="/ppt/slides/slide33.xml" ContentType="application/vnd.openxmlformats-officedocument.presentationml.slide+xml"/>
  <Override PartName="/ppt/tags/tag68.xml" ContentType="application/vnd.openxmlformats-officedocument.presentationml.tags+xml"/>
  <Override PartName="/ppt/tags/tag224.xml" ContentType="application/vnd.openxmlformats-officedocument.presentationml.tags+xml"/>
  <Override PartName="/ppt/tags/tag235.xml" ContentType="application/vnd.openxmlformats-officedocument.presentationml.tags+xml"/>
  <Override PartName="/ppt/tags/tag271.xml" ContentType="application/vnd.openxmlformats-officedocument.presentationml.tags+xml"/>
  <Override PartName="/ppt/tags/tag282.xml" ContentType="application/vnd.openxmlformats-officedocument.presentationml.tags+xml"/>
  <Override PartName="/ppt/presentation.xml" ContentType="application/vnd.openxmlformats-officedocument.presentationml.presentation.main+xml"/>
  <Override PartName="/ppt/slides/slide22.xml" ContentType="application/vnd.openxmlformats-officedocument.presentationml.slide+xml"/>
  <Override PartName="/ppt/tags/tag57.xml" ContentType="application/vnd.openxmlformats-officedocument.presentationml.tags+xml"/>
  <Override PartName="/ppt/tags/tag213.xml" ContentType="application/vnd.openxmlformats-officedocument.presentationml.tags+xml"/>
  <Override PartName="/ppt/tags/tag260.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tags/tag35.xml" ContentType="application/vnd.openxmlformats-officedocument.presentationml.tags+xml"/>
  <Override PartName="/ppt/tags/tag46.xml" ContentType="application/vnd.openxmlformats-officedocument.presentationml.tags+xml"/>
  <Override PartName="/ppt/tags/tag82.xml" ContentType="application/vnd.openxmlformats-officedocument.presentationml.tags+xml"/>
  <Override PartName="/ppt/tags/tag93.xml" ContentType="application/vnd.openxmlformats-officedocument.presentationml.tags+xml"/>
  <Override PartName="/ppt/tags/tag139.xml" ContentType="application/vnd.openxmlformats-officedocument.presentationml.tags+xml"/>
  <Override PartName="/ppt/tags/tag186.xml" ContentType="application/vnd.openxmlformats-officedocument.presentationml.tags+xml"/>
  <Override PartName="/ppt/tags/tag197.xml" ContentType="application/vnd.openxmlformats-officedocument.presentationml.tags+xml"/>
  <Override PartName="/ppt/tags/tag202.xml" ContentType="application/vnd.openxmlformats-officedocument.presentationml.tags+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tags/tag24.xml" ContentType="application/vnd.openxmlformats-officedocument.presentationml.tags+xml"/>
  <Override PartName="/ppt/tags/tag71.xml" ContentType="application/vnd.openxmlformats-officedocument.presentationml.tags+xml"/>
  <Override PartName="/ppt/tags/tag128.xml" ContentType="application/vnd.openxmlformats-officedocument.presentationml.tags+xml"/>
  <Override PartName="/ppt/tags/tag175.xml" ContentType="application/vnd.openxmlformats-officedocument.presentationml.tags+xml"/>
  <Override PartName="/ppt/tags/tag13.xml" ContentType="application/vnd.openxmlformats-officedocument.presentationml.tags+xml"/>
  <Override PartName="/ppt/tags/tag60.xml" ContentType="application/vnd.openxmlformats-officedocument.presentationml.tags+xml"/>
  <Override PartName="/ppt/tags/tag117.xml" ContentType="application/vnd.openxmlformats-officedocument.presentationml.tags+xml"/>
  <Override PartName="/ppt/tags/tag164.xml" ContentType="application/vnd.openxmlformats-officedocument.presentationml.tags+xml"/>
  <Override PartName="/ppt/tags/tag298.xml" ContentType="application/vnd.openxmlformats-officedocument.presentationml.tags+xml"/>
  <Override PartName="/ppt/notesSlides/notesSlide4.xml" ContentType="application/vnd.openxmlformats-officedocument.presentationml.notesSlide+xml"/>
  <Override PartName="/ppt/tags/tag106.xml" ContentType="application/vnd.openxmlformats-officedocument.presentationml.tags+xml"/>
  <Override PartName="/ppt/tags/tag142.xml" ContentType="application/vnd.openxmlformats-officedocument.presentationml.tags+xml"/>
  <Override PartName="/ppt/tags/tag153.xml" ContentType="application/vnd.openxmlformats-officedocument.presentationml.tags+xml"/>
  <Override PartName="/ppt/tags/tag287.xml" ContentType="application/vnd.openxmlformats-officedocument.presentationml.tags+xml"/>
  <Override PartName="/ppt/tags/tag303.xml" ContentType="application/vnd.openxmlformats-officedocument.presentationml.tags+xml"/>
  <Override PartName="/ppt/diagrams/colors1.xml" ContentType="application/vnd.openxmlformats-officedocument.drawingml.diagramColors+xml"/>
  <Override PartName="/ppt/tags/tag131.xml" ContentType="application/vnd.openxmlformats-officedocument.presentationml.tags+xml"/>
  <Override PartName="/ppt/tags/tag229.xml" ContentType="application/vnd.openxmlformats-officedocument.presentationml.tags+xml"/>
  <Override PartName="/ppt/tags/tag276.xml" ContentType="application/vnd.openxmlformats-officedocument.presentationml.tags+xml"/>
  <Override PartName="/ppt/slides/slide27.xml" ContentType="application/vnd.openxmlformats-officedocument.presentationml.slide+xml"/>
  <Override PartName="/ppt/slideLayouts/slideLayout4.xml" ContentType="application/vnd.openxmlformats-officedocument.presentationml.slideLayout+xml"/>
  <Override PartName="/ppt/tags/tag98.xml" ContentType="application/vnd.openxmlformats-officedocument.presentationml.tags+xml"/>
  <Override PartName="/ppt/tags/tag120.xml" ContentType="application/vnd.openxmlformats-officedocument.presentationml.tags+xml"/>
  <Override PartName="/ppt/tags/tag207.xml" ContentType="application/vnd.openxmlformats-officedocument.presentationml.tags+xml"/>
  <Override PartName="/ppt/tags/tag218.xml" ContentType="application/vnd.openxmlformats-officedocument.presentationml.tags+xml"/>
  <Override PartName="/ppt/tags/tag254.xml" ContentType="application/vnd.openxmlformats-officedocument.presentationml.tags+xml"/>
  <Override PartName="/ppt/tags/tag265.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tags/tag2.xml" ContentType="application/vnd.openxmlformats-officedocument.presentationml.tags+xml"/>
  <Override PartName="/ppt/tags/tag87.xml" ContentType="application/vnd.openxmlformats-officedocument.presentationml.tags+xml"/>
  <Override PartName="/ppt/tags/tag243.xml" ContentType="application/vnd.openxmlformats-officedocument.presentationml.tags+xml"/>
  <Override PartName="/ppt/notesSlides/notesSlide18.xml" ContentType="application/vnd.openxmlformats-officedocument.presentationml.notesSlide+xml"/>
  <Override PartName="/ppt/tags/tag290.xml" ContentType="application/vnd.openxmlformats-officedocument.presentationml.tags+xml"/>
  <Override PartName="/ppt/tags/tag29.xml" ContentType="application/vnd.openxmlformats-officedocument.presentationml.tags+xml"/>
  <Override PartName="/ppt/tags/tag76.xml" ContentType="application/vnd.openxmlformats-officedocument.presentationml.tags+xml"/>
  <Override PartName="/ppt/tags/tag232.xml" ContentType="application/vnd.openxmlformats-officedocument.presentationml.tags+xml"/>
  <Override PartName="/ppt/slides/slide30.xml" ContentType="application/vnd.openxmlformats-officedocument.presentationml.slide+xml"/>
  <Override PartName="/ppt/tags/tag18.xml" ContentType="application/vnd.openxmlformats-officedocument.presentationml.tags+xml"/>
  <Override PartName="/ppt/tags/tag54.xml" ContentType="application/vnd.openxmlformats-officedocument.presentationml.tags+xml"/>
  <Override PartName="/ppt/tags/tag65.xml" ContentType="application/vnd.openxmlformats-officedocument.presentationml.tags+xml"/>
  <Override PartName="/ppt/tags/tag158.xml" ContentType="application/vnd.openxmlformats-officedocument.presentationml.tags+xml"/>
  <Override PartName="/ppt/tags/tag169.xml" ContentType="application/vnd.openxmlformats-officedocument.presentationml.tags+xml"/>
  <Override PartName="/ppt/tags/tag210.xml" ContentType="application/vnd.openxmlformats-officedocument.presentationml.tags+xml"/>
  <Override PartName="/ppt/tags/tag221.xml" ContentType="application/vnd.openxmlformats-officedocument.presentationml.tags+xml"/>
  <Override PartName="/ppt/tags/tag43.xml" ContentType="application/vnd.openxmlformats-officedocument.presentationml.tags+xml"/>
  <Override PartName="/ppt/tags/tag90.xml" ContentType="application/vnd.openxmlformats-officedocument.presentationml.tags+xml"/>
  <Override PartName="/ppt/tags/tag147.xml" ContentType="application/vnd.openxmlformats-officedocument.presentationml.tags+xml"/>
  <Override PartName="/ppt/notesSlides/notesSlide9.xml" ContentType="application/vnd.openxmlformats-officedocument.presentationml.notesSlide+xml"/>
  <Override PartName="/ppt/tags/tag194.xml" ContentType="application/vnd.openxmlformats-officedocument.presentationml.tags+xml"/>
  <Override PartName="/ppt/diagrams/layout3.xml" ContentType="application/vnd.openxmlformats-officedocument.drawingml.diagramLayout+xml"/>
  <Override PartName="/ppt/notesSlides/notesSlide21.xml" ContentType="application/vnd.openxmlformats-officedocument.presentationml.notesSlide+xml"/>
  <Override PartName="/ppt/tags/tag32.xml" ContentType="application/vnd.openxmlformats-officedocument.presentationml.tags+xml"/>
  <Override PartName="/ppt/tags/tag136.xml" ContentType="application/vnd.openxmlformats-officedocument.presentationml.tags+xml"/>
  <Override PartName="/ppt/notesSlides/notesSlide10.xml" ContentType="application/vnd.openxmlformats-officedocument.presentationml.notesSlide+xml"/>
  <Override PartName="/ppt/tags/tag183.xml" ContentType="application/vnd.openxmlformats-officedocument.presentationml.tags+xml"/>
  <Override PartName="/ppt/slides/slide7.xml" ContentType="application/vnd.openxmlformats-officedocument.presentationml.slide+xml"/>
  <Override PartName="/ppt/slideLayouts/slideLayout9.xml" ContentType="application/vnd.openxmlformats-officedocument.presentationml.slideLayout+xml"/>
  <Override PartName="/ppt/tags/tag10.xml" ContentType="application/vnd.openxmlformats-officedocument.presentationml.tags+xml"/>
  <Override PartName="/ppt/tags/tag21.xml" ContentType="application/vnd.openxmlformats-officedocument.presentationml.tags+xml"/>
  <Override PartName="/ppt/tags/tag114.xml" ContentType="application/vnd.openxmlformats-officedocument.presentationml.tags+xml"/>
  <Override PartName="/ppt/tags/tag125.xml" ContentType="application/vnd.openxmlformats-officedocument.presentationml.tags+xml"/>
  <Override PartName="/ppt/tags/tag161.xml" ContentType="application/vnd.openxmlformats-officedocument.presentationml.tags+xml"/>
  <Override PartName="/ppt/tags/tag172.xml" ContentType="application/vnd.openxmlformats-officedocument.presentationml.tags+xml"/>
  <Override PartName="/ppt/tags/tag259.xml" ContentType="application/vnd.openxmlformats-officedocument.presentationml.tags+xml"/>
  <Override PartName="/ppt/tags/tag7.xml" ContentType="application/vnd.openxmlformats-officedocument.presentationml.tags+xml"/>
  <Override PartName="/ppt/notesSlides/notesSlide1.xml" ContentType="application/vnd.openxmlformats-officedocument.presentationml.notesSlide+xml"/>
  <Override PartName="/ppt/tags/tag103.xml" ContentType="application/vnd.openxmlformats-officedocument.presentationml.tags+xml"/>
  <Override PartName="/ppt/tags/tag150.xml" ContentType="application/vnd.openxmlformats-officedocument.presentationml.tags+xml"/>
  <Override PartName="/ppt/tags/tag248.xml" ContentType="application/vnd.openxmlformats-officedocument.presentationml.tags+xml"/>
  <Override PartName="/ppt/tags/tag295.xml" ContentType="application/vnd.openxmlformats-officedocument.presentationml.tags+xml"/>
  <Override PartName="/ppt/tags/tag300.xml" ContentType="application/vnd.openxmlformats-officedocument.presentationml.tags+xml"/>
  <Override PartName="/ppt/tags/tag226.xml" ContentType="application/vnd.openxmlformats-officedocument.presentationml.tags+xml"/>
  <Override PartName="/ppt/tags/tag237.xml" ContentType="application/vnd.openxmlformats-officedocument.presentationml.tags+xml"/>
  <Override PartName="/ppt/tags/tag273.xml" ContentType="application/vnd.openxmlformats-officedocument.presentationml.tags+xml"/>
  <Override PartName="/ppt/tags/tag284.xml" ContentType="application/vnd.openxmlformats-officedocument.presentationml.tags+xml"/>
  <Override PartName="/ppt/slides/slide24.xml" ContentType="application/vnd.openxmlformats-officedocument.presentationml.slide+xml"/>
  <Override PartName="/ppt/tags/tag59.xml" ContentType="application/vnd.openxmlformats-officedocument.presentationml.tags+xml"/>
  <Override PartName="/ppt/tags/tag215.xml" ContentType="application/vnd.openxmlformats-officedocument.presentationml.tags+xml"/>
  <Override PartName="/ppt/tags/tag262.xml" ContentType="application/vnd.openxmlformats-officedocument.presentationml.tags+xml"/>
  <Override PartName="/ppt/slides/slide13.xml" ContentType="application/vnd.openxmlformats-officedocument.presentationml.slide+xml"/>
  <Override PartName="/ppt/slideLayouts/slideLayout1.xml" ContentType="application/vnd.openxmlformats-officedocument.presentationml.slideLayout+xml"/>
  <Override PartName="/ppt/tags/tag37.xml" ContentType="application/vnd.openxmlformats-officedocument.presentationml.tags+xml"/>
  <Override PartName="/ppt/tags/tag48.xml" ContentType="application/vnd.openxmlformats-officedocument.presentationml.tags+xml"/>
  <Override PartName="/ppt/tags/tag84.xml" ContentType="application/vnd.openxmlformats-officedocument.presentationml.tags+xml"/>
  <Override PartName="/ppt/tags/tag95.xml" ContentType="application/vnd.openxmlformats-officedocument.presentationml.tags+xml"/>
  <Override PartName="/ppt/tags/tag188.xml" ContentType="application/vnd.openxmlformats-officedocument.presentationml.tags+xml"/>
  <Override PartName="/ppt/tags/tag199.xml" ContentType="application/vnd.openxmlformats-officedocument.presentationml.tags+xml"/>
  <Override PartName="/ppt/tags/tag204.xml" ContentType="application/vnd.openxmlformats-officedocument.presentationml.tags+xml"/>
  <Override PartName="/ppt/notesSlides/notesSlide15.xml" ContentType="application/vnd.openxmlformats-officedocument.presentationml.notesSlide+xml"/>
  <Override PartName="/ppt/tags/tag251.xml" ContentType="application/vnd.openxmlformats-officedocument.presentationml.tags+xml"/>
  <Override PartName="/ppt/tags/tag26.xml" ContentType="application/vnd.openxmlformats-officedocument.presentationml.tags+xml"/>
  <Override PartName="/ppt/tags/tag73.xml" ContentType="application/vnd.openxmlformats-officedocument.presentationml.tags+xml"/>
  <Override PartName="/ppt/tags/tag177.xml" ContentType="application/vnd.openxmlformats-officedocument.presentationml.tags+xml"/>
  <Override PartName="/ppt/tags/tag240.xml" ContentType="application/vnd.openxmlformats-officedocument.presentationml.tags+xml"/>
  <Override PartName="/ppt/tags/tag15.xml" ContentType="application/vnd.openxmlformats-officedocument.presentationml.tags+xml"/>
  <Override PartName="/ppt/tags/tag62.xml" ContentType="application/vnd.openxmlformats-officedocument.presentationml.tags+xml"/>
  <Override PartName="/ppt/tags/tag119.xml" ContentType="application/vnd.openxmlformats-officedocument.presentationml.tags+xml"/>
  <Override PartName="/ppt/tags/tag166.xml" ContentType="application/vnd.openxmlformats-officedocument.presentationml.tags+xml"/>
  <Override PartName="/ppt/tags/tag40.xml" ContentType="application/vnd.openxmlformats-officedocument.presentationml.tags+xml"/>
  <Override PartName="/ppt/tags/tag51.xml" ContentType="application/vnd.openxmlformats-officedocument.presentationml.tags+xml"/>
  <Override PartName="/ppt/tags/tag108.xml" ContentType="application/vnd.openxmlformats-officedocument.presentationml.tags+xml"/>
  <Override PartName="/ppt/notesSlides/notesSlide6.xml" ContentType="application/vnd.openxmlformats-officedocument.presentationml.notesSlide+xml"/>
  <Override PartName="/ppt/tags/tag155.xml" ContentType="application/vnd.openxmlformats-officedocument.presentationml.tags+xml"/>
  <Override PartName="/ppt/tags/tag289.xml" ContentType="application/vnd.openxmlformats-officedocument.presentationml.tags+xml"/>
  <Override PartName="/ppt/tags/tag305.xml" ContentType="application/vnd.openxmlformats-officedocument.presentationml.tags+xml"/>
  <Override PartName="/ppt/diagrams/data1.xml" ContentType="application/vnd.openxmlformats-officedocument.drawingml.diagramData+xml"/>
  <Override PartName="/ppt/tags/tag133.xml" ContentType="application/vnd.openxmlformats-officedocument.presentationml.tags+xml"/>
  <Override PartName="/ppt/tags/tag144.xml" ContentType="application/vnd.openxmlformats-officedocument.presentationml.tags+xml"/>
  <Override PartName="/ppt/tags/tag180.xml" ContentType="application/vnd.openxmlformats-officedocument.presentationml.tags+xml"/>
  <Override PartName="/ppt/tags/tag191.xml" ContentType="application/vnd.openxmlformats-officedocument.presentationml.tags+xml"/>
  <Override PartName="/ppt/diagrams/colors3.xml" ContentType="application/vnd.openxmlformats-officedocument.drawingml.diagramColors+xml"/>
  <Override PartName="/ppt/tags/tag278.xml" ContentType="application/vnd.openxmlformats-officedocument.presentationml.tags+xml"/>
  <Override PartName="/ppt/slides/slide29.xml" ContentType="application/vnd.openxmlformats-officedocument.presentationml.slide+xml"/>
  <Override PartName="/ppt/tags/tag122.xml" ContentType="application/vnd.openxmlformats-officedocument.presentationml.tags+xml"/>
  <Override PartName="/ppt/diagrams/drawing2.xml" ContentType="application/vnd.ms-office.drawingml.diagramDrawing+xml"/>
  <Override PartName="/ppt/tags/tag209.xml" ContentType="application/vnd.openxmlformats-officedocument.presentationml.tags+xml"/>
  <Override PartName="/ppt/tags/tag256.xml" ContentType="application/vnd.openxmlformats-officedocument.presentationml.tags+xml"/>
  <Override PartName="/ppt/tags/tag267.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tags/tag89.xml" ContentType="application/vnd.openxmlformats-officedocument.presentationml.tags+xml"/>
  <Override PartName="/ppt/tags/tag111.xml" ContentType="application/vnd.openxmlformats-officedocument.presentationml.tags+xml"/>
  <Override PartName="/ppt/diagrams/quickStyle2.xml" ContentType="application/vnd.openxmlformats-officedocument.drawingml.diagramStyle+xml"/>
  <Override PartName="/ppt/tags/tag245.xml" ContentType="application/vnd.openxmlformats-officedocument.presentationml.tags+xml"/>
  <Override PartName="/ppt/tags/tag292.xml" ContentType="application/vnd.openxmlformats-officedocument.presentationml.tags+xml"/>
  <Override PartName="/ppt/theme/theme1.xml" ContentType="application/vnd.openxmlformats-officedocument.theme+xml"/>
  <Override PartName="/ppt/tags/tag78.xml" ContentType="application/vnd.openxmlformats-officedocument.presentationml.tags+xml"/>
  <Override PartName="/ppt/tags/tag100.xml" ContentType="application/vnd.openxmlformats-officedocument.presentationml.tags+xml"/>
  <Override PartName="/ppt/tags/tag234.xml" ContentType="application/vnd.openxmlformats-officedocument.presentationml.tags+xml"/>
  <Override PartName="/ppt/tags/tag281.xml" ContentType="application/vnd.openxmlformats-officedocument.presentationml.tags+xml"/>
  <Override PartName="/ppt/slides/slide32.xml" ContentType="application/vnd.openxmlformats-officedocument.presentationml.slide+xml"/>
  <Override PartName="/ppt/tags/tag56.xml" ContentType="application/vnd.openxmlformats-officedocument.presentationml.tags+xml"/>
  <Override PartName="/ppt/tags/tag67.xml" ContentType="application/vnd.openxmlformats-officedocument.presentationml.tags+xml"/>
  <Override PartName="/ppt/tags/tag223.xml" ContentType="application/vnd.openxmlformats-officedocument.presentationml.tags+xml"/>
  <Override PartName="/ppt/tags/tag270.xml" ContentType="application/vnd.openxmlformats-officedocument.presentationml.tags+xml"/>
  <Override PartName="/ppt/slides/slide10.xml" ContentType="application/vnd.openxmlformats-officedocument.presentationml.slide+xml"/>
  <Override PartName="/ppt/slides/slide21.xml" ContentType="application/vnd.openxmlformats-officedocument.presentationml.slide+xml"/>
  <Override PartName="/ppt/tags/tag45.xml" ContentType="application/vnd.openxmlformats-officedocument.presentationml.tags+xml"/>
  <Override PartName="/ppt/tags/tag92.xml" ContentType="application/vnd.openxmlformats-officedocument.presentationml.tags+xml"/>
  <Override PartName="/ppt/tags/tag149.xml" ContentType="application/vnd.openxmlformats-officedocument.presentationml.tags+xml"/>
  <Override PartName="/ppt/tags/tag196.xml" ContentType="application/vnd.openxmlformats-officedocument.presentationml.tags+xml"/>
  <Override PartName="/ppt/tags/tag201.xml" ContentType="application/vnd.openxmlformats-officedocument.presentationml.tags+xml"/>
  <Override PartName="/ppt/tags/tag212.xml" ContentType="application/vnd.openxmlformats-officedocument.presentationml.tags+xml"/>
  <Override PartName="/ppt/tags/tag34.xml" ContentType="application/vnd.openxmlformats-officedocument.presentationml.tags+xml"/>
  <Override PartName="/ppt/tags/tag81.xml" ContentType="application/vnd.openxmlformats-officedocument.presentationml.tags+xml"/>
  <Override PartName="/ppt/tags/tag138.xml" ContentType="application/vnd.openxmlformats-officedocument.presentationml.tags+xml"/>
  <Override PartName="/ppt/tags/tag185.xml" ContentType="application/vnd.openxmlformats-officedocument.presentationml.tags+xml"/>
  <Override PartName="/ppt/notesSlides/notesSlide12.xml" ContentType="application/vnd.openxmlformats-officedocument.presentationml.notesSlide+xml"/>
  <Override PartName="/ppt/tags/tag12.xml" ContentType="application/vnd.openxmlformats-officedocument.presentationml.tags+xml"/>
  <Override PartName="/ppt/tags/tag23.xml" ContentType="application/vnd.openxmlformats-officedocument.presentationml.tags+xml"/>
  <Override PartName="/ppt/tags/tag70.xml" ContentType="application/vnd.openxmlformats-officedocument.presentationml.tags+xml"/>
  <Override PartName="/ppt/tags/tag116.xml" ContentType="application/vnd.openxmlformats-officedocument.presentationml.tags+xml"/>
  <Override PartName="/ppt/tags/tag127.xml" ContentType="application/vnd.openxmlformats-officedocument.presentationml.tags+xml"/>
  <Override PartName="/ppt/tags/tag163.xml" ContentType="application/vnd.openxmlformats-officedocument.presentationml.tags+xml"/>
  <Override PartName="/ppt/tags/tag174.xml" ContentType="application/vnd.openxmlformats-officedocument.presentationml.tags+xml"/>
  <Override PartName="/ppt/slides/slide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105.xml" ContentType="application/vnd.openxmlformats-officedocument.presentationml.tags+xml"/>
  <Override PartName="/ppt/tags/tag152.xml" ContentType="application/vnd.openxmlformats-officedocument.presentationml.tags+xml"/>
  <Override PartName="/ppt/tags/tag297.xml" ContentType="application/vnd.openxmlformats-officedocument.presentationml.tags+xml"/>
  <Override PartName="/ppt/tags/tag302.xml" ContentType="application/vnd.openxmlformats-officedocument.presentationml.tags+xml"/>
  <Override PartName="/ppt/notesSlides/notesSlide3.xml" ContentType="application/vnd.openxmlformats-officedocument.presentationml.notesSlide+xml"/>
  <Override PartName="/ppt/tags/tag141.xml" ContentType="application/vnd.openxmlformats-officedocument.presentationml.tags+xml"/>
  <Override PartName="/ppt/tags/tag228.xml" ContentType="application/vnd.openxmlformats-officedocument.presentationml.tags+xml"/>
  <Override PartName="/ppt/tags/tag239.xml" ContentType="application/vnd.openxmlformats-officedocument.presentationml.tags+xml"/>
  <Override PartName="/ppt/tags/tag275.xml" ContentType="application/vnd.openxmlformats-officedocument.presentationml.tags+xml"/>
  <Override PartName="/ppt/tags/tag286.xml" ContentType="application/vnd.openxmlformats-officedocument.presentationml.tags+xml"/>
  <Override PartName="/ppt/slides/slide26.xml" ContentType="application/vnd.openxmlformats-officedocument.presentationml.slide+xml"/>
  <Override PartName="/ppt/presProps.xml" ContentType="application/vnd.openxmlformats-officedocument.presentationml.presProps+xml"/>
  <Override PartName="/ppt/tags/tag130.xml" ContentType="application/vnd.openxmlformats-officedocument.presentationml.tags+xml"/>
  <Override PartName="/ppt/tags/tag217.xml" ContentType="application/vnd.openxmlformats-officedocument.presentationml.tags+xml"/>
  <Override PartName="/ppt/tags/tag264.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tags/tag39.xml" ContentType="application/vnd.openxmlformats-officedocument.presentationml.tags+xml"/>
  <Override PartName="/ppt/tags/tag86.xml" ContentType="application/vnd.openxmlformats-officedocument.presentationml.tags+xml"/>
  <Override PartName="/ppt/tags/tag97.xml" ContentType="application/vnd.openxmlformats-officedocument.presentationml.tags+xml"/>
  <Override PartName="/ppt/tags/tag206.xml" ContentType="application/vnd.openxmlformats-officedocument.presentationml.tags+xml"/>
  <Override PartName="/ppt/tags/tag253.xml" ContentType="application/vnd.openxmlformats-officedocument.presentationml.tags+xml"/>
  <Override PartName="/ppt/notesSlides/notesSlide17.xml" ContentType="application/vnd.openxmlformats-officedocument.presentationml.notesSlide+xml"/>
  <Override PartName="/ppt/tags/tag1.xml" ContentType="application/vnd.openxmlformats-officedocument.presentationml.tags+xml"/>
  <Override PartName="/ppt/tags/tag28.xml" ContentType="application/vnd.openxmlformats-officedocument.presentationml.tags+xml"/>
  <Override PartName="/ppt/tags/tag75.xml" ContentType="application/vnd.openxmlformats-officedocument.presentationml.tags+xml"/>
  <Override PartName="/ppt/tags/tag179.xml" ContentType="application/vnd.openxmlformats-officedocument.presentationml.tags+xml"/>
  <Override PartName="/ppt/tags/tag231.xml" ContentType="application/vnd.openxmlformats-officedocument.presentationml.tags+xml"/>
  <Override PartName="/ppt/tags/tag242.xml" ContentType="application/vnd.openxmlformats-officedocument.presentationml.tags+xml"/>
  <Override PartName="/ppt/tags/tag17.xml" ContentType="application/vnd.openxmlformats-officedocument.presentationml.tags+xml"/>
  <Override PartName="/ppt/tags/tag64.xml" ContentType="application/vnd.openxmlformats-officedocument.presentationml.tags+xml"/>
  <Override PartName="/ppt/tags/tag168.xml" ContentType="application/vnd.openxmlformats-officedocument.presentationml.tags+xml"/>
  <Override PartName="/ppt/tags/tag220.xml" ContentType="application/vnd.openxmlformats-officedocument.presentationml.tags+xml"/>
  <Override PartName="/ppt/tags/tag53.xml" ContentType="application/vnd.openxmlformats-officedocument.presentationml.tags+xml"/>
  <Override PartName="/ppt/notesSlides/notesSlide8.xml" ContentType="application/vnd.openxmlformats-officedocument.presentationml.notesSlide+xml"/>
  <Override PartName="/ppt/tags/tag157.xml" ContentType="application/vnd.openxmlformats-officedocument.presentationml.tags+xml"/>
  <Override PartName="/ppt/diagrams/layout2.xml" ContentType="application/vnd.openxmlformats-officedocument.drawingml.diagramLayout+xml"/>
  <Default Extension="gif" ContentType="image/gif"/>
  <Override PartName="/ppt/notesSlides/notesSlide20.xml" ContentType="application/vnd.openxmlformats-officedocument.presentationml.notesSlide+xml"/>
  <Override PartName="/ppt/tags/tag31.xml" ContentType="application/vnd.openxmlformats-officedocument.presentationml.tags+xml"/>
  <Override PartName="/ppt/tags/tag42.xml" ContentType="application/vnd.openxmlformats-officedocument.presentationml.tags+xml"/>
  <Override PartName="/ppt/tags/tag135.xml" ContentType="application/vnd.openxmlformats-officedocument.presentationml.tags+xml"/>
  <Override PartName="/ppt/tags/tag146.xml" ContentType="application/vnd.openxmlformats-officedocument.presentationml.tags+xml"/>
  <Override PartName="/ppt/tags/tag182.xml" ContentType="application/vnd.openxmlformats-officedocument.presentationml.tags+xml"/>
  <Override PartName="/ppt/tags/tag193.xml" ContentType="application/vnd.openxmlformats-officedocument.presentationml.tags+xml"/>
  <Override PartName="/ppt/diagrams/data3.xml" ContentType="application/vnd.openxmlformats-officedocument.drawingml.diagramData+xml"/>
  <Override PartName="/ppt/tags/tag20.xml" ContentType="application/vnd.openxmlformats-officedocument.presentationml.tags+xml"/>
  <Override PartName="/ppt/tags/tag124.xml" ContentType="application/vnd.openxmlformats-officedocument.presentationml.tags+xml"/>
  <Override PartName="/ppt/tags/tag171.xml" ContentType="application/vnd.openxmlformats-officedocument.presentationml.tags+xml"/>
  <Override PartName="/ppt/tags/tag269.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tags/tag113.xml" ContentType="application/vnd.openxmlformats-officedocument.presentationml.tags+xml"/>
  <Override PartName="/ppt/tags/tag160.xml" ContentType="application/vnd.openxmlformats-officedocument.presentationml.tags+xml"/>
  <Override PartName="/ppt/tags/tag247.xml" ContentType="application/vnd.openxmlformats-officedocument.presentationml.tags+xml"/>
  <Override PartName="/ppt/tags/tag258.xml" ContentType="application/vnd.openxmlformats-officedocument.presentationml.tags+xml"/>
  <Override PartName="/ppt/tags/tag294.xml" ContentType="application/vnd.openxmlformats-officedocument.presentationml.tags+xml"/>
  <Override PartName="/ppt/slideMasters/slideMaster1.xml" ContentType="application/vnd.openxmlformats-officedocument.presentationml.slideMaster+xml"/>
  <Override PartName="/ppt/tags/tag102.xml" ContentType="application/vnd.openxmlformats-officedocument.presentationml.tags+xml"/>
  <Override PartName="/ppt/tags/tag236.xml" ContentType="application/vnd.openxmlformats-officedocument.presentationml.tags+xml"/>
  <Override PartName="/ppt/tags/tag283.xml" ContentType="application/vnd.openxmlformats-officedocument.presentationml.tags+xml"/>
  <Override PartName="/ppt/tags/tag58.xml" ContentType="application/vnd.openxmlformats-officedocument.presentationml.tags+xml"/>
  <Override PartName="/ppt/tags/tag69.xml" ContentType="application/vnd.openxmlformats-officedocument.presentationml.tags+xml"/>
  <Override PartName="/ppt/tags/tag225.xml" ContentType="application/vnd.openxmlformats-officedocument.presentationml.tags+xml"/>
  <Override PartName="/ppt/tags/tag272.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tags/tag47.xml" ContentType="application/vnd.openxmlformats-officedocument.presentationml.tags+xml"/>
  <Override PartName="/ppt/tags/tag94.xml" ContentType="application/vnd.openxmlformats-officedocument.presentationml.tags+xml"/>
  <Override PartName="/ppt/tags/tag198.xml" ContentType="application/vnd.openxmlformats-officedocument.presentationml.tags+xml"/>
  <Override PartName="/ppt/tags/tag203.xml" ContentType="application/vnd.openxmlformats-officedocument.presentationml.tags+xml"/>
  <Override PartName="/ppt/tags/tag214.xml" ContentType="application/vnd.openxmlformats-officedocument.presentationml.tags+xml"/>
  <Override PartName="/ppt/tags/tag250.xml" ContentType="application/vnd.openxmlformats-officedocument.presentationml.tags+xml"/>
  <Override PartName="/ppt/tags/tag261.xml" ContentType="application/vnd.openxmlformats-officedocument.presentationml.tags+xml"/>
  <Override PartName="/ppt/slides/slide12.xml" ContentType="application/vnd.openxmlformats-officedocument.presentationml.slide+xml"/>
  <Override PartName="/ppt/slideLayouts/slideLayout11.xml" ContentType="application/vnd.openxmlformats-officedocument.presentationml.slideLayout+xml"/>
  <Override PartName="/ppt/tags/tag36.xml" ContentType="application/vnd.openxmlformats-officedocument.presentationml.tags+xml"/>
  <Override PartName="/ppt/tags/tag83.xml" ContentType="application/vnd.openxmlformats-officedocument.presentationml.tags+xml"/>
  <Override PartName="/ppt/tags/tag187.xml" ContentType="application/vnd.openxmlformats-officedocument.presentationml.tags+xml"/>
  <Override PartName="/ppt/notesSlides/notesSlide14.xml" ContentType="application/vnd.openxmlformats-officedocument.presentationml.notesSlide+xml"/>
  <Override PartName="/ppt/tags/tag14.xml" ContentType="application/vnd.openxmlformats-officedocument.presentationml.tags+xml"/>
  <Override PartName="/ppt/tags/tag25.xml" ContentType="application/vnd.openxmlformats-officedocument.presentationml.tags+xml"/>
  <Override PartName="/ppt/tags/tag61.xml" ContentType="application/vnd.openxmlformats-officedocument.presentationml.tags+xml"/>
  <Override PartName="/ppt/tags/tag72.xml" ContentType="application/vnd.openxmlformats-officedocument.presentationml.tags+xml"/>
  <Override PartName="/ppt/tags/tag118.xml" ContentType="application/vnd.openxmlformats-officedocument.presentationml.tags+xml"/>
  <Override PartName="/ppt/tags/tag129.xml" ContentType="application/vnd.openxmlformats-officedocument.presentationml.tags+xml"/>
  <Override PartName="/ppt/tags/tag165.xml" ContentType="application/vnd.openxmlformats-officedocument.presentationml.tags+xml"/>
  <Override PartName="/ppt/tags/tag176.xml" ContentType="application/vnd.openxmlformats-officedocument.presentationml.tags+xml"/>
  <Override PartName="/ppt/tags/tag50.xml" ContentType="application/vnd.openxmlformats-officedocument.presentationml.tags+xml"/>
  <Override PartName="/ppt/tags/tag107.xml" ContentType="application/vnd.openxmlformats-officedocument.presentationml.tags+xml"/>
  <Override PartName="/ppt/tags/tag154.xml" ContentType="application/vnd.openxmlformats-officedocument.presentationml.tags+xml"/>
  <Override PartName="/ppt/tags/tag299.xml" ContentType="application/vnd.openxmlformats-officedocument.presentationml.tags+xml"/>
  <Override PartName="/ppt/tags/tag304.xml" ContentType="application/vnd.openxmlformats-officedocument.presentationml.tags+xml"/>
  <Override PartName="/ppt/notesSlides/notesSlide5.xml" ContentType="application/vnd.openxmlformats-officedocument.presentationml.notesSlide+xml"/>
  <Override PartName="/ppt/tags/tag143.xml" ContentType="application/vnd.openxmlformats-officedocument.presentationml.tags+xml"/>
  <Override PartName="/ppt/tags/tag190.xml" ContentType="application/vnd.openxmlformats-officedocument.presentationml.tags+xml"/>
  <Override PartName="/ppt/tags/tag277.xml" ContentType="application/vnd.openxmlformats-officedocument.presentationml.tags+xml"/>
  <Override PartName="/ppt/tags/tag288.xml" ContentType="application/vnd.openxmlformats-officedocument.presentationml.tags+xml"/>
  <Override PartName="/ppt/slides/slide28.xml" ContentType="application/vnd.openxmlformats-officedocument.presentationml.slide+xml"/>
  <Override PartName="/ppt/tags/tag132.xml" ContentType="application/vnd.openxmlformats-officedocument.presentationml.tags+xml"/>
  <Override PartName="/ppt/diagrams/colors2.xml" ContentType="application/vnd.openxmlformats-officedocument.drawingml.diagramColors+xml"/>
  <Override PartName="/ppt/tags/tag219.xml" ContentType="application/vnd.openxmlformats-officedocument.presentationml.tags+xml"/>
  <Override PartName="/ppt/tags/tag266.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tags/tag99.xml" ContentType="application/vnd.openxmlformats-officedocument.presentationml.tags+xml"/>
  <Override PartName="/ppt/tags/tag110.xml" ContentType="application/vnd.openxmlformats-officedocument.presentationml.tags+xml"/>
  <Override PartName="/ppt/tags/tag121.xml" ContentType="application/vnd.openxmlformats-officedocument.presentationml.tags+xml"/>
  <Override PartName="/ppt/tags/tag208.xml" ContentType="application/vnd.openxmlformats-officedocument.presentationml.tags+xml"/>
  <Override PartName="/ppt/tags/tag255.xml" ContentType="application/vnd.openxmlformats-officedocument.presentationml.tags+xml"/>
  <Override PartName="/ppt/notesSlides/notesSlide19.xml" ContentType="application/vnd.openxmlformats-officedocument.presentationml.notesSlide+xml"/>
  <Default Extension="jpeg" ContentType="image/jpeg"/>
  <Override PartName="/ppt/tags/tag3.xml" ContentType="application/vnd.openxmlformats-officedocument.presentationml.tags+xml"/>
  <Override PartName="/ppt/diagrams/quickStyle1.xml" ContentType="application/vnd.openxmlformats-officedocument.drawingml.diagramStyle+xml"/>
  <Override PartName="/ppt/tags/tag77.xml" ContentType="application/vnd.openxmlformats-officedocument.presentationml.tags+xml"/>
  <Override PartName="/ppt/tags/tag88.xml" ContentType="application/vnd.openxmlformats-officedocument.presentationml.tags+xml"/>
  <Override PartName="/ppt/tags/tag233.xml" ContentType="application/vnd.openxmlformats-officedocument.presentationml.tags+xml"/>
  <Override PartName="/ppt/tags/tag244.xml" ContentType="application/vnd.openxmlformats-officedocument.presentationml.tags+xml"/>
  <Override PartName="/ppt/tags/tag280.xml" ContentType="application/vnd.openxmlformats-officedocument.presentationml.tags+xml"/>
  <Override PartName="/ppt/tags/tag291.xml" ContentType="application/vnd.openxmlformats-officedocument.presentationml.tags+xml"/>
  <Override PartName="/ppt/slides/slide31.xml" ContentType="application/vnd.openxmlformats-officedocument.presentationml.slide+xml"/>
  <Override PartName="/ppt/tags/tag19.xml" ContentType="application/vnd.openxmlformats-officedocument.presentationml.tags+xml"/>
  <Override PartName="/ppt/tags/tag66.xml" ContentType="application/vnd.openxmlformats-officedocument.presentationml.tags+xml"/>
  <Override PartName="/ppt/tags/tag222.xml" ContentType="application/vnd.openxmlformats-officedocument.presentationml.tags+xml"/>
  <Override PartName="/ppt/slides/slide20.xml" ContentType="application/vnd.openxmlformats-officedocument.presentationml.slide+xml"/>
  <Override PartName="/ppt/tags/tag55.xml" ContentType="application/vnd.openxmlformats-officedocument.presentationml.tags+xml"/>
  <Override PartName="/ppt/tags/tag159.xml" ContentType="application/vnd.openxmlformats-officedocument.presentationml.tags+xml"/>
  <Override PartName="/ppt/tags/tag211.xml" ContentType="application/vnd.openxmlformats-officedocument.presentationml.tags+xml"/>
  <Override PartName="/ppt/tags/tag33.xml" ContentType="application/vnd.openxmlformats-officedocument.presentationml.tags+xml"/>
  <Override PartName="/ppt/tags/tag44.xml" ContentType="application/vnd.openxmlformats-officedocument.presentationml.tags+xml"/>
  <Override PartName="/ppt/tags/tag80.xml" ContentType="application/vnd.openxmlformats-officedocument.presentationml.tags+xml"/>
  <Override PartName="/ppt/tags/tag91.xml" ContentType="application/vnd.openxmlformats-officedocument.presentationml.tags+xml"/>
  <Override PartName="/ppt/tags/tag137.xml" ContentType="application/vnd.openxmlformats-officedocument.presentationml.tags+xml"/>
  <Override PartName="/ppt/tags/tag148.xml" ContentType="application/vnd.openxmlformats-officedocument.presentationml.tags+xml"/>
  <Override PartName="/ppt/tags/tag184.xml" ContentType="application/vnd.openxmlformats-officedocument.presentationml.tags+xml"/>
  <Override PartName="/ppt/notesSlides/notesSlide11.xml" ContentType="application/vnd.openxmlformats-officedocument.presentationml.notesSlide+xml"/>
  <Override PartName="/ppt/tags/tag195.xml" ContentType="application/vnd.openxmlformats-officedocument.presentationml.tags+xml"/>
  <Override PartName="/ppt/tags/tag200.xml" ContentType="application/vnd.openxmlformats-officedocument.presentationml.tags+xml"/>
  <Override PartName="/ppt/tags/tag22.xml" ContentType="application/vnd.openxmlformats-officedocument.presentationml.tags+xml"/>
  <Override PartName="/ppt/tags/tag126.xml" ContentType="application/vnd.openxmlformats-officedocument.presentationml.tags+xml"/>
  <Override PartName="/ppt/tags/tag173.xml" ContentType="application/vnd.openxmlformats-officedocument.presentationml.tags+xml"/>
  <Override PartName="/ppt/slides/slide8.xml" ContentType="application/vnd.openxmlformats-officedocument.presentationml.slide+xml"/>
  <Override PartName="/ppt/tags/tag11.xml" ContentType="application/vnd.openxmlformats-officedocument.presentationml.tags+xml"/>
  <Override PartName="/ppt/tags/tag115.xml" ContentType="application/vnd.openxmlformats-officedocument.presentationml.tags+xml"/>
  <Override PartName="/ppt/tags/tag162.xml" ContentType="application/vnd.openxmlformats-officedocument.presentationml.tags+xml"/>
  <Override PartName="/ppt/tags/tag249.xml" ContentType="application/vnd.openxmlformats-officedocument.presentationml.tags+xml"/>
  <Override PartName="/ppt/tags/tag296.xml" ContentType="application/vnd.openxmlformats-officedocument.presentationml.tags+xml"/>
  <Override PartName="/ppt/tags/tag301.xml" ContentType="application/vnd.openxmlformats-officedocument.presentationml.tags+xml"/>
  <Override PartName="/ppt/notesSlides/notesSlide2.xml" ContentType="application/vnd.openxmlformats-officedocument.presentationml.notesSlide+xml"/>
  <Override PartName="/ppt/tags/tag104.xml" ContentType="application/vnd.openxmlformats-officedocument.presentationml.tags+xml"/>
  <Override PartName="/ppt/tags/tag151.xml" ContentType="application/vnd.openxmlformats-officedocument.presentationml.tags+xml"/>
  <Override PartName="/ppt/tags/tag227.xml" ContentType="application/vnd.openxmlformats-officedocument.presentationml.tags+xml"/>
  <Override PartName="/ppt/tags/tag274.xml" ContentType="application/vnd.openxmlformats-officedocument.presentationml.tags+xml"/>
  <Override PartName="/ppt/tags/tag49.xml" ContentType="application/vnd.openxmlformats-officedocument.presentationml.tags+xml"/>
  <Override PartName="/ppt/tags/tag96.xml" ContentType="application/vnd.openxmlformats-officedocument.presentationml.tags+xml"/>
  <Override PartName="/ppt/tags/tag205.xml" ContentType="application/vnd.openxmlformats-officedocument.presentationml.tags+xml"/>
  <Override PartName="/ppt/tags/tag252.xml" ContentType="application/vnd.openxmlformats-officedocument.presentationml.tag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35"/>
  </p:notesMasterIdLst>
  <p:sldIdLst>
    <p:sldId id="256" r:id="rId2"/>
    <p:sldId id="404" r:id="rId3"/>
    <p:sldId id="405" r:id="rId4"/>
    <p:sldId id="257" r:id="rId5"/>
    <p:sldId id="406" r:id="rId6"/>
    <p:sldId id="407" r:id="rId7"/>
    <p:sldId id="411" r:id="rId8"/>
    <p:sldId id="410" r:id="rId9"/>
    <p:sldId id="409" r:id="rId10"/>
    <p:sldId id="412" r:id="rId11"/>
    <p:sldId id="413" r:id="rId12"/>
    <p:sldId id="414" r:id="rId13"/>
    <p:sldId id="415" r:id="rId14"/>
    <p:sldId id="416" r:id="rId15"/>
    <p:sldId id="417" r:id="rId16"/>
    <p:sldId id="418" r:id="rId17"/>
    <p:sldId id="260" r:id="rId18"/>
    <p:sldId id="258" r:id="rId19"/>
    <p:sldId id="317" r:id="rId20"/>
    <p:sldId id="348" r:id="rId21"/>
    <p:sldId id="325" r:id="rId22"/>
    <p:sldId id="346" r:id="rId23"/>
    <p:sldId id="332" r:id="rId24"/>
    <p:sldId id="331" r:id="rId25"/>
    <p:sldId id="419" r:id="rId26"/>
    <p:sldId id="420" r:id="rId27"/>
    <p:sldId id="421" r:id="rId28"/>
    <p:sldId id="375" r:id="rId29"/>
    <p:sldId id="422" r:id="rId30"/>
    <p:sldId id="423" r:id="rId31"/>
    <p:sldId id="424" r:id="rId32"/>
    <p:sldId id="336" r:id="rId33"/>
    <p:sldId id="381" r:id="rId34"/>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DE513A"/>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37CE84F3-28C3-443E-9E96-99CF82512B78}" styleName="Style foncé 1 - Accentuation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8FB837D-C827-4EFA-A057-4D05807E0F7C}" styleName="Style à thème 1 - Accentuation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351" autoAdjust="0"/>
    <p:restoredTop sz="77957" autoAdjust="0"/>
  </p:normalViewPr>
  <p:slideViewPr>
    <p:cSldViewPr>
      <p:cViewPr varScale="1">
        <p:scale>
          <a:sx n="52" d="100"/>
          <a:sy n="52" d="100"/>
        </p:scale>
        <p:origin x="-1614"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p:cViewPr>
        <p:scale>
          <a:sx n="96" d="100"/>
          <a:sy n="96" d="100"/>
        </p:scale>
        <p:origin x="-1710" y="177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_rels/data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gif"/></Relationships>
</file>

<file path=ppt/diagrams/_rels/drawing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gif"/></Relationships>
</file>

<file path=ppt/diagrams/colors1.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C8A562-69CF-44AF-93D6-2AC260FA6337}" type="doc">
      <dgm:prSet loTypeId="urn:microsoft.com/office/officeart/2005/8/layout/chevron1" loCatId="process" qsTypeId="urn:microsoft.com/office/officeart/2005/8/quickstyle/simple1" qsCatId="simple" csTypeId="urn:microsoft.com/office/officeart/2005/8/colors/accent4_3" csCatId="accent4" phldr="1"/>
      <dgm:spPr/>
    </dgm:pt>
    <dgm:pt modelId="{4BF19B8F-48D5-4827-B894-D986978A97B4}">
      <dgm:prSet phldrT="[Texte]" custT="1">
        <dgm:style>
          <a:lnRef idx="3">
            <a:schemeClr val="lt1"/>
          </a:lnRef>
          <a:fillRef idx="1">
            <a:schemeClr val="accent1"/>
          </a:fillRef>
          <a:effectRef idx="1">
            <a:schemeClr val="accent1"/>
          </a:effectRef>
          <a:fontRef idx="minor">
            <a:schemeClr val="lt1"/>
          </a:fontRef>
        </dgm:style>
      </dgm:prSet>
      <dgm:spPr/>
      <dgm:t>
        <a:bodyPr/>
        <a:lstStyle/>
        <a:p>
          <a:r>
            <a:rPr lang="fr-FR" sz="1800" dirty="0" smtClean="0">
              <a:solidFill>
                <a:schemeClr val="tx1"/>
              </a:solidFill>
            </a:rPr>
            <a:t>Morphologique</a:t>
          </a:r>
          <a:r>
            <a:rPr lang="fr-FR" sz="1600" dirty="0" smtClean="0">
              <a:solidFill>
                <a:schemeClr val="tx1"/>
              </a:solidFill>
            </a:rPr>
            <a:t> </a:t>
          </a:r>
          <a:endParaRPr lang="fr-FR" sz="1600" dirty="0">
            <a:solidFill>
              <a:schemeClr val="tx1"/>
            </a:solidFill>
          </a:endParaRPr>
        </a:p>
      </dgm:t>
    </dgm:pt>
    <dgm:pt modelId="{211A3B4E-BCA2-41EF-8939-4CB2F1B2BCBA}" type="parTrans" cxnId="{0062DBFC-AED7-494C-901B-1FAA55D6E65B}">
      <dgm:prSet/>
      <dgm:spPr/>
      <dgm:t>
        <a:bodyPr/>
        <a:lstStyle/>
        <a:p>
          <a:endParaRPr lang="fr-FR"/>
        </a:p>
      </dgm:t>
    </dgm:pt>
    <dgm:pt modelId="{FAC6680B-F989-44D0-BC2A-508794F58FFA}" type="sibTrans" cxnId="{0062DBFC-AED7-494C-901B-1FAA55D6E65B}">
      <dgm:prSet/>
      <dgm:spPr/>
      <dgm:t>
        <a:bodyPr/>
        <a:lstStyle/>
        <a:p>
          <a:endParaRPr lang="fr-FR"/>
        </a:p>
      </dgm:t>
    </dgm:pt>
    <dgm:pt modelId="{7278879A-4D8B-4581-B5EB-FFB4CF931349}">
      <dgm:prSet phldrT="[Texte]" custT="1">
        <dgm:style>
          <a:lnRef idx="3">
            <a:schemeClr val="lt1"/>
          </a:lnRef>
          <a:fillRef idx="1">
            <a:schemeClr val="accent1"/>
          </a:fillRef>
          <a:effectRef idx="1">
            <a:schemeClr val="accent1"/>
          </a:effectRef>
          <a:fontRef idx="minor">
            <a:schemeClr val="lt1"/>
          </a:fontRef>
        </dgm:style>
      </dgm:prSet>
      <dgm:spPr/>
      <dgm:t>
        <a:bodyPr/>
        <a:lstStyle/>
        <a:p>
          <a:r>
            <a:rPr lang="fr-FR" sz="2000" dirty="0" smtClean="0">
              <a:solidFill>
                <a:schemeClr val="tx1"/>
              </a:solidFill>
            </a:rPr>
            <a:t>Syntaxique </a:t>
          </a:r>
          <a:endParaRPr lang="fr-FR" sz="2000" dirty="0">
            <a:solidFill>
              <a:schemeClr val="tx1"/>
            </a:solidFill>
          </a:endParaRPr>
        </a:p>
      </dgm:t>
    </dgm:pt>
    <dgm:pt modelId="{A4735D90-E27A-411E-937C-8D5D7ABDD12A}" type="parTrans" cxnId="{50598EDA-CFF8-44BD-846D-48632D52F1C3}">
      <dgm:prSet/>
      <dgm:spPr/>
      <dgm:t>
        <a:bodyPr/>
        <a:lstStyle/>
        <a:p>
          <a:endParaRPr lang="fr-FR"/>
        </a:p>
      </dgm:t>
    </dgm:pt>
    <dgm:pt modelId="{C4286953-8C2F-44C4-B3F4-23B6B5E7F18F}" type="sibTrans" cxnId="{50598EDA-CFF8-44BD-846D-48632D52F1C3}">
      <dgm:prSet/>
      <dgm:spPr/>
      <dgm:t>
        <a:bodyPr/>
        <a:lstStyle/>
        <a:p>
          <a:endParaRPr lang="fr-FR"/>
        </a:p>
      </dgm:t>
    </dgm:pt>
    <dgm:pt modelId="{3A984775-AD5D-4517-9CBE-398DEBC882A7}">
      <dgm:prSet phldrT="[Texte]" custT="1">
        <dgm:style>
          <a:lnRef idx="1">
            <a:schemeClr val="accent1"/>
          </a:lnRef>
          <a:fillRef idx="2">
            <a:schemeClr val="accent1"/>
          </a:fillRef>
          <a:effectRef idx="1">
            <a:schemeClr val="accent1"/>
          </a:effectRef>
          <a:fontRef idx="minor">
            <a:schemeClr val="dk1"/>
          </a:fontRef>
        </dgm:style>
      </dgm:prSet>
      <dgm:spPr/>
      <dgm:t>
        <a:bodyPr/>
        <a:lstStyle/>
        <a:p>
          <a:r>
            <a:rPr lang="fr-FR" sz="2000" dirty="0" smtClean="0"/>
            <a:t>Sémantique</a:t>
          </a:r>
          <a:r>
            <a:rPr lang="fr-FR" sz="1600" dirty="0" smtClean="0"/>
            <a:t> </a:t>
          </a:r>
          <a:endParaRPr lang="fr-FR" sz="1600" dirty="0"/>
        </a:p>
      </dgm:t>
    </dgm:pt>
    <dgm:pt modelId="{4A29529E-EA20-4AE6-965F-CE2E3F6A9A3B}" type="parTrans" cxnId="{080340CA-9B6A-49E2-91DF-722A68669DA1}">
      <dgm:prSet/>
      <dgm:spPr/>
      <dgm:t>
        <a:bodyPr/>
        <a:lstStyle/>
        <a:p>
          <a:endParaRPr lang="fr-FR"/>
        </a:p>
      </dgm:t>
    </dgm:pt>
    <dgm:pt modelId="{F84BA6FB-D977-40EC-8356-E15D821B5E8F}" type="sibTrans" cxnId="{080340CA-9B6A-49E2-91DF-722A68669DA1}">
      <dgm:prSet/>
      <dgm:spPr/>
      <dgm:t>
        <a:bodyPr/>
        <a:lstStyle/>
        <a:p>
          <a:endParaRPr lang="fr-FR"/>
        </a:p>
      </dgm:t>
    </dgm:pt>
    <dgm:pt modelId="{69F0A8D6-BFC6-448F-B26F-D33351762A55}">
      <dgm:prSet phldrT="[Texte]" custT="1">
        <dgm:style>
          <a:lnRef idx="1">
            <a:schemeClr val="accent1"/>
          </a:lnRef>
          <a:fillRef idx="2">
            <a:schemeClr val="accent1"/>
          </a:fillRef>
          <a:effectRef idx="1">
            <a:schemeClr val="accent1"/>
          </a:effectRef>
          <a:fontRef idx="minor">
            <a:schemeClr val="dk1"/>
          </a:fontRef>
        </dgm:style>
      </dgm:prSet>
      <dgm:spPr/>
      <dgm:t>
        <a:bodyPr/>
        <a:lstStyle/>
        <a:p>
          <a:r>
            <a:rPr lang="fr-FR" sz="2000" dirty="0" smtClean="0"/>
            <a:t>Pragmatique </a:t>
          </a:r>
          <a:endParaRPr lang="fr-FR" sz="2000" dirty="0"/>
        </a:p>
      </dgm:t>
    </dgm:pt>
    <dgm:pt modelId="{B3516BC3-C543-4C12-800F-F700CECFF0C3}" type="parTrans" cxnId="{8967B755-71C6-492B-A3C5-4C2868A0B2FE}">
      <dgm:prSet/>
      <dgm:spPr/>
      <dgm:t>
        <a:bodyPr/>
        <a:lstStyle/>
        <a:p>
          <a:endParaRPr lang="fr-FR"/>
        </a:p>
      </dgm:t>
    </dgm:pt>
    <dgm:pt modelId="{11503362-5332-43DD-8437-10B730B1B45E}" type="sibTrans" cxnId="{8967B755-71C6-492B-A3C5-4C2868A0B2FE}">
      <dgm:prSet/>
      <dgm:spPr/>
      <dgm:t>
        <a:bodyPr/>
        <a:lstStyle/>
        <a:p>
          <a:endParaRPr lang="fr-FR"/>
        </a:p>
      </dgm:t>
    </dgm:pt>
    <dgm:pt modelId="{42D13B58-FF3D-49AC-B0E0-8D8B9FB91938}" type="pres">
      <dgm:prSet presAssocID="{F4C8A562-69CF-44AF-93D6-2AC260FA6337}" presName="Name0" presStyleCnt="0">
        <dgm:presLayoutVars>
          <dgm:dir/>
          <dgm:animLvl val="lvl"/>
          <dgm:resizeHandles val="exact"/>
        </dgm:presLayoutVars>
      </dgm:prSet>
      <dgm:spPr/>
    </dgm:pt>
    <dgm:pt modelId="{2CCB7E35-4ACA-40FE-A2F1-8DE1AE6307E9}" type="pres">
      <dgm:prSet presAssocID="{4BF19B8F-48D5-4827-B894-D986978A97B4}" presName="parTxOnly" presStyleLbl="node1" presStyleIdx="0" presStyleCnt="4" custScaleY="82987">
        <dgm:presLayoutVars>
          <dgm:chMax val="0"/>
          <dgm:chPref val="0"/>
          <dgm:bulletEnabled val="1"/>
        </dgm:presLayoutVars>
      </dgm:prSet>
      <dgm:spPr/>
      <dgm:t>
        <a:bodyPr/>
        <a:lstStyle/>
        <a:p>
          <a:endParaRPr lang="fr-FR"/>
        </a:p>
      </dgm:t>
    </dgm:pt>
    <dgm:pt modelId="{6F30CFDE-6390-409D-8407-8F45ED6353A0}" type="pres">
      <dgm:prSet presAssocID="{FAC6680B-F989-44D0-BC2A-508794F58FFA}" presName="parTxOnlySpace" presStyleCnt="0"/>
      <dgm:spPr/>
    </dgm:pt>
    <dgm:pt modelId="{762180FC-C4C4-4BC9-BD0E-76F973B78FA5}" type="pres">
      <dgm:prSet presAssocID="{7278879A-4D8B-4581-B5EB-FFB4CF931349}" presName="parTxOnly" presStyleLbl="node1" presStyleIdx="1" presStyleCnt="4" custScaleX="103689" custScaleY="82987">
        <dgm:presLayoutVars>
          <dgm:chMax val="0"/>
          <dgm:chPref val="0"/>
          <dgm:bulletEnabled val="1"/>
        </dgm:presLayoutVars>
      </dgm:prSet>
      <dgm:spPr/>
      <dgm:t>
        <a:bodyPr/>
        <a:lstStyle/>
        <a:p>
          <a:endParaRPr lang="fr-FR"/>
        </a:p>
      </dgm:t>
    </dgm:pt>
    <dgm:pt modelId="{DEFE903E-7E71-4E6E-A37E-F656CDAC63F9}" type="pres">
      <dgm:prSet presAssocID="{C4286953-8C2F-44C4-B3F4-23B6B5E7F18F}" presName="parTxOnlySpace" presStyleCnt="0"/>
      <dgm:spPr/>
    </dgm:pt>
    <dgm:pt modelId="{0A0A0A31-6714-4FC0-8591-84C931EA3AC0}" type="pres">
      <dgm:prSet presAssocID="{3A984775-AD5D-4517-9CBE-398DEBC882A7}" presName="parTxOnly" presStyleLbl="node1" presStyleIdx="2" presStyleCnt="4" custScaleY="82987">
        <dgm:presLayoutVars>
          <dgm:chMax val="0"/>
          <dgm:chPref val="0"/>
          <dgm:bulletEnabled val="1"/>
        </dgm:presLayoutVars>
      </dgm:prSet>
      <dgm:spPr/>
      <dgm:t>
        <a:bodyPr/>
        <a:lstStyle/>
        <a:p>
          <a:endParaRPr lang="fr-FR"/>
        </a:p>
      </dgm:t>
    </dgm:pt>
    <dgm:pt modelId="{7E9E8876-AC9D-4183-B71E-991555967D6B}" type="pres">
      <dgm:prSet presAssocID="{F84BA6FB-D977-40EC-8356-E15D821B5E8F}" presName="parTxOnlySpace" presStyleCnt="0"/>
      <dgm:spPr/>
    </dgm:pt>
    <dgm:pt modelId="{EE952A90-D1AF-4A47-AEE5-AF8FCA19DA21}" type="pres">
      <dgm:prSet presAssocID="{69F0A8D6-BFC6-448F-B26F-D33351762A55}" presName="parTxOnly" presStyleLbl="node1" presStyleIdx="3" presStyleCnt="4" custScaleY="82987">
        <dgm:presLayoutVars>
          <dgm:chMax val="0"/>
          <dgm:chPref val="0"/>
          <dgm:bulletEnabled val="1"/>
        </dgm:presLayoutVars>
      </dgm:prSet>
      <dgm:spPr/>
      <dgm:t>
        <a:bodyPr/>
        <a:lstStyle/>
        <a:p>
          <a:endParaRPr lang="fr-FR"/>
        </a:p>
      </dgm:t>
    </dgm:pt>
  </dgm:ptLst>
  <dgm:cxnLst>
    <dgm:cxn modelId="{647E581D-E794-4850-ADB5-E993800233C1}" type="presOf" srcId="{3A984775-AD5D-4517-9CBE-398DEBC882A7}" destId="{0A0A0A31-6714-4FC0-8591-84C931EA3AC0}" srcOrd="0" destOrd="0" presId="urn:microsoft.com/office/officeart/2005/8/layout/chevron1"/>
    <dgm:cxn modelId="{BFCA3A3C-C892-4BF1-9AED-B9FFE18128C7}" type="presOf" srcId="{F4C8A562-69CF-44AF-93D6-2AC260FA6337}" destId="{42D13B58-FF3D-49AC-B0E0-8D8B9FB91938}" srcOrd="0" destOrd="0" presId="urn:microsoft.com/office/officeart/2005/8/layout/chevron1"/>
    <dgm:cxn modelId="{080340CA-9B6A-49E2-91DF-722A68669DA1}" srcId="{F4C8A562-69CF-44AF-93D6-2AC260FA6337}" destId="{3A984775-AD5D-4517-9CBE-398DEBC882A7}" srcOrd="2" destOrd="0" parTransId="{4A29529E-EA20-4AE6-965F-CE2E3F6A9A3B}" sibTransId="{F84BA6FB-D977-40EC-8356-E15D821B5E8F}"/>
    <dgm:cxn modelId="{8967B755-71C6-492B-A3C5-4C2868A0B2FE}" srcId="{F4C8A562-69CF-44AF-93D6-2AC260FA6337}" destId="{69F0A8D6-BFC6-448F-B26F-D33351762A55}" srcOrd="3" destOrd="0" parTransId="{B3516BC3-C543-4C12-800F-F700CECFF0C3}" sibTransId="{11503362-5332-43DD-8437-10B730B1B45E}"/>
    <dgm:cxn modelId="{70BEF754-5642-4888-8078-1E5295B07B99}" type="presOf" srcId="{7278879A-4D8B-4581-B5EB-FFB4CF931349}" destId="{762180FC-C4C4-4BC9-BD0E-76F973B78FA5}" srcOrd="0" destOrd="0" presId="urn:microsoft.com/office/officeart/2005/8/layout/chevron1"/>
    <dgm:cxn modelId="{50598EDA-CFF8-44BD-846D-48632D52F1C3}" srcId="{F4C8A562-69CF-44AF-93D6-2AC260FA6337}" destId="{7278879A-4D8B-4581-B5EB-FFB4CF931349}" srcOrd="1" destOrd="0" parTransId="{A4735D90-E27A-411E-937C-8D5D7ABDD12A}" sibTransId="{C4286953-8C2F-44C4-B3F4-23B6B5E7F18F}"/>
    <dgm:cxn modelId="{0062DBFC-AED7-494C-901B-1FAA55D6E65B}" srcId="{F4C8A562-69CF-44AF-93D6-2AC260FA6337}" destId="{4BF19B8F-48D5-4827-B894-D986978A97B4}" srcOrd="0" destOrd="0" parTransId="{211A3B4E-BCA2-41EF-8939-4CB2F1B2BCBA}" sibTransId="{FAC6680B-F989-44D0-BC2A-508794F58FFA}"/>
    <dgm:cxn modelId="{EE327CB3-5575-4ADE-9909-EA814983A321}" type="presOf" srcId="{4BF19B8F-48D5-4827-B894-D986978A97B4}" destId="{2CCB7E35-4ACA-40FE-A2F1-8DE1AE6307E9}" srcOrd="0" destOrd="0" presId="urn:microsoft.com/office/officeart/2005/8/layout/chevron1"/>
    <dgm:cxn modelId="{360A14B9-B150-4A76-ACE5-8CEE547BD1EA}" type="presOf" srcId="{69F0A8D6-BFC6-448F-B26F-D33351762A55}" destId="{EE952A90-D1AF-4A47-AEE5-AF8FCA19DA21}" srcOrd="0" destOrd="0" presId="urn:microsoft.com/office/officeart/2005/8/layout/chevron1"/>
    <dgm:cxn modelId="{E262C1E0-0B5C-4ECB-A4D5-6B7B53EFEDD0}" type="presParOf" srcId="{42D13B58-FF3D-49AC-B0E0-8D8B9FB91938}" destId="{2CCB7E35-4ACA-40FE-A2F1-8DE1AE6307E9}" srcOrd="0" destOrd="0" presId="urn:microsoft.com/office/officeart/2005/8/layout/chevron1"/>
    <dgm:cxn modelId="{34E9DA29-CC45-496C-A55E-B8E827B6F0F4}" type="presParOf" srcId="{42D13B58-FF3D-49AC-B0E0-8D8B9FB91938}" destId="{6F30CFDE-6390-409D-8407-8F45ED6353A0}" srcOrd="1" destOrd="0" presId="urn:microsoft.com/office/officeart/2005/8/layout/chevron1"/>
    <dgm:cxn modelId="{77CE4939-C520-4E87-9CC4-500CB31BE933}" type="presParOf" srcId="{42D13B58-FF3D-49AC-B0E0-8D8B9FB91938}" destId="{762180FC-C4C4-4BC9-BD0E-76F973B78FA5}" srcOrd="2" destOrd="0" presId="urn:microsoft.com/office/officeart/2005/8/layout/chevron1"/>
    <dgm:cxn modelId="{8E182319-8F99-4A9E-83E6-F4816CF72CD5}" type="presParOf" srcId="{42D13B58-FF3D-49AC-B0E0-8D8B9FB91938}" destId="{DEFE903E-7E71-4E6E-A37E-F656CDAC63F9}" srcOrd="3" destOrd="0" presId="urn:microsoft.com/office/officeart/2005/8/layout/chevron1"/>
    <dgm:cxn modelId="{A45DD9E5-8936-4DEA-A3D5-E73551777617}" type="presParOf" srcId="{42D13B58-FF3D-49AC-B0E0-8D8B9FB91938}" destId="{0A0A0A31-6714-4FC0-8591-84C931EA3AC0}" srcOrd="4" destOrd="0" presId="urn:microsoft.com/office/officeart/2005/8/layout/chevron1"/>
    <dgm:cxn modelId="{6C4B96B3-1DE4-4C24-81FB-C0AF8AD8E361}" type="presParOf" srcId="{42D13B58-FF3D-49AC-B0E0-8D8B9FB91938}" destId="{7E9E8876-AC9D-4183-B71E-991555967D6B}" srcOrd="5" destOrd="0" presId="urn:microsoft.com/office/officeart/2005/8/layout/chevron1"/>
    <dgm:cxn modelId="{309FE3F8-5B54-46F3-805E-3168ADB96651}" type="presParOf" srcId="{42D13B58-FF3D-49AC-B0E0-8D8B9FB91938}" destId="{EE952A90-D1AF-4A47-AEE5-AF8FCA19DA21}" srcOrd="6" destOrd="0" presId="urn:microsoft.com/office/officeart/2005/8/layout/chevron1"/>
  </dgm:cxnLst>
  <dgm:bg/>
  <dgm:whole/>
  <dgm:extLst>
    <a:ext uri="http://schemas.microsoft.com/office/drawing/2008/diagram">
      <dsp:dataModelExt xmlns:dsp="http://schemas.microsoft.com/office/drawing/2008/diagram" xmlns="" relId="rId1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6E6B1F4-C974-438A-9890-28C81C50489E}" type="doc">
      <dgm:prSet loTypeId="urn:microsoft.com/office/officeart/2005/8/layout/process1" loCatId="process" qsTypeId="urn:microsoft.com/office/officeart/2005/8/quickstyle/simple3" qsCatId="simple" csTypeId="urn:microsoft.com/office/officeart/2005/8/colors/accent0_1" csCatId="mainScheme" phldr="1"/>
      <dgm:spPr/>
      <dgm:t>
        <a:bodyPr/>
        <a:lstStyle/>
        <a:p>
          <a:endParaRPr lang="fr-FR"/>
        </a:p>
      </dgm:t>
    </dgm:pt>
    <dgm:pt modelId="{DA15266A-749A-4E78-9F1D-22BC24B68B50}">
      <dgm:prSet phldrT="[Text]" custT="1"/>
      <dgm:spPr/>
      <dgm:t>
        <a:bodyPr/>
        <a:lstStyle/>
        <a:p>
          <a:r>
            <a:rPr lang="fr-FR" sz="1200" b="1"/>
            <a:t>w=</a:t>
          </a:r>
          <a:r>
            <a:rPr lang="ar-MA" sz="1200" b="1"/>
            <a:t>يشكركم</a:t>
          </a:r>
          <a:endParaRPr lang="fr-FR" sz="1200" b="1"/>
        </a:p>
      </dgm:t>
    </dgm:pt>
    <dgm:pt modelId="{3EB0BAD1-DA6E-4036-86BE-087FA75043A6}" type="parTrans" cxnId="{235FF170-B787-4FDA-8036-73E5BC82C365}">
      <dgm:prSet/>
      <dgm:spPr/>
      <dgm:t>
        <a:bodyPr/>
        <a:lstStyle/>
        <a:p>
          <a:endParaRPr lang="fr-FR"/>
        </a:p>
      </dgm:t>
    </dgm:pt>
    <dgm:pt modelId="{31D25AA8-E1FC-4216-83CE-AC91C0B2FD1E}" type="sibTrans" cxnId="{235FF170-B787-4FDA-8036-73E5BC82C365}">
      <dgm:prSet/>
      <dgm:spPr/>
      <dgm:t>
        <a:bodyPr/>
        <a:lstStyle/>
        <a:p>
          <a:endParaRPr lang="fr-FR"/>
        </a:p>
      </dgm:t>
    </dgm:pt>
    <dgm:pt modelId="{C9B76740-91F0-459C-90D9-D3BA8AC7586A}">
      <dgm:prSet phldrT="[Text]" custT="1"/>
      <dgm:spPr/>
      <dgm:t>
        <a:bodyPr/>
        <a:lstStyle/>
        <a:p>
          <a:pPr algn="ctr"/>
          <a:r>
            <a:rPr lang="fr-FR" sz="1200" b="1"/>
            <a:t>supprime le suffixe "</a:t>
          </a:r>
          <a:r>
            <a:rPr lang="ar-MA" sz="1200" b="1"/>
            <a:t>كم</a:t>
          </a:r>
          <a:r>
            <a:rPr lang="fr-FR" sz="1200" b="1"/>
            <a:t>"  trouve dans "suffixe.txt"</a:t>
          </a:r>
        </a:p>
        <a:p>
          <a:pPr algn="ctr"/>
          <a:r>
            <a:rPr lang="fr-FR" sz="1200" b="1"/>
            <a:t>  w=</a:t>
          </a:r>
          <a:r>
            <a:rPr lang="ar-MA" sz="1200" b="1"/>
            <a:t>يشكر</a:t>
          </a:r>
          <a:endParaRPr lang="fr-FR" sz="1200" b="1"/>
        </a:p>
      </dgm:t>
    </dgm:pt>
    <dgm:pt modelId="{845CAB33-6C54-4C13-A62D-D3DA766E3B82}" type="parTrans" cxnId="{13C225BC-949A-418E-BE74-D2E9E5DC28E0}">
      <dgm:prSet/>
      <dgm:spPr/>
      <dgm:t>
        <a:bodyPr/>
        <a:lstStyle/>
        <a:p>
          <a:endParaRPr lang="fr-FR"/>
        </a:p>
      </dgm:t>
    </dgm:pt>
    <dgm:pt modelId="{3F31383D-2BE2-45A5-8856-68ECF8693400}" type="sibTrans" cxnId="{13C225BC-949A-418E-BE74-D2E9E5DC28E0}">
      <dgm:prSet/>
      <dgm:spPr/>
      <dgm:t>
        <a:bodyPr/>
        <a:lstStyle/>
        <a:p>
          <a:endParaRPr lang="fr-FR"/>
        </a:p>
      </dgm:t>
    </dgm:pt>
    <dgm:pt modelId="{E1A32B3E-9539-42D9-BBC9-C574B5BBCFBC}">
      <dgm:prSet phldrT="[Text]" custT="1"/>
      <dgm:spPr/>
      <dgm:t>
        <a:bodyPr/>
        <a:lstStyle/>
        <a:p>
          <a:r>
            <a:rPr lang="fr-FR" sz="1200" b="1"/>
            <a:t>Stem= </a:t>
          </a:r>
          <a:r>
            <a:rPr lang="ar-MA" sz="1200" b="1"/>
            <a:t>شكر</a:t>
          </a:r>
          <a:endParaRPr lang="fr-FR" sz="1200" b="1"/>
        </a:p>
      </dgm:t>
    </dgm:pt>
    <dgm:pt modelId="{06EB4A01-4AA8-412E-9A85-138BCDB45C02}" type="parTrans" cxnId="{E8E09D72-1CBB-40FF-9882-C1A032680F0F}">
      <dgm:prSet/>
      <dgm:spPr/>
      <dgm:t>
        <a:bodyPr/>
        <a:lstStyle/>
        <a:p>
          <a:endParaRPr lang="fr-FR"/>
        </a:p>
      </dgm:t>
    </dgm:pt>
    <dgm:pt modelId="{48CBF21B-9812-4AA5-B83A-7436B479B59B}" type="sibTrans" cxnId="{E8E09D72-1CBB-40FF-9882-C1A032680F0F}">
      <dgm:prSet/>
      <dgm:spPr/>
      <dgm:t>
        <a:bodyPr/>
        <a:lstStyle/>
        <a:p>
          <a:endParaRPr lang="fr-FR"/>
        </a:p>
      </dgm:t>
    </dgm:pt>
    <dgm:pt modelId="{75E24B18-98B6-44D6-A60F-1D142C92BDB8}">
      <dgm:prSet phldrT="[Text]" custT="1"/>
      <dgm:spPr/>
      <dgm:t>
        <a:bodyPr/>
        <a:lstStyle/>
        <a:p>
          <a:r>
            <a:rPr lang="fr-FR" sz="1200" b="1" dirty="0"/>
            <a:t>w=</a:t>
          </a:r>
          <a:r>
            <a:rPr lang="ar-MA" sz="1200" b="1" dirty="0"/>
            <a:t>شكر</a:t>
          </a:r>
          <a:r>
            <a:rPr lang="fr-FR" sz="1200" b="1" dirty="0"/>
            <a:t> trouvé dans "root.txt"</a:t>
          </a:r>
        </a:p>
      </dgm:t>
    </dgm:pt>
    <dgm:pt modelId="{9187B109-73AE-4E49-B52E-46D0DE94D204}" type="parTrans" cxnId="{785A820A-6307-44B0-9C10-2C57BA3CECD5}">
      <dgm:prSet/>
      <dgm:spPr/>
      <dgm:t>
        <a:bodyPr/>
        <a:lstStyle/>
        <a:p>
          <a:endParaRPr lang="fr-FR"/>
        </a:p>
      </dgm:t>
    </dgm:pt>
    <dgm:pt modelId="{0E961DDD-60DC-4401-BDBC-52B2196A1CC4}" type="sibTrans" cxnId="{785A820A-6307-44B0-9C10-2C57BA3CECD5}">
      <dgm:prSet/>
      <dgm:spPr/>
      <dgm:t>
        <a:bodyPr/>
        <a:lstStyle/>
        <a:p>
          <a:endParaRPr lang="fr-FR"/>
        </a:p>
      </dgm:t>
    </dgm:pt>
    <dgm:pt modelId="{9788FE3C-FE10-4016-89A4-C729189F3841}">
      <dgm:prSet phldrT="[Text]" custT="1"/>
      <dgm:spPr/>
      <dgm:t>
        <a:bodyPr/>
        <a:lstStyle/>
        <a:p>
          <a:pPr algn="ctr"/>
          <a:r>
            <a:rPr lang="fr-FR" sz="1200" b="1" dirty="0"/>
            <a:t>supprime le préfixe "</a:t>
          </a:r>
          <a:r>
            <a:rPr lang="ar-MA" sz="1200" b="1" dirty="0"/>
            <a:t>ي</a:t>
          </a:r>
          <a:r>
            <a:rPr lang="fr-FR" sz="1200" b="1" dirty="0"/>
            <a:t>"  trouve dans "préfixe.txt"</a:t>
          </a:r>
        </a:p>
        <a:p>
          <a:pPr algn="ctr"/>
          <a:r>
            <a:rPr lang="fr-FR" sz="1200" b="1" dirty="0"/>
            <a:t>  w=</a:t>
          </a:r>
          <a:r>
            <a:rPr lang="ar-MA" sz="1200" b="1" dirty="0"/>
            <a:t>شكر</a:t>
          </a:r>
          <a:endParaRPr lang="fr-FR" sz="1200" b="1" dirty="0"/>
        </a:p>
      </dgm:t>
    </dgm:pt>
    <dgm:pt modelId="{89723881-842D-4F2E-AB12-AA1C9179BD00}" type="parTrans" cxnId="{74965407-AF9A-4105-A10A-31FA1C928101}">
      <dgm:prSet/>
      <dgm:spPr/>
      <dgm:t>
        <a:bodyPr/>
        <a:lstStyle/>
        <a:p>
          <a:endParaRPr lang="fr-FR"/>
        </a:p>
      </dgm:t>
    </dgm:pt>
    <dgm:pt modelId="{E57F9518-7E2A-4800-B424-601D71E7E3D1}" type="sibTrans" cxnId="{74965407-AF9A-4105-A10A-31FA1C928101}">
      <dgm:prSet/>
      <dgm:spPr/>
      <dgm:t>
        <a:bodyPr/>
        <a:lstStyle/>
        <a:p>
          <a:endParaRPr lang="fr-FR"/>
        </a:p>
      </dgm:t>
    </dgm:pt>
    <dgm:pt modelId="{C6B2CA46-EC30-4D12-BB23-BAEE9FFE12C8}" type="pres">
      <dgm:prSet presAssocID="{A6E6B1F4-C974-438A-9890-28C81C50489E}" presName="Name0" presStyleCnt="0">
        <dgm:presLayoutVars>
          <dgm:dir/>
          <dgm:resizeHandles val="exact"/>
        </dgm:presLayoutVars>
      </dgm:prSet>
      <dgm:spPr/>
      <dgm:t>
        <a:bodyPr/>
        <a:lstStyle/>
        <a:p>
          <a:endParaRPr lang="fr-FR"/>
        </a:p>
      </dgm:t>
    </dgm:pt>
    <dgm:pt modelId="{3B426692-73CB-4F5E-A2C9-9507D3CC534D}" type="pres">
      <dgm:prSet presAssocID="{DA15266A-749A-4E78-9F1D-22BC24B68B50}" presName="node" presStyleLbl="node1" presStyleIdx="0" presStyleCnt="5" custScaleY="143566">
        <dgm:presLayoutVars>
          <dgm:bulletEnabled val="1"/>
        </dgm:presLayoutVars>
      </dgm:prSet>
      <dgm:spPr/>
      <dgm:t>
        <a:bodyPr/>
        <a:lstStyle/>
        <a:p>
          <a:endParaRPr lang="fr-FR"/>
        </a:p>
      </dgm:t>
    </dgm:pt>
    <dgm:pt modelId="{EF020FBF-1BEC-4EE2-BDFA-5EBC7FA8141F}" type="pres">
      <dgm:prSet presAssocID="{31D25AA8-E1FC-4216-83CE-AC91C0B2FD1E}" presName="sibTrans" presStyleLbl="sibTrans2D1" presStyleIdx="0" presStyleCnt="4"/>
      <dgm:spPr/>
      <dgm:t>
        <a:bodyPr/>
        <a:lstStyle/>
        <a:p>
          <a:endParaRPr lang="fr-FR"/>
        </a:p>
      </dgm:t>
    </dgm:pt>
    <dgm:pt modelId="{DF9A393C-4F13-48D0-A07D-18BD58EC594C}" type="pres">
      <dgm:prSet presAssocID="{31D25AA8-E1FC-4216-83CE-AC91C0B2FD1E}" presName="connectorText" presStyleLbl="sibTrans2D1" presStyleIdx="0" presStyleCnt="4"/>
      <dgm:spPr/>
      <dgm:t>
        <a:bodyPr/>
        <a:lstStyle/>
        <a:p>
          <a:endParaRPr lang="fr-FR"/>
        </a:p>
      </dgm:t>
    </dgm:pt>
    <dgm:pt modelId="{0F24E4CD-4F11-4AC1-87CA-40AEECE424B0}" type="pres">
      <dgm:prSet presAssocID="{C9B76740-91F0-459C-90D9-D3BA8AC7586A}" presName="node" presStyleLbl="node1" presStyleIdx="1" presStyleCnt="5" custScaleX="116762" custScaleY="156113">
        <dgm:presLayoutVars>
          <dgm:bulletEnabled val="1"/>
        </dgm:presLayoutVars>
      </dgm:prSet>
      <dgm:spPr/>
      <dgm:t>
        <a:bodyPr/>
        <a:lstStyle/>
        <a:p>
          <a:endParaRPr lang="fr-FR"/>
        </a:p>
      </dgm:t>
    </dgm:pt>
    <dgm:pt modelId="{5B4556E1-512B-48C4-AFA8-3D33CB0D6CD4}" type="pres">
      <dgm:prSet presAssocID="{3F31383D-2BE2-45A5-8856-68ECF8693400}" presName="sibTrans" presStyleLbl="sibTrans2D1" presStyleIdx="1" presStyleCnt="4"/>
      <dgm:spPr/>
      <dgm:t>
        <a:bodyPr/>
        <a:lstStyle/>
        <a:p>
          <a:endParaRPr lang="fr-FR"/>
        </a:p>
      </dgm:t>
    </dgm:pt>
    <dgm:pt modelId="{9C7D7EDC-AA92-4820-9B77-7919ECA951B9}" type="pres">
      <dgm:prSet presAssocID="{3F31383D-2BE2-45A5-8856-68ECF8693400}" presName="connectorText" presStyleLbl="sibTrans2D1" presStyleIdx="1" presStyleCnt="4"/>
      <dgm:spPr/>
      <dgm:t>
        <a:bodyPr/>
        <a:lstStyle/>
        <a:p>
          <a:endParaRPr lang="fr-FR"/>
        </a:p>
      </dgm:t>
    </dgm:pt>
    <dgm:pt modelId="{0DF24A53-6413-4919-A5F1-56E0AC41C9EE}" type="pres">
      <dgm:prSet presAssocID="{9788FE3C-FE10-4016-89A4-C729189F3841}" presName="node" presStyleLbl="node1" presStyleIdx="2" presStyleCnt="5" custScaleX="120895" custScaleY="162896">
        <dgm:presLayoutVars>
          <dgm:bulletEnabled val="1"/>
        </dgm:presLayoutVars>
      </dgm:prSet>
      <dgm:spPr/>
      <dgm:t>
        <a:bodyPr/>
        <a:lstStyle/>
        <a:p>
          <a:endParaRPr lang="fr-FR"/>
        </a:p>
      </dgm:t>
    </dgm:pt>
    <dgm:pt modelId="{F45E7DB5-3DAB-4095-A8F0-E64685D3B3E1}" type="pres">
      <dgm:prSet presAssocID="{E57F9518-7E2A-4800-B424-601D71E7E3D1}" presName="sibTrans" presStyleLbl="sibTrans2D1" presStyleIdx="2" presStyleCnt="4"/>
      <dgm:spPr/>
      <dgm:t>
        <a:bodyPr/>
        <a:lstStyle/>
        <a:p>
          <a:endParaRPr lang="fr-FR"/>
        </a:p>
      </dgm:t>
    </dgm:pt>
    <dgm:pt modelId="{41AFE7A7-B0EB-4A77-A9DE-C861A33E16E0}" type="pres">
      <dgm:prSet presAssocID="{E57F9518-7E2A-4800-B424-601D71E7E3D1}" presName="connectorText" presStyleLbl="sibTrans2D1" presStyleIdx="2" presStyleCnt="4"/>
      <dgm:spPr/>
      <dgm:t>
        <a:bodyPr/>
        <a:lstStyle/>
        <a:p>
          <a:endParaRPr lang="fr-FR"/>
        </a:p>
      </dgm:t>
    </dgm:pt>
    <dgm:pt modelId="{998ABF99-560A-4A3F-9AF9-C8C5E0E75DDF}" type="pres">
      <dgm:prSet presAssocID="{75E24B18-98B6-44D6-A60F-1D142C92BDB8}" presName="node" presStyleLbl="node1" presStyleIdx="3" presStyleCnt="5" custScaleX="103276" custScaleY="129584">
        <dgm:presLayoutVars>
          <dgm:bulletEnabled val="1"/>
        </dgm:presLayoutVars>
      </dgm:prSet>
      <dgm:spPr/>
      <dgm:t>
        <a:bodyPr/>
        <a:lstStyle/>
        <a:p>
          <a:endParaRPr lang="fr-FR"/>
        </a:p>
      </dgm:t>
    </dgm:pt>
    <dgm:pt modelId="{11639841-4836-46FF-A15E-7873B28392DA}" type="pres">
      <dgm:prSet presAssocID="{0E961DDD-60DC-4401-BDBC-52B2196A1CC4}" presName="sibTrans" presStyleLbl="sibTrans2D1" presStyleIdx="3" presStyleCnt="4"/>
      <dgm:spPr/>
      <dgm:t>
        <a:bodyPr/>
        <a:lstStyle/>
        <a:p>
          <a:endParaRPr lang="fr-FR"/>
        </a:p>
      </dgm:t>
    </dgm:pt>
    <dgm:pt modelId="{41E84588-BEED-44DC-AEFA-B6DB85323A57}" type="pres">
      <dgm:prSet presAssocID="{0E961DDD-60DC-4401-BDBC-52B2196A1CC4}" presName="connectorText" presStyleLbl="sibTrans2D1" presStyleIdx="3" presStyleCnt="4"/>
      <dgm:spPr/>
      <dgm:t>
        <a:bodyPr/>
        <a:lstStyle/>
        <a:p>
          <a:endParaRPr lang="fr-FR"/>
        </a:p>
      </dgm:t>
    </dgm:pt>
    <dgm:pt modelId="{DA461F90-11EC-4394-BCE7-B8F1C3067012}" type="pres">
      <dgm:prSet presAssocID="{E1A32B3E-9539-42D9-BBC9-C574B5BBCFBC}" presName="node" presStyleLbl="node1" presStyleIdx="4" presStyleCnt="5" custScaleX="88051" custScaleY="122539">
        <dgm:presLayoutVars>
          <dgm:bulletEnabled val="1"/>
        </dgm:presLayoutVars>
      </dgm:prSet>
      <dgm:spPr/>
      <dgm:t>
        <a:bodyPr/>
        <a:lstStyle/>
        <a:p>
          <a:endParaRPr lang="fr-FR"/>
        </a:p>
      </dgm:t>
    </dgm:pt>
  </dgm:ptLst>
  <dgm:cxnLst>
    <dgm:cxn modelId="{6224C178-E7DB-4135-A385-65125F925D0B}" type="presOf" srcId="{A6E6B1F4-C974-438A-9890-28C81C50489E}" destId="{C6B2CA46-EC30-4D12-BB23-BAEE9FFE12C8}" srcOrd="0" destOrd="0" presId="urn:microsoft.com/office/officeart/2005/8/layout/process1"/>
    <dgm:cxn modelId="{AD32F61A-E530-4439-BCAD-032A13AE2057}" type="presOf" srcId="{0E961DDD-60DC-4401-BDBC-52B2196A1CC4}" destId="{41E84588-BEED-44DC-AEFA-B6DB85323A57}" srcOrd="1" destOrd="0" presId="urn:microsoft.com/office/officeart/2005/8/layout/process1"/>
    <dgm:cxn modelId="{C80FB2F9-B0B8-41F0-B9A3-8004272C3E4E}" type="presOf" srcId="{E1A32B3E-9539-42D9-BBC9-C574B5BBCFBC}" destId="{DA461F90-11EC-4394-BCE7-B8F1C3067012}" srcOrd="0" destOrd="0" presId="urn:microsoft.com/office/officeart/2005/8/layout/process1"/>
    <dgm:cxn modelId="{0596F142-DF30-4237-B313-521441BD33A8}" type="presOf" srcId="{C9B76740-91F0-459C-90D9-D3BA8AC7586A}" destId="{0F24E4CD-4F11-4AC1-87CA-40AEECE424B0}" srcOrd="0" destOrd="0" presId="urn:microsoft.com/office/officeart/2005/8/layout/process1"/>
    <dgm:cxn modelId="{13C225BC-949A-418E-BE74-D2E9E5DC28E0}" srcId="{A6E6B1F4-C974-438A-9890-28C81C50489E}" destId="{C9B76740-91F0-459C-90D9-D3BA8AC7586A}" srcOrd="1" destOrd="0" parTransId="{845CAB33-6C54-4C13-A62D-D3DA766E3B82}" sibTransId="{3F31383D-2BE2-45A5-8856-68ECF8693400}"/>
    <dgm:cxn modelId="{785A820A-6307-44B0-9C10-2C57BA3CECD5}" srcId="{A6E6B1F4-C974-438A-9890-28C81C50489E}" destId="{75E24B18-98B6-44D6-A60F-1D142C92BDB8}" srcOrd="3" destOrd="0" parTransId="{9187B109-73AE-4E49-B52E-46D0DE94D204}" sibTransId="{0E961DDD-60DC-4401-BDBC-52B2196A1CC4}"/>
    <dgm:cxn modelId="{AAF5DA33-0B7A-4618-9409-EC813537D9F5}" type="presOf" srcId="{3F31383D-2BE2-45A5-8856-68ECF8693400}" destId="{9C7D7EDC-AA92-4820-9B77-7919ECA951B9}" srcOrd="1" destOrd="0" presId="urn:microsoft.com/office/officeart/2005/8/layout/process1"/>
    <dgm:cxn modelId="{8F0A21FA-A9F2-4908-A8FB-A01A6CC32EB9}" type="presOf" srcId="{31D25AA8-E1FC-4216-83CE-AC91C0B2FD1E}" destId="{EF020FBF-1BEC-4EE2-BDFA-5EBC7FA8141F}" srcOrd="0" destOrd="0" presId="urn:microsoft.com/office/officeart/2005/8/layout/process1"/>
    <dgm:cxn modelId="{A3E7591B-8FF6-4156-96F4-85F956AE2D30}" type="presOf" srcId="{0E961DDD-60DC-4401-BDBC-52B2196A1CC4}" destId="{11639841-4836-46FF-A15E-7873B28392DA}" srcOrd="0" destOrd="0" presId="urn:microsoft.com/office/officeart/2005/8/layout/process1"/>
    <dgm:cxn modelId="{B117C093-37D6-4E9F-8EA9-13D687CED959}" type="presOf" srcId="{31D25AA8-E1FC-4216-83CE-AC91C0B2FD1E}" destId="{DF9A393C-4F13-48D0-A07D-18BD58EC594C}" srcOrd="1" destOrd="0" presId="urn:microsoft.com/office/officeart/2005/8/layout/process1"/>
    <dgm:cxn modelId="{4C33C141-1DFF-4ECD-8910-8B34C865F69D}" type="presOf" srcId="{3F31383D-2BE2-45A5-8856-68ECF8693400}" destId="{5B4556E1-512B-48C4-AFA8-3D33CB0D6CD4}" srcOrd="0" destOrd="0" presId="urn:microsoft.com/office/officeart/2005/8/layout/process1"/>
    <dgm:cxn modelId="{294C6B35-922A-482D-8097-78A815453936}" type="presOf" srcId="{75E24B18-98B6-44D6-A60F-1D142C92BDB8}" destId="{998ABF99-560A-4A3F-9AF9-C8C5E0E75DDF}" srcOrd="0" destOrd="0" presId="urn:microsoft.com/office/officeart/2005/8/layout/process1"/>
    <dgm:cxn modelId="{CC316A49-4FC4-457F-95BB-5A49EA24AD83}" type="presOf" srcId="{DA15266A-749A-4E78-9F1D-22BC24B68B50}" destId="{3B426692-73CB-4F5E-A2C9-9507D3CC534D}" srcOrd="0" destOrd="0" presId="urn:microsoft.com/office/officeart/2005/8/layout/process1"/>
    <dgm:cxn modelId="{74965407-AF9A-4105-A10A-31FA1C928101}" srcId="{A6E6B1F4-C974-438A-9890-28C81C50489E}" destId="{9788FE3C-FE10-4016-89A4-C729189F3841}" srcOrd="2" destOrd="0" parTransId="{89723881-842D-4F2E-AB12-AA1C9179BD00}" sibTransId="{E57F9518-7E2A-4800-B424-601D71E7E3D1}"/>
    <dgm:cxn modelId="{73AA0F96-1B1C-477D-846E-A1B2417BBF5E}" type="presOf" srcId="{E57F9518-7E2A-4800-B424-601D71E7E3D1}" destId="{41AFE7A7-B0EB-4A77-A9DE-C861A33E16E0}" srcOrd="1" destOrd="0" presId="urn:microsoft.com/office/officeart/2005/8/layout/process1"/>
    <dgm:cxn modelId="{235FF170-B787-4FDA-8036-73E5BC82C365}" srcId="{A6E6B1F4-C974-438A-9890-28C81C50489E}" destId="{DA15266A-749A-4E78-9F1D-22BC24B68B50}" srcOrd="0" destOrd="0" parTransId="{3EB0BAD1-DA6E-4036-86BE-087FA75043A6}" sibTransId="{31D25AA8-E1FC-4216-83CE-AC91C0B2FD1E}"/>
    <dgm:cxn modelId="{0609C193-764C-4006-87E9-B65F34C94887}" type="presOf" srcId="{E57F9518-7E2A-4800-B424-601D71E7E3D1}" destId="{F45E7DB5-3DAB-4095-A8F0-E64685D3B3E1}" srcOrd="0" destOrd="0" presId="urn:microsoft.com/office/officeart/2005/8/layout/process1"/>
    <dgm:cxn modelId="{E8E09D72-1CBB-40FF-9882-C1A032680F0F}" srcId="{A6E6B1F4-C974-438A-9890-28C81C50489E}" destId="{E1A32B3E-9539-42D9-BBC9-C574B5BBCFBC}" srcOrd="4" destOrd="0" parTransId="{06EB4A01-4AA8-412E-9A85-138BCDB45C02}" sibTransId="{48CBF21B-9812-4AA5-B83A-7436B479B59B}"/>
    <dgm:cxn modelId="{5C1F5CA5-8608-4466-ABB4-59948702C170}" type="presOf" srcId="{9788FE3C-FE10-4016-89A4-C729189F3841}" destId="{0DF24A53-6413-4919-A5F1-56E0AC41C9EE}" srcOrd="0" destOrd="0" presId="urn:microsoft.com/office/officeart/2005/8/layout/process1"/>
    <dgm:cxn modelId="{6846D5AA-40A6-4373-B823-BB7BC59D38F5}" type="presParOf" srcId="{C6B2CA46-EC30-4D12-BB23-BAEE9FFE12C8}" destId="{3B426692-73CB-4F5E-A2C9-9507D3CC534D}" srcOrd="0" destOrd="0" presId="urn:microsoft.com/office/officeart/2005/8/layout/process1"/>
    <dgm:cxn modelId="{801DBEA4-D26D-4675-A25E-FF3A15CB6089}" type="presParOf" srcId="{C6B2CA46-EC30-4D12-BB23-BAEE9FFE12C8}" destId="{EF020FBF-1BEC-4EE2-BDFA-5EBC7FA8141F}" srcOrd="1" destOrd="0" presId="urn:microsoft.com/office/officeart/2005/8/layout/process1"/>
    <dgm:cxn modelId="{3C2FD0FB-EC4D-48A3-A2F9-A5450E9915E3}" type="presParOf" srcId="{EF020FBF-1BEC-4EE2-BDFA-5EBC7FA8141F}" destId="{DF9A393C-4F13-48D0-A07D-18BD58EC594C}" srcOrd="0" destOrd="0" presId="urn:microsoft.com/office/officeart/2005/8/layout/process1"/>
    <dgm:cxn modelId="{D82575AF-D701-4B03-822E-2188AD9CB72B}" type="presParOf" srcId="{C6B2CA46-EC30-4D12-BB23-BAEE9FFE12C8}" destId="{0F24E4CD-4F11-4AC1-87CA-40AEECE424B0}" srcOrd="2" destOrd="0" presId="urn:microsoft.com/office/officeart/2005/8/layout/process1"/>
    <dgm:cxn modelId="{16EA1EF5-A676-4017-A837-25B157788D0C}" type="presParOf" srcId="{C6B2CA46-EC30-4D12-BB23-BAEE9FFE12C8}" destId="{5B4556E1-512B-48C4-AFA8-3D33CB0D6CD4}" srcOrd="3" destOrd="0" presId="urn:microsoft.com/office/officeart/2005/8/layout/process1"/>
    <dgm:cxn modelId="{886CECAA-0E41-4917-8EDE-4B6E9687F3AC}" type="presParOf" srcId="{5B4556E1-512B-48C4-AFA8-3D33CB0D6CD4}" destId="{9C7D7EDC-AA92-4820-9B77-7919ECA951B9}" srcOrd="0" destOrd="0" presId="urn:microsoft.com/office/officeart/2005/8/layout/process1"/>
    <dgm:cxn modelId="{DC7F9BFF-23E7-42CE-A0FE-2A8FC1FF21EF}" type="presParOf" srcId="{C6B2CA46-EC30-4D12-BB23-BAEE9FFE12C8}" destId="{0DF24A53-6413-4919-A5F1-56E0AC41C9EE}" srcOrd="4" destOrd="0" presId="urn:microsoft.com/office/officeart/2005/8/layout/process1"/>
    <dgm:cxn modelId="{D53F9757-42D6-439B-A341-DACB27FDE4E7}" type="presParOf" srcId="{C6B2CA46-EC30-4D12-BB23-BAEE9FFE12C8}" destId="{F45E7DB5-3DAB-4095-A8F0-E64685D3B3E1}" srcOrd="5" destOrd="0" presId="urn:microsoft.com/office/officeart/2005/8/layout/process1"/>
    <dgm:cxn modelId="{AF088C39-6E21-48B2-95F6-D445301AC0C3}" type="presParOf" srcId="{F45E7DB5-3DAB-4095-A8F0-E64685D3B3E1}" destId="{41AFE7A7-B0EB-4A77-A9DE-C861A33E16E0}" srcOrd="0" destOrd="0" presId="urn:microsoft.com/office/officeart/2005/8/layout/process1"/>
    <dgm:cxn modelId="{E0D31D7A-96FA-42E7-99CF-EC167499F79E}" type="presParOf" srcId="{C6B2CA46-EC30-4D12-BB23-BAEE9FFE12C8}" destId="{998ABF99-560A-4A3F-9AF9-C8C5E0E75DDF}" srcOrd="6" destOrd="0" presId="urn:microsoft.com/office/officeart/2005/8/layout/process1"/>
    <dgm:cxn modelId="{A07FF39F-6B58-4240-BC4B-0D496D34524D}" type="presParOf" srcId="{C6B2CA46-EC30-4D12-BB23-BAEE9FFE12C8}" destId="{11639841-4836-46FF-A15E-7873B28392DA}" srcOrd="7" destOrd="0" presId="urn:microsoft.com/office/officeart/2005/8/layout/process1"/>
    <dgm:cxn modelId="{086A8A27-BC03-4005-A766-552C69F4091F}" type="presParOf" srcId="{11639841-4836-46FF-A15E-7873B28392DA}" destId="{41E84588-BEED-44DC-AEFA-B6DB85323A57}" srcOrd="0" destOrd="0" presId="urn:microsoft.com/office/officeart/2005/8/layout/process1"/>
    <dgm:cxn modelId="{0B97604D-A9B4-4E42-A40B-3267D1B418A3}" type="presParOf" srcId="{C6B2CA46-EC30-4D12-BB23-BAEE9FFE12C8}" destId="{DA461F90-11EC-4394-BCE7-B8F1C3067012}" srcOrd="8" destOrd="0" presId="urn:microsoft.com/office/officeart/2005/8/layout/process1"/>
  </dgm:cxnLst>
  <dgm:bg/>
  <dgm:whole/>
  <dgm:extLst>
    <a:ext uri="http://schemas.microsoft.com/office/drawing/2008/diagram">
      <dsp:dataModelExt xmlns:dsp="http://schemas.microsoft.com/office/drawing/2008/diagram" xmlns="" relId="rId24"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0133404-4998-428D-BE74-1B542AC99EEA}" type="doc">
      <dgm:prSet loTypeId="urn:microsoft.com/office/officeart/2005/8/layout/vList3#2" loCatId="list" qsTypeId="urn:microsoft.com/office/officeart/2005/8/quickstyle/simple1" qsCatId="simple" csTypeId="urn:microsoft.com/office/officeart/2005/8/colors/accent1_2" csCatId="accent1" phldr="1"/>
      <dgm:spPr/>
    </dgm:pt>
    <dgm:pt modelId="{0FC48416-4CA9-4A8A-B773-1F2F29C8772D}">
      <dgm:prSet phldrT="[Texte]" custT="1"/>
      <dgm:spPr/>
      <dgm:t>
        <a:bodyPr/>
        <a:lstStyle/>
        <a:p>
          <a:pPr algn="ctr"/>
          <a:r>
            <a:rPr lang="fr-FR" sz="2400" b="1" dirty="0" smtClean="0">
              <a:solidFill>
                <a:schemeClr val="tx1"/>
              </a:solidFill>
            </a:rPr>
            <a:t>Java comme langage de programmation </a:t>
          </a:r>
          <a:endParaRPr lang="fr-FR" sz="2400" dirty="0">
            <a:solidFill>
              <a:schemeClr val="tx1"/>
            </a:solidFill>
          </a:endParaRPr>
        </a:p>
      </dgm:t>
    </dgm:pt>
    <dgm:pt modelId="{CC786019-5254-49BB-AC5A-C8BE7EF14465}" type="parTrans" cxnId="{E2EEB44D-C99D-4189-9A05-7A33EAC1817F}">
      <dgm:prSet/>
      <dgm:spPr/>
      <dgm:t>
        <a:bodyPr/>
        <a:lstStyle/>
        <a:p>
          <a:pPr algn="ctr"/>
          <a:endParaRPr lang="fr-FR"/>
        </a:p>
      </dgm:t>
    </dgm:pt>
    <dgm:pt modelId="{98FF24A8-3D84-4CC8-BC22-ABCD6986B0E7}" type="sibTrans" cxnId="{E2EEB44D-C99D-4189-9A05-7A33EAC1817F}">
      <dgm:prSet/>
      <dgm:spPr/>
      <dgm:t>
        <a:bodyPr/>
        <a:lstStyle/>
        <a:p>
          <a:pPr algn="ctr"/>
          <a:endParaRPr lang="fr-FR"/>
        </a:p>
      </dgm:t>
    </dgm:pt>
    <dgm:pt modelId="{2E3B7F23-4E62-4DC0-ADFD-4784E734CDC7}">
      <dgm:prSet phldrT="[Texte]"/>
      <dgm:spPr/>
      <dgm:t>
        <a:bodyPr/>
        <a:lstStyle/>
        <a:p>
          <a:pPr algn="ctr" rtl="0"/>
          <a:r>
            <a:rPr lang="fr-FR" b="1" dirty="0" err="1" smtClean="0">
              <a:solidFill>
                <a:schemeClr val="tx1"/>
              </a:solidFill>
            </a:rPr>
            <a:t>Netbeans</a:t>
          </a:r>
          <a:r>
            <a:rPr lang="fr-FR" b="1" dirty="0" smtClean="0">
              <a:solidFill>
                <a:schemeClr val="tx1"/>
              </a:solidFill>
            </a:rPr>
            <a:t>  pour l’environnement de développement </a:t>
          </a:r>
          <a:endParaRPr lang="fr-FR" dirty="0">
            <a:solidFill>
              <a:schemeClr val="tx1"/>
            </a:solidFill>
          </a:endParaRPr>
        </a:p>
      </dgm:t>
    </dgm:pt>
    <dgm:pt modelId="{0055CA23-41B3-478B-AE2C-EC67C9CA8884}" type="parTrans" cxnId="{464EEF5F-6567-4EE7-99C6-F8F679A5A4FE}">
      <dgm:prSet/>
      <dgm:spPr/>
      <dgm:t>
        <a:bodyPr/>
        <a:lstStyle/>
        <a:p>
          <a:pPr algn="ctr"/>
          <a:endParaRPr lang="fr-FR"/>
        </a:p>
      </dgm:t>
    </dgm:pt>
    <dgm:pt modelId="{DEF7FE71-86FD-4A02-A5DB-E41351683F53}" type="sibTrans" cxnId="{464EEF5F-6567-4EE7-99C6-F8F679A5A4FE}">
      <dgm:prSet/>
      <dgm:spPr/>
      <dgm:t>
        <a:bodyPr/>
        <a:lstStyle/>
        <a:p>
          <a:pPr algn="ctr"/>
          <a:endParaRPr lang="fr-FR"/>
        </a:p>
      </dgm:t>
    </dgm:pt>
    <dgm:pt modelId="{92B5F238-38A8-4A59-A37E-0BC2EE651BAE}">
      <dgm:prSet phldrT="[Texte]"/>
      <dgm:spPr/>
      <dgm:t>
        <a:bodyPr/>
        <a:lstStyle/>
        <a:p>
          <a:pPr algn="ctr"/>
          <a:r>
            <a:rPr lang="fr-FR" dirty="0" smtClean="0">
              <a:solidFill>
                <a:schemeClr val="tx1"/>
              </a:solidFill>
            </a:rPr>
            <a:t>Une base de données .</a:t>
          </a:r>
          <a:r>
            <a:rPr lang="fr-FR" dirty="0" err="1" smtClean="0">
              <a:solidFill>
                <a:schemeClr val="tx1"/>
              </a:solidFill>
            </a:rPr>
            <a:t>xml</a:t>
          </a:r>
          <a:r>
            <a:rPr lang="fr-FR" dirty="0" smtClean="0">
              <a:solidFill>
                <a:schemeClr val="tx1"/>
              </a:solidFill>
            </a:rPr>
            <a:t>, générée à partir de AWN.</a:t>
          </a:r>
          <a:endParaRPr lang="fr-FR" dirty="0">
            <a:solidFill>
              <a:schemeClr val="tx1"/>
            </a:solidFill>
          </a:endParaRPr>
        </a:p>
      </dgm:t>
    </dgm:pt>
    <dgm:pt modelId="{D09271E5-3818-43A3-9432-E511C72DB5DD}" type="parTrans" cxnId="{73F0DA14-DD87-46CC-A83F-57E2D397E043}">
      <dgm:prSet/>
      <dgm:spPr/>
      <dgm:t>
        <a:bodyPr/>
        <a:lstStyle/>
        <a:p>
          <a:pPr algn="ctr"/>
          <a:endParaRPr lang="fr-FR"/>
        </a:p>
      </dgm:t>
    </dgm:pt>
    <dgm:pt modelId="{7DEC526A-D9F2-4ACC-9F02-DE9BFECFFEAC}" type="sibTrans" cxnId="{73F0DA14-DD87-46CC-A83F-57E2D397E043}">
      <dgm:prSet/>
      <dgm:spPr/>
      <dgm:t>
        <a:bodyPr/>
        <a:lstStyle/>
        <a:p>
          <a:pPr algn="ctr"/>
          <a:endParaRPr lang="fr-FR"/>
        </a:p>
      </dgm:t>
    </dgm:pt>
    <dgm:pt modelId="{A5800CC6-C5B9-4226-AEE3-5E57545BEDC8}" type="pres">
      <dgm:prSet presAssocID="{90133404-4998-428D-BE74-1B542AC99EEA}" presName="linearFlow" presStyleCnt="0">
        <dgm:presLayoutVars>
          <dgm:dir/>
          <dgm:resizeHandles val="exact"/>
        </dgm:presLayoutVars>
      </dgm:prSet>
      <dgm:spPr/>
    </dgm:pt>
    <dgm:pt modelId="{706FCFBB-FD3D-4664-922D-516BEDC4FDAD}" type="pres">
      <dgm:prSet presAssocID="{0FC48416-4CA9-4A8A-B773-1F2F29C8772D}" presName="composite" presStyleCnt="0"/>
      <dgm:spPr/>
    </dgm:pt>
    <dgm:pt modelId="{A7917BB9-B79A-469E-9922-7DC91F821A79}" type="pres">
      <dgm:prSet presAssocID="{0FC48416-4CA9-4A8A-B773-1F2F29C8772D}" presName="imgShp" presStyleLbl="fgImgPlace1" presStyleIdx="0" presStyleCnt="3" custLinFactNeighborX="-46839" custLinFactNeighborY="6211"/>
      <dgm:spPr>
        <a:prstGeom prst="roundRect">
          <a:avLst/>
        </a:prstGeom>
        <a:blipFill rotWithShape="0">
          <a:blip xmlns:r="http://schemas.openxmlformats.org/officeDocument/2006/relationships" r:embed="rId1"/>
          <a:stretch>
            <a:fillRect/>
          </a:stretch>
        </a:blipFill>
      </dgm:spPr>
    </dgm:pt>
    <dgm:pt modelId="{0F796ABC-B052-47A1-AE0C-77FB1FDE9600}" type="pres">
      <dgm:prSet presAssocID="{0FC48416-4CA9-4A8A-B773-1F2F29C8772D}" presName="txShp" presStyleLbl="node1" presStyleIdx="0" presStyleCnt="3" custScaleX="126726">
        <dgm:presLayoutVars>
          <dgm:bulletEnabled val="1"/>
        </dgm:presLayoutVars>
      </dgm:prSet>
      <dgm:spPr/>
      <dgm:t>
        <a:bodyPr/>
        <a:lstStyle/>
        <a:p>
          <a:endParaRPr lang="fr-FR"/>
        </a:p>
      </dgm:t>
    </dgm:pt>
    <dgm:pt modelId="{DC336BDE-A139-4348-87D5-A589E5EA7913}" type="pres">
      <dgm:prSet presAssocID="{98FF24A8-3D84-4CC8-BC22-ABCD6986B0E7}" presName="spacing" presStyleCnt="0"/>
      <dgm:spPr/>
    </dgm:pt>
    <dgm:pt modelId="{3C924A89-674C-4FA0-9053-A033920C6086}" type="pres">
      <dgm:prSet presAssocID="{2E3B7F23-4E62-4DC0-ADFD-4784E734CDC7}" presName="composite" presStyleCnt="0"/>
      <dgm:spPr/>
    </dgm:pt>
    <dgm:pt modelId="{2899EA54-BEDD-4790-A4B9-E67A70171CCE}" type="pres">
      <dgm:prSet presAssocID="{2E3B7F23-4E62-4DC0-ADFD-4784E734CDC7}" presName="imgShp" presStyleLbl="fgImgPlace1" presStyleIdx="1" presStyleCnt="3" custLinFactNeighborX="-50774" custLinFactNeighborY="3947"/>
      <dgm:spPr>
        <a:prstGeom prst="roundRect">
          <a:avLst/>
        </a:prstGeom>
        <a:blipFill rotWithShape="0">
          <a:blip xmlns:r="http://schemas.openxmlformats.org/officeDocument/2006/relationships" r:embed="rId2"/>
          <a:stretch>
            <a:fillRect/>
          </a:stretch>
        </a:blipFill>
      </dgm:spPr>
    </dgm:pt>
    <dgm:pt modelId="{A149C1C0-5B52-4089-8BA4-AC299ECDC37F}" type="pres">
      <dgm:prSet presAssocID="{2E3B7F23-4E62-4DC0-ADFD-4784E734CDC7}" presName="txShp" presStyleLbl="node1" presStyleIdx="1" presStyleCnt="3" custScaleX="116356" custLinFactNeighborX="3210" custLinFactNeighborY="-2432">
        <dgm:presLayoutVars>
          <dgm:bulletEnabled val="1"/>
        </dgm:presLayoutVars>
      </dgm:prSet>
      <dgm:spPr/>
      <dgm:t>
        <a:bodyPr/>
        <a:lstStyle/>
        <a:p>
          <a:endParaRPr lang="fr-FR"/>
        </a:p>
      </dgm:t>
    </dgm:pt>
    <dgm:pt modelId="{22F7D6DA-DEF8-4A4A-A09B-E4F995372E3F}" type="pres">
      <dgm:prSet presAssocID="{DEF7FE71-86FD-4A02-A5DB-E41351683F53}" presName="spacing" presStyleCnt="0"/>
      <dgm:spPr/>
    </dgm:pt>
    <dgm:pt modelId="{4AA9824E-E561-4E26-B0D0-795AAA5E4CEF}" type="pres">
      <dgm:prSet presAssocID="{92B5F238-38A8-4A59-A37E-0BC2EE651BAE}" presName="composite" presStyleCnt="0"/>
      <dgm:spPr/>
    </dgm:pt>
    <dgm:pt modelId="{BCB97454-A62A-4ABB-8239-8119AAD2E688}" type="pres">
      <dgm:prSet presAssocID="{92B5F238-38A8-4A59-A37E-0BC2EE651BAE}" presName="imgShp" presStyleLbl="fgImgPlace1" presStyleIdx="2" presStyleCnt="3" custLinFactNeighborX="-45027" custLinFactNeighborY="1683"/>
      <dgm:spPr>
        <a:prstGeom prst="roundRect">
          <a:avLst/>
        </a:prstGeom>
        <a:blipFill rotWithShape="0">
          <a:blip xmlns:r="http://schemas.openxmlformats.org/officeDocument/2006/relationships" r:embed="rId3"/>
          <a:stretch>
            <a:fillRect/>
          </a:stretch>
        </a:blipFill>
      </dgm:spPr>
    </dgm:pt>
    <dgm:pt modelId="{909CA4F2-500A-4FD9-9A05-63AD3B04BC51}" type="pres">
      <dgm:prSet presAssocID="{92B5F238-38A8-4A59-A37E-0BC2EE651BAE}" presName="txShp" presStyleLbl="node1" presStyleIdx="2" presStyleCnt="3" custScaleX="122757" custLinFactNeighborX="905" custLinFactNeighborY="1683">
        <dgm:presLayoutVars>
          <dgm:bulletEnabled val="1"/>
        </dgm:presLayoutVars>
      </dgm:prSet>
      <dgm:spPr/>
      <dgm:t>
        <a:bodyPr/>
        <a:lstStyle/>
        <a:p>
          <a:endParaRPr lang="fr-FR"/>
        </a:p>
      </dgm:t>
    </dgm:pt>
  </dgm:ptLst>
  <dgm:cxnLst>
    <dgm:cxn modelId="{464EEF5F-6567-4EE7-99C6-F8F679A5A4FE}" srcId="{90133404-4998-428D-BE74-1B542AC99EEA}" destId="{2E3B7F23-4E62-4DC0-ADFD-4784E734CDC7}" srcOrd="1" destOrd="0" parTransId="{0055CA23-41B3-478B-AE2C-EC67C9CA8884}" sibTransId="{DEF7FE71-86FD-4A02-A5DB-E41351683F53}"/>
    <dgm:cxn modelId="{E3A1F667-237E-45D8-9CAE-234AB6509C20}" type="presOf" srcId="{0FC48416-4CA9-4A8A-B773-1F2F29C8772D}" destId="{0F796ABC-B052-47A1-AE0C-77FB1FDE9600}" srcOrd="0" destOrd="0" presId="urn:microsoft.com/office/officeart/2005/8/layout/vList3#2"/>
    <dgm:cxn modelId="{73F0DA14-DD87-46CC-A83F-57E2D397E043}" srcId="{90133404-4998-428D-BE74-1B542AC99EEA}" destId="{92B5F238-38A8-4A59-A37E-0BC2EE651BAE}" srcOrd="2" destOrd="0" parTransId="{D09271E5-3818-43A3-9432-E511C72DB5DD}" sibTransId="{7DEC526A-D9F2-4ACC-9F02-DE9BFECFFEAC}"/>
    <dgm:cxn modelId="{C7415645-E85F-4058-8818-A5DFB66C0FE4}" type="presOf" srcId="{92B5F238-38A8-4A59-A37E-0BC2EE651BAE}" destId="{909CA4F2-500A-4FD9-9A05-63AD3B04BC51}" srcOrd="0" destOrd="0" presId="urn:microsoft.com/office/officeart/2005/8/layout/vList3#2"/>
    <dgm:cxn modelId="{E2EEB44D-C99D-4189-9A05-7A33EAC1817F}" srcId="{90133404-4998-428D-BE74-1B542AC99EEA}" destId="{0FC48416-4CA9-4A8A-B773-1F2F29C8772D}" srcOrd="0" destOrd="0" parTransId="{CC786019-5254-49BB-AC5A-C8BE7EF14465}" sibTransId="{98FF24A8-3D84-4CC8-BC22-ABCD6986B0E7}"/>
    <dgm:cxn modelId="{69CFD9D1-4858-48C8-B333-94C990CED245}" type="presOf" srcId="{2E3B7F23-4E62-4DC0-ADFD-4784E734CDC7}" destId="{A149C1C0-5B52-4089-8BA4-AC299ECDC37F}" srcOrd="0" destOrd="0" presId="urn:microsoft.com/office/officeart/2005/8/layout/vList3#2"/>
    <dgm:cxn modelId="{439379B7-28DE-4630-8F1D-DA55E9E2958B}" type="presOf" srcId="{90133404-4998-428D-BE74-1B542AC99EEA}" destId="{A5800CC6-C5B9-4226-AEE3-5E57545BEDC8}" srcOrd="0" destOrd="0" presId="urn:microsoft.com/office/officeart/2005/8/layout/vList3#2"/>
    <dgm:cxn modelId="{1064B55B-CD3B-4F06-BA8C-C44BB4C4E211}" type="presParOf" srcId="{A5800CC6-C5B9-4226-AEE3-5E57545BEDC8}" destId="{706FCFBB-FD3D-4664-922D-516BEDC4FDAD}" srcOrd="0" destOrd="0" presId="urn:microsoft.com/office/officeart/2005/8/layout/vList3#2"/>
    <dgm:cxn modelId="{E2B18729-D061-4E21-9B4E-0128620709B4}" type="presParOf" srcId="{706FCFBB-FD3D-4664-922D-516BEDC4FDAD}" destId="{A7917BB9-B79A-469E-9922-7DC91F821A79}" srcOrd="0" destOrd="0" presId="urn:microsoft.com/office/officeart/2005/8/layout/vList3#2"/>
    <dgm:cxn modelId="{39847584-FC2B-408C-B562-EEA796C485A0}" type="presParOf" srcId="{706FCFBB-FD3D-4664-922D-516BEDC4FDAD}" destId="{0F796ABC-B052-47A1-AE0C-77FB1FDE9600}" srcOrd="1" destOrd="0" presId="urn:microsoft.com/office/officeart/2005/8/layout/vList3#2"/>
    <dgm:cxn modelId="{C1995596-83C5-421D-A219-9E0A31DC4B80}" type="presParOf" srcId="{A5800CC6-C5B9-4226-AEE3-5E57545BEDC8}" destId="{DC336BDE-A139-4348-87D5-A589E5EA7913}" srcOrd="1" destOrd="0" presId="urn:microsoft.com/office/officeart/2005/8/layout/vList3#2"/>
    <dgm:cxn modelId="{3C7A373A-482D-4F0E-8106-6E8DB14130EE}" type="presParOf" srcId="{A5800CC6-C5B9-4226-AEE3-5E57545BEDC8}" destId="{3C924A89-674C-4FA0-9053-A033920C6086}" srcOrd="2" destOrd="0" presId="urn:microsoft.com/office/officeart/2005/8/layout/vList3#2"/>
    <dgm:cxn modelId="{804EC823-698C-4341-8E0B-413EEFFEC75D}" type="presParOf" srcId="{3C924A89-674C-4FA0-9053-A033920C6086}" destId="{2899EA54-BEDD-4790-A4B9-E67A70171CCE}" srcOrd="0" destOrd="0" presId="urn:microsoft.com/office/officeart/2005/8/layout/vList3#2"/>
    <dgm:cxn modelId="{E88092C3-2180-45AA-9809-A34180A0B007}" type="presParOf" srcId="{3C924A89-674C-4FA0-9053-A033920C6086}" destId="{A149C1C0-5B52-4089-8BA4-AC299ECDC37F}" srcOrd="1" destOrd="0" presId="urn:microsoft.com/office/officeart/2005/8/layout/vList3#2"/>
    <dgm:cxn modelId="{44E00FF5-B49F-4723-BBEB-35CDED7801D6}" type="presParOf" srcId="{A5800CC6-C5B9-4226-AEE3-5E57545BEDC8}" destId="{22F7D6DA-DEF8-4A4A-A09B-E4F995372E3F}" srcOrd="3" destOrd="0" presId="urn:microsoft.com/office/officeart/2005/8/layout/vList3#2"/>
    <dgm:cxn modelId="{49135B77-9840-4255-AC38-1165E031EECC}" type="presParOf" srcId="{A5800CC6-C5B9-4226-AEE3-5E57545BEDC8}" destId="{4AA9824E-E561-4E26-B0D0-795AAA5E4CEF}" srcOrd="4" destOrd="0" presId="urn:microsoft.com/office/officeart/2005/8/layout/vList3#2"/>
    <dgm:cxn modelId="{50D4F2B9-59DE-4B0C-AD9F-941C23D5295A}" type="presParOf" srcId="{4AA9824E-E561-4E26-B0D0-795AAA5E4CEF}" destId="{BCB97454-A62A-4ABB-8239-8119AAD2E688}" srcOrd="0" destOrd="0" presId="urn:microsoft.com/office/officeart/2005/8/layout/vList3#2"/>
    <dgm:cxn modelId="{12FA7502-8806-4DE5-A131-10E33A0360CA}" type="presParOf" srcId="{4AA9824E-E561-4E26-B0D0-795AAA5E4CEF}" destId="{909CA4F2-500A-4FD9-9A05-63AD3B04BC51}" srcOrd="1" destOrd="0" presId="urn:microsoft.com/office/officeart/2005/8/layout/vList3#2"/>
  </dgm:cxnLst>
  <dgm:bg/>
  <dgm:whole/>
  <dgm:extLst>
    <a:ext uri="http://schemas.microsoft.com/office/drawing/2008/diagram">
      <dsp:dataModelExt xmlns:dsp="http://schemas.microsoft.com/office/drawing/2008/diagram" xmlns="" relId="rId20"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CCB7E35-4ACA-40FE-A2F1-8DE1AE6307E9}">
      <dsp:nvSpPr>
        <dsp:cNvPr id="0" name=""/>
        <dsp:cNvSpPr/>
      </dsp:nvSpPr>
      <dsp:spPr>
        <a:xfrm>
          <a:off x="422" y="1541644"/>
          <a:ext cx="2514307" cy="834619"/>
        </a:xfrm>
        <a:prstGeom prst="chevron">
          <a:avLst/>
        </a:prstGeom>
        <a:solidFill>
          <a:schemeClr val="accent1"/>
        </a:solidFill>
        <a:ln w="19050" cap="flat" cmpd="sng" algn="ctr">
          <a:solidFill>
            <a:schemeClr val="lt1"/>
          </a:solidFill>
          <a:prstDash val="solid"/>
          <a:miter lim="800000"/>
        </a:ln>
        <a:effectLst/>
      </dsp:spPr>
      <dsp:style>
        <a:lnRef idx="3">
          <a:schemeClr val="lt1"/>
        </a:lnRef>
        <a:fillRef idx="1">
          <a:schemeClr val="accent1"/>
        </a:fillRef>
        <a:effectRef idx="1">
          <a:schemeClr val="accent1"/>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fr-FR" sz="1800" kern="1200" dirty="0" smtClean="0">
              <a:solidFill>
                <a:schemeClr val="tx1"/>
              </a:solidFill>
            </a:rPr>
            <a:t>Morphologique</a:t>
          </a:r>
          <a:r>
            <a:rPr lang="fr-FR" sz="1600" kern="1200" dirty="0" smtClean="0">
              <a:solidFill>
                <a:schemeClr val="tx1"/>
              </a:solidFill>
            </a:rPr>
            <a:t> </a:t>
          </a:r>
          <a:endParaRPr lang="fr-FR" sz="1600" kern="1200" dirty="0">
            <a:solidFill>
              <a:schemeClr val="tx1"/>
            </a:solidFill>
          </a:endParaRPr>
        </a:p>
      </dsp:txBody>
      <dsp:txXfrm>
        <a:off x="422" y="1541644"/>
        <a:ext cx="2514307" cy="834619"/>
      </dsp:txXfrm>
    </dsp:sp>
    <dsp:sp modelId="{762180FC-C4C4-4BC9-BD0E-76F973B78FA5}">
      <dsp:nvSpPr>
        <dsp:cNvPr id="0" name=""/>
        <dsp:cNvSpPr/>
      </dsp:nvSpPr>
      <dsp:spPr>
        <a:xfrm>
          <a:off x="2263299" y="1541644"/>
          <a:ext cx="2607060" cy="834619"/>
        </a:xfrm>
        <a:prstGeom prst="chevron">
          <a:avLst/>
        </a:prstGeom>
        <a:solidFill>
          <a:schemeClr val="accent1"/>
        </a:solidFill>
        <a:ln w="19050" cap="flat" cmpd="sng" algn="ctr">
          <a:solidFill>
            <a:schemeClr val="lt1"/>
          </a:solidFill>
          <a:prstDash val="solid"/>
          <a:miter lim="800000"/>
        </a:ln>
        <a:effectLst/>
      </dsp:spPr>
      <dsp:style>
        <a:lnRef idx="3">
          <a:schemeClr val="lt1"/>
        </a:lnRef>
        <a:fillRef idx="1">
          <a:schemeClr val="accent1"/>
        </a:fillRef>
        <a:effectRef idx="1">
          <a:schemeClr val="accent1"/>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fr-FR" sz="2000" kern="1200" dirty="0" smtClean="0">
              <a:solidFill>
                <a:schemeClr val="tx1"/>
              </a:solidFill>
            </a:rPr>
            <a:t>Syntaxique </a:t>
          </a:r>
          <a:endParaRPr lang="fr-FR" sz="2000" kern="1200" dirty="0">
            <a:solidFill>
              <a:schemeClr val="tx1"/>
            </a:solidFill>
          </a:endParaRPr>
        </a:p>
      </dsp:txBody>
      <dsp:txXfrm>
        <a:off x="2263299" y="1541644"/>
        <a:ext cx="2607060" cy="834619"/>
      </dsp:txXfrm>
    </dsp:sp>
    <dsp:sp modelId="{0A0A0A31-6714-4FC0-8591-84C931EA3AC0}">
      <dsp:nvSpPr>
        <dsp:cNvPr id="0" name=""/>
        <dsp:cNvSpPr/>
      </dsp:nvSpPr>
      <dsp:spPr>
        <a:xfrm>
          <a:off x="4618929" y="1541644"/>
          <a:ext cx="2514307" cy="834619"/>
        </a:xfrm>
        <a:prstGeom prst="chevron">
          <a:avLst/>
        </a:prstGeom>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ln w="6350" cap="flat" cmpd="sng" algn="ctr">
          <a:solidFill>
            <a:schemeClr val="accent1"/>
          </a:solidFill>
          <a:prstDash val="solid"/>
          <a:miter lim="800000"/>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fr-FR" sz="2000" kern="1200" dirty="0" smtClean="0"/>
            <a:t>Sémantique</a:t>
          </a:r>
          <a:r>
            <a:rPr lang="fr-FR" sz="1600" kern="1200" dirty="0" smtClean="0"/>
            <a:t> </a:t>
          </a:r>
          <a:endParaRPr lang="fr-FR" sz="1600" kern="1200" dirty="0"/>
        </a:p>
      </dsp:txBody>
      <dsp:txXfrm>
        <a:off x="4618929" y="1541644"/>
        <a:ext cx="2514307" cy="834619"/>
      </dsp:txXfrm>
    </dsp:sp>
    <dsp:sp modelId="{EE952A90-D1AF-4A47-AEE5-AF8FCA19DA21}">
      <dsp:nvSpPr>
        <dsp:cNvPr id="0" name=""/>
        <dsp:cNvSpPr/>
      </dsp:nvSpPr>
      <dsp:spPr>
        <a:xfrm>
          <a:off x="6881805" y="1541644"/>
          <a:ext cx="2514307" cy="834619"/>
        </a:xfrm>
        <a:prstGeom prst="chevron">
          <a:avLst/>
        </a:prstGeom>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ln w="6350" cap="flat" cmpd="sng" algn="ctr">
          <a:solidFill>
            <a:schemeClr val="accent1"/>
          </a:solidFill>
          <a:prstDash val="solid"/>
          <a:miter lim="800000"/>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fr-FR" sz="2000" kern="1200" dirty="0" smtClean="0"/>
            <a:t>Pragmatique </a:t>
          </a:r>
          <a:endParaRPr lang="fr-FR" sz="2000" kern="1200" dirty="0"/>
        </a:p>
      </dsp:txBody>
      <dsp:txXfrm>
        <a:off x="6881805" y="1541644"/>
        <a:ext cx="2514307" cy="83461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B426692-73CB-4F5E-A2C9-9507D3CC534D}">
      <dsp:nvSpPr>
        <dsp:cNvPr id="0" name=""/>
        <dsp:cNvSpPr/>
      </dsp:nvSpPr>
      <dsp:spPr>
        <a:xfrm>
          <a:off x="5291" y="0"/>
          <a:ext cx="845021" cy="1800199"/>
        </a:xfrm>
        <a:prstGeom prst="roundRect">
          <a:avLst>
            <a:gd name="adj" fmla="val 10000"/>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fr-FR" sz="1200" b="1" kern="1200"/>
            <a:t>w=</a:t>
          </a:r>
          <a:r>
            <a:rPr lang="ar-MA" sz="1200" b="1" kern="1200"/>
            <a:t>يشكركم</a:t>
          </a:r>
          <a:endParaRPr lang="fr-FR" sz="1200" b="1" kern="1200"/>
        </a:p>
      </dsp:txBody>
      <dsp:txXfrm>
        <a:off x="5291" y="0"/>
        <a:ext cx="845021" cy="1800199"/>
      </dsp:txXfrm>
    </dsp:sp>
    <dsp:sp modelId="{EF020FBF-1BEC-4EE2-BDFA-5EBC7FA8141F}">
      <dsp:nvSpPr>
        <dsp:cNvPr id="0" name=""/>
        <dsp:cNvSpPr/>
      </dsp:nvSpPr>
      <dsp:spPr>
        <a:xfrm>
          <a:off x="934815" y="795317"/>
          <a:ext cx="179144" cy="209565"/>
        </a:xfrm>
        <a:prstGeom prst="rightArrow">
          <a:avLst>
            <a:gd name="adj1" fmla="val 60000"/>
            <a:gd name="adj2" fmla="val 50000"/>
          </a:avLst>
        </a:prstGeom>
        <a:gradFill rotWithShape="0">
          <a:gsLst>
            <a:gs pos="0">
              <a:schemeClr val="dk1">
                <a:tint val="60000"/>
                <a:hueOff val="0"/>
                <a:satOff val="0"/>
                <a:lumOff val="0"/>
                <a:alphaOff val="0"/>
                <a:lumMod val="110000"/>
                <a:satMod val="105000"/>
                <a:tint val="67000"/>
              </a:schemeClr>
            </a:gs>
            <a:gs pos="50000">
              <a:schemeClr val="dk1">
                <a:tint val="60000"/>
                <a:hueOff val="0"/>
                <a:satOff val="0"/>
                <a:lumOff val="0"/>
                <a:alphaOff val="0"/>
                <a:lumMod val="105000"/>
                <a:satMod val="103000"/>
                <a:tint val="73000"/>
              </a:schemeClr>
            </a:gs>
            <a:gs pos="100000">
              <a:schemeClr val="dk1">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a:off x="934815" y="795317"/>
        <a:ext cx="179144" cy="209565"/>
      </dsp:txXfrm>
    </dsp:sp>
    <dsp:sp modelId="{0F24E4CD-4F11-4AC1-87CA-40AEECE424B0}">
      <dsp:nvSpPr>
        <dsp:cNvPr id="0" name=""/>
        <dsp:cNvSpPr/>
      </dsp:nvSpPr>
      <dsp:spPr>
        <a:xfrm>
          <a:off x="1188321" y="-78664"/>
          <a:ext cx="986664" cy="1957529"/>
        </a:xfrm>
        <a:prstGeom prst="roundRect">
          <a:avLst>
            <a:gd name="adj" fmla="val 10000"/>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fr-FR" sz="1200" b="1" kern="1200"/>
            <a:t>supprime le suffixe "</a:t>
          </a:r>
          <a:r>
            <a:rPr lang="ar-MA" sz="1200" b="1" kern="1200"/>
            <a:t>كم</a:t>
          </a:r>
          <a:r>
            <a:rPr lang="fr-FR" sz="1200" b="1" kern="1200"/>
            <a:t>"  trouve dans "suffixe.txt"</a:t>
          </a:r>
        </a:p>
        <a:p>
          <a:pPr lvl="0" algn="ctr" defTabSz="533400">
            <a:lnSpc>
              <a:spcPct val="90000"/>
            </a:lnSpc>
            <a:spcBef>
              <a:spcPct val="0"/>
            </a:spcBef>
            <a:spcAft>
              <a:spcPct val="35000"/>
            </a:spcAft>
          </a:pPr>
          <a:r>
            <a:rPr lang="fr-FR" sz="1200" b="1" kern="1200"/>
            <a:t>  w=</a:t>
          </a:r>
          <a:r>
            <a:rPr lang="ar-MA" sz="1200" b="1" kern="1200"/>
            <a:t>يشكر</a:t>
          </a:r>
          <a:endParaRPr lang="fr-FR" sz="1200" b="1" kern="1200"/>
        </a:p>
      </dsp:txBody>
      <dsp:txXfrm>
        <a:off x="1188321" y="-78664"/>
        <a:ext cx="986664" cy="1957529"/>
      </dsp:txXfrm>
    </dsp:sp>
    <dsp:sp modelId="{5B4556E1-512B-48C4-AFA8-3D33CB0D6CD4}">
      <dsp:nvSpPr>
        <dsp:cNvPr id="0" name=""/>
        <dsp:cNvSpPr/>
      </dsp:nvSpPr>
      <dsp:spPr>
        <a:xfrm>
          <a:off x="2259488" y="795317"/>
          <a:ext cx="179144" cy="209565"/>
        </a:xfrm>
        <a:prstGeom prst="rightArrow">
          <a:avLst>
            <a:gd name="adj1" fmla="val 60000"/>
            <a:gd name="adj2" fmla="val 50000"/>
          </a:avLst>
        </a:prstGeom>
        <a:gradFill rotWithShape="0">
          <a:gsLst>
            <a:gs pos="0">
              <a:schemeClr val="dk1">
                <a:tint val="60000"/>
                <a:hueOff val="0"/>
                <a:satOff val="0"/>
                <a:lumOff val="0"/>
                <a:alphaOff val="0"/>
                <a:lumMod val="110000"/>
                <a:satMod val="105000"/>
                <a:tint val="67000"/>
              </a:schemeClr>
            </a:gs>
            <a:gs pos="50000">
              <a:schemeClr val="dk1">
                <a:tint val="60000"/>
                <a:hueOff val="0"/>
                <a:satOff val="0"/>
                <a:lumOff val="0"/>
                <a:alphaOff val="0"/>
                <a:lumMod val="105000"/>
                <a:satMod val="103000"/>
                <a:tint val="73000"/>
              </a:schemeClr>
            </a:gs>
            <a:gs pos="100000">
              <a:schemeClr val="dk1">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a:off x="2259488" y="795317"/>
        <a:ext cx="179144" cy="209565"/>
      </dsp:txXfrm>
    </dsp:sp>
    <dsp:sp modelId="{0DF24A53-6413-4919-A5F1-56E0AC41C9EE}">
      <dsp:nvSpPr>
        <dsp:cNvPr id="0" name=""/>
        <dsp:cNvSpPr/>
      </dsp:nvSpPr>
      <dsp:spPr>
        <a:xfrm>
          <a:off x="2512995" y="-121191"/>
          <a:ext cx="1021589" cy="2042582"/>
        </a:xfrm>
        <a:prstGeom prst="roundRect">
          <a:avLst>
            <a:gd name="adj" fmla="val 10000"/>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fr-FR" sz="1200" b="1" kern="1200" dirty="0"/>
            <a:t>supprime le préfixe "</a:t>
          </a:r>
          <a:r>
            <a:rPr lang="ar-MA" sz="1200" b="1" kern="1200" dirty="0"/>
            <a:t>ي</a:t>
          </a:r>
          <a:r>
            <a:rPr lang="fr-FR" sz="1200" b="1" kern="1200" dirty="0"/>
            <a:t>"  trouve dans "préfixe.txt"</a:t>
          </a:r>
        </a:p>
        <a:p>
          <a:pPr lvl="0" algn="ctr" defTabSz="533400">
            <a:lnSpc>
              <a:spcPct val="90000"/>
            </a:lnSpc>
            <a:spcBef>
              <a:spcPct val="0"/>
            </a:spcBef>
            <a:spcAft>
              <a:spcPct val="35000"/>
            </a:spcAft>
          </a:pPr>
          <a:r>
            <a:rPr lang="fr-FR" sz="1200" b="1" kern="1200" dirty="0"/>
            <a:t>  w=</a:t>
          </a:r>
          <a:r>
            <a:rPr lang="ar-MA" sz="1200" b="1" kern="1200" dirty="0"/>
            <a:t>شكر</a:t>
          </a:r>
          <a:endParaRPr lang="fr-FR" sz="1200" b="1" kern="1200" dirty="0"/>
        </a:p>
      </dsp:txBody>
      <dsp:txXfrm>
        <a:off x="2512995" y="-121191"/>
        <a:ext cx="1021589" cy="2042582"/>
      </dsp:txXfrm>
    </dsp:sp>
    <dsp:sp modelId="{F45E7DB5-3DAB-4095-A8F0-E64685D3B3E1}">
      <dsp:nvSpPr>
        <dsp:cNvPr id="0" name=""/>
        <dsp:cNvSpPr/>
      </dsp:nvSpPr>
      <dsp:spPr>
        <a:xfrm>
          <a:off x="3619086" y="795317"/>
          <a:ext cx="179144" cy="209565"/>
        </a:xfrm>
        <a:prstGeom prst="rightArrow">
          <a:avLst>
            <a:gd name="adj1" fmla="val 60000"/>
            <a:gd name="adj2" fmla="val 50000"/>
          </a:avLst>
        </a:prstGeom>
        <a:gradFill rotWithShape="0">
          <a:gsLst>
            <a:gs pos="0">
              <a:schemeClr val="dk1">
                <a:tint val="60000"/>
                <a:hueOff val="0"/>
                <a:satOff val="0"/>
                <a:lumOff val="0"/>
                <a:alphaOff val="0"/>
                <a:lumMod val="110000"/>
                <a:satMod val="105000"/>
                <a:tint val="67000"/>
              </a:schemeClr>
            </a:gs>
            <a:gs pos="50000">
              <a:schemeClr val="dk1">
                <a:tint val="60000"/>
                <a:hueOff val="0"/>
                <a:satOff val="0"/>
                <a:lumOff val="0"/>
                <a:alphaOff val="0"/>
                <a:lumMod val="105000"/>
                <a:satMod val="103000"/>
                <a:tint val="73000"/>
              </a:schemeClr>
            </a:gs>
            <a:gs pos="100000">
              <a:schemeClr val="dk1">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a:off x="3619086" y="795317"/>
        <a:ext cx="179144" cy="209565"/>
      </dsp:txXfrm>
    </dsp:sp>
    <dsp:sp modelId="{998ABF99-560A-4A3F-9AF9-C8C5E0E75DDF}">
      <dsp:nvSpPr>
        <dsp:cNvPr id="0" name=""/>
        <dsp:cNvSpPr/>
      </dsp:nvSpPr>
      <dsp:spPr>
        <a:xfrm>
          <a:off x="3872592" y="87661"/>
          <a:ext cx="872704" cy="1624877"/>
        </a:xfrm>
        <a:prstGeom prst="roundRect">
          <a:avLst>
            <a:gd name="adj" fmla="val 10000"/>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fr-FR" sz="1200" b="1" kern="1200" dirty="0"/>
            <a:t>w=</a:t>
          </a:r>
          <a:r>
            <a:rPr lang="ar-MA" sz="1200" b="1" kern="1200" dirty="0"/>
            <a:t>شكر</a:t>
          </a:r>
          <a:r>
            <a:rPr lang="fr-FR" sz="1200" b="1" kern="1200" dirty="0"/>
            <a:t> trouvé dans "root.txt"</a:t>
          </a:r>
        </a:p>
      </dsp:txBody>
      <dsp:txXfrm>
        <a:off x="3872592" y="87661"/>
        <a:ext cx="872704" cy="1624877"/>
      </dsp:txXfrm>
    </dsp:sp>
    <dsp:sp modelId="{11639841-4836-46FF-A15E-7873B28392DA}">
      <dsp:nvSpPr>
        <dsp:cNvPr id="0" name=""/>
        <dsp:cNvSpPr/>
      </dsp:nvSpPr>
      <dsp:spPr>
        <a:xfrm>
          <a:off x="4829799" y="795317"/>
          <a:ext cx="179144" cy="209565"/>
        </a:xfrm>
        <a:prstGeom prst="rightArrow">
          <a:avLst>
            <a:gd name="adj1" fmla="val 60000"/>
            <a:gd name="adj2" fmla="val 50000"/>
          </a:avLst>
        </a:prstGeom>
        <a:gradFill rotWithShape="0">
          <a:gsLst>
            <a:gs pos="0">
              <a:schemeClr val="dk1">
                <a:tint val="60000"/>
                <a:hueOff val="0"/>
                <a:satOff val="0"/>
                <a:lumOff val="0"/>
                <a:alphaOff val="0"/>
                <a:lumMod val="110000"/>
                <a:satMod val="105000"/>
                <a:tint val="67000"/>
              </a:schemeClr>
            </a:gs>
            <a:gs pos="50000">
              <a:schemeClr val="dk1">
                <a:tint val="60000"/>
                <a:hueOff val="0"/>
                <a:satOff val="0"/>
                <a:lumOff val="0"/>
                <a:alphaOff val="0"/>
                <a:lumMod val="105000"/>
                <a:satMod val="103000"/>
                <a:tint val="73000"/>
              </a:schemeClr>
            </a:gs>
            <a:gs pos="100000">
              <a:schemeClr val="dk1">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a:off x="4829799" y="795317"/>
        <a:ext cx="179144" cy="209565"/>
      </dsp:txXfrm>
    </dsp:sp>
    <dsp:sp modelId="{DA461F90-11EC-4394-BCE7-B8F1C3067012}">
      <dsp:nvSpPr>
        <dsp:cNvPr id="0" name=""/>
        <dsp:cNvSpPr/>
      </dsp:nvSpPr>
      <dsp:spPr>
        <a:xfrm>
          <a:off x="5083306" y="131830"/>
          <a:ext cx="744050" cy="1536538"/>
        </a:xfrm>
        <a:prstGeom prst="roundRect">
          <a:avLst>
            <a:gd name="adj" fmla="val 10000"/>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fr-FR" sz="1200" b="1" kern="1200"/>
            <a:t>Stem= </a:t>
          </a:r>
          <a:r>
            <a:rPr lang="ar-MA" sz="1200" b="1" kern="1200"/>
            <a:t>شكر</a:t>
          </a:r>
          <a:endParaRPr lang="fr-FR" sz="1200" b="1" kern="1200"/>
        </a:p>
      </dsp:txBody>
      <dsp:txXfrm>
        <a:off x="5083306" y="131830"/>
        <a:ext cx="744050" cy="1536538"/>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F796ABC-B052-47A1-AE0C-77FB1FDE9600}">
      <dsp:nvSpPr>
        <dsp:cNvPr id="0" name=""/>
        <dsp:cNvSpPr/>
      </dsp:nvSpPr>
      <dsp:spPr>
        <a:xfrm rot="10800000">
          <a:off x="490701" y="1895"/>
          <a:ext cx="5137269" cy="1128772"/>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7757" tIns="91440" rIns="170688" bIns="91440" numCol="1" spcCol="1270" anchor="ctr" anchorCtr="0">
          <a:noAutofit/>
        </a:bodyPr>
        <a:lstStyle/>
        <a:p>
          <a:pPr lvl="0" algn="ctr" defTabSz="1066800">
            <a:lnSpc>
              <a:spcPct val="90000"/>
            </a:lnSpc>
            <a:spcBef>
              <a:spcPct val="0"/>
            </a:spcBef>
            <a:spcAft>
              <a:spcPct val="35000"/>
            </a:spcAft>
          </a:pPr>
          <a:r>
            <a:rPr lang="fr-FR" sz="2400" b="1" kern="1200" dirty="0" smtClean="0">
              <a:solidFill>
                <a:schemeClr val="tx1"/>
              </a:solidFill>
            </a:rPr>
            <a:t>Java comme langage de programmation </a:t>
          </a:r>
          <a:endParaRPr lang="fr-FR" sz="2400" kern="1200" dirty="0">
            <a:solidFill>
              <a:schemeClr val="tx1"/>
            </a:solidFill>
          </a:endParaRPr>
        </a:p>
      </dsp:txBody>
      <dsp:txXfrm rot="10800000">
        <a:off x="490701" y="1895"/>
        <a:ext cx="5137269" cy="1128772"/>
      </dsp:txXfrm>
    </dsp:sp>
    <dsp:sp modelId="{A7917BB9-B79A-469E-9922-7DC91F821A79}">
      <dsp:nvSpPr>
        <dsp:cNvPr id="0" name=""/>
        <dsp:cNvSpPr/>
      </dsp:nvSpPr>
      <dsp:spPr>
        <a:xfrm>
          <a:off x="0" y="72003"/>
          <a:ext cx="1128772" cy="1128772"/>
        </a:xfrm>
        <a:prstGeom prst="roundRect">
          <a:avLst/>
        </a:prstGeom>
        <a:blipFill rotWithShape="0">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149C1C0-5B52-4089-8BA4-AC299ECDC37F}">
      <dsp:nvSpPr>
        <dsp:cNvPr id="0" name=""/>
        <dsp:cNvSpPr/>
      </dsp:nvSpPr>
      <dsp:spPr>
        <a:xfrm rot="10800000">
          <a:off x="936116" y="1440162"/>
          <a:ext cx="4716886" cy="1128772"/>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7757" tIns="87630" rIns="163576" bIns="87630" numCol="1" spcCol="1270" anchor="ctr" anchorCtr="0">
          <a:noAutofit/>
        </a:bodyPr>
        <a:lstStyle/>
        <a:p>
          <a:pPr lvl="0" algn="ctr" defTabSz="1022350" rtl="0">
            <a:lnSpc>
              <a:spcPct val="90000"/>
            </a:lnSpc>
            <a:spcBef>
              <a:spcPct val="0"/>
            </a:spcBef>
            <a:spcAft>
              <a:spcPct val="35000"/>
            </a:spcAft>
          </a:pPr>
          <a:r>
            <a:rPr lang="fr-FR" sz="2300" b="1" kern="1200" dirty="0" err="1" smtClean="0">
              <a:solidFill>
                <a:schemeClr val="tx1"/>
              </a:solidFill>
            </a:rPr>
            <a:t>Netbeans</a:t>
          </a:r>
          <a:r>
            <a:rPr lang="fr-FR" sz="2300" b="1" kern="1200" dirty="0" smtClean="0">
              <a:solidFill>
                <a:schemeClr val="tx1"/>
              </a:solidFill>
            </a:rPr>
            <a:t>  pour l’environnement de développement </a:t>
          </a:r>
          <a:endParaRPr lang="fr-FR" sz="2300" kern="1200" dirty="0">
            <a:solidFill>
              <a:schemeClr val="tx1"/>
            </a:solidFill>
          </a:endParaRPr>
        </a:p>
      </dsp:txBody>
      <dsp:txXfrm rot="10800000">
        <a:off x="936116" y="1440162"/>
        <a:ext cx="4716886" cy="1128772"/>
      </dsp:txXfrm>
    </dsp:sp>
    <dsp:sp modelId="{2899EA54-BEDD-4790-A4B9-E67A70171CCE}">
      <dsp:nvSpPr>
        <dsp:cNvPr id="0" name=""/>
        <dsp:cNvSpPr/>
      </dsp:nvSpPr>
      <dsp:spPr>
        <a:xfrm>
          <a:off x="2" y="1512166"/>
          <a:ext cx="1128772" cy="1128772"/>
        </a:xfrm>
        <a:prstGeom prst="roundRect">
          <a:avLst/>
        </a:prstGeom>
        <a:blipFill rotWithShape="0">
          <a:blip xmlns:r="http://schemas.openxmlformats.org/officeDocument/2006/relationships" r:embed="rId2"/>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09CA4F2-500A-4FD9-9A05-63AD3B04BC51}">
      <dsp:nvSpPr>
        <dsp:cNvPr id="0" name=""/>
        <dsp:cNvSpPr/>
      </dsp:nvSpPr>
      <dsp:spPr>
        <a:xfrm rot="10800000">
          <a:off x="648060" y="2935227"/>
          <a:ext cx="4976372" cy="1128772"/>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7757" tIns="87630" rIns="163576" bIns="87630" numCol="1" spcCol="1270" anchor="ctr" anchorCtr="0">
          <a:noAutofit/>
        </a:bodyPr>
        <a:lstStyle/>
        <a:p>
          <a:pPr lvl="0" algn="ctr" defTabSz="1022350">
            <a:lnSpc>
              <a:spcPct val="90000"/>
            </a:lnSpc>
            <a:spcBef>
              <a:spcPct val="0"/>
            </a:spcBef>
            <a:spcAft>
              <a:spcPct val="35000"/>
            </a:spcAft>
          </a:pPr>
          <a:r>
            <a:rPr lang="fr-FR" sz="2300" kern="1200" dirty="0" smtClean="0">
              <a:solidFill>
                <a:schemeClr val="tx1"/>
              </a:solidFill>
            </a:rPr>
            <a:t>Une base de données .</a:t>
          </a:r>
          <a:r>
            <a:rPr lang="fr-FR" sz="2300" kern="1200" dirty="0" err="1" smtClean="0">
              <a:solidFill>
                <a:schemeClr val="tx1"/>
              </a:solidFill>
            </a:rPr>
            <a:t>xml</a:t>
          </a:r>
          <a:r>
            <a:rPr lang="fr-FR" sz="2300" kern="1200" dirty="0" smtClean="0">
              <a:solidFill>
                <a:schemeClr val="tx1"/>
              </a:solidFill>
            </a:rPr>
            <a:t>, générée à partir de AWN.</a:t>
          </a:r>
          <a:endParaRPr lang="fr-FR" sz="2300" kern="1200" dirty="0">
            <a:solidFill>
              <a:schemeClr val="tx1"/>
            </a:solidFill>
          </a:endParaRPr>
        </a:p>
      </dsp:txBody>
      <dsp:txXfrm rot="10800000">
        <a:off x="648060" y="2935227"/>
        <a:ext cx="4976372" cy="1128772"/>
      </dsp:txXfrm>
    </dsp:sp>
    <dsp:sp modelId="{BCB97454-A62A-4ABB-8239-8119AAD2E688}">
      <dsp:nvSpPr>
        <dsp:cNvPr id="0" name=""/>
        <dsp:cNvSpPr/>
      </dsp:nvSpPr>
      <dsp:spPr>
        <a:xfrm>
          <a:off x="1" y="2935227"/>
          <a:ext cx="1128772" cy="1128772"/>
        </a:xfrm>
        <a:prstGeom prst="roundRect">
          <a:avLst/>
        </a:prstGeom>
        <a:blipFill rotWithShape="0">
          <a:blip xmlns:r="http://schemas.openxmlformats.org/officeDocument/2006/relationships" r:embed="rId3"/>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2">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ED5B15F-B997-4721-BF77-1A7C68EFCD5A}" type="datetimeFigureOut">
              <a:rPr lang="fr-FR" smtClean="0"/>
              <a:pPr/>
              <a:t>16/06/2016</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BA4D52-A3CD-4F41-BE43-D46517D580CC}" type="slidenum">
              <a:rPr lang="fr-FR" smtClean="0"/>
              <a:pPr/>
              <a:t>‹N°›</a:t>
            </a:fld>
            <a:endParaRPr lang="fr-FR" dirty="0"/>
          </a:p>
        </p:txBody>
      </p:sp>
    </p:spTree>
    <p:extLst>
      <p:ext uri="{BB962C8B-B14F-4D97-AF65-F5344CB8AC3E}">
        <p14:creationId xmlns:p14="http://schemas.microsoft.com/office/powerpoint/2010/main" xmlns="" val="26565195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just">
              <a:lnSpc>
                <a:spcPct val="150000"/>
              </a:lnSpc>
              <a:spcAft>
                <a:spcPts val="0"/>
              </a:spcAft>
            </a:pPr>
            <a:endParaRPr lang="fr-FR" sz="1050" b="0" i="0" dirty="0" smtClean="0">
              <a:latin typeface="Times New Roman"/>
              <a:ea typeface="Times New Roman"/>
            </a:endParaRPr>
          </a:p>
          <a:p>
            <a:pPr algn="just">
              <a:lnSpc>
                <a:spcPct val="150000"/>
              </a:lnSpc>
              <a:spcAft>
                <a:spcPts val="0"/>
              </a:spcAft>
            </a:pPr>
            <a:endParaRPr lang="fr-FR" sz="1050" b="0" i="0" dirty="0" smtClean="0">
              <a:latin typeface="Times New Roman"/>
              <a:ea typeface="Times New Roman"/>
            </a:endParaRPr>
          </a:p>
        </p:txBody>
      </p:sp>
      <p:sp>
        <p:nvSpPr>
          <p:cNvPr id="4" name="Espace réservé du numéro de diapositive 3"/>
          <p:cNvSpPr>
            <a:spLocks noGrp="1"/>
          </p:cNvSpPr>
          <p:nvPr>
            <p:ph type="sldNum" sz="quarter" idx="10"/>
          </p:nvPr>
        </p:nvSpPr>
        <p:spPr/>
        <p:txBody>
          <a:bodyPr/>
          <a:lstStyle/>
          <a:p>
            <a:fld id="{21BA4D52-A3CD-4F41-BE43-D46517D580CC}" type="slidenum">
              <a:rPr lang="fr-FR" smtClean="0"/>
              <a:pPr/>
              <a:t>1</a:t>
            </a:fld>
            <a:endParaRPr lang="fr-FR" dirty="0"/>
          </a:p>
        </p:txBody>
      </p:sp>
    </p:spTree>
    <p:extLst>
      <p:ext uri="{BB962C8B-B14F-4D97-AF65-F5344CB8AC3E}">
        <p14:creationId xmlns:p14="http://schemas.microsoft.com/office/powerpoint/2010/main" xmlns="" val="31148583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1BA4D52-A3CD-4F41-BE43-D46517D580CC}" type="slidenum">
              <a:rPr lang="fr-FR" smtClean="0"/>
              <a:pPr/>
              <a:t>21</a:t>
            </a:fld>
            <a:endParaRPr lang="fr-FR" dirty="0"/>
          </a:p>
        </p:txBody>
      </p:sp>
    </p:spTree>
    <p:extLst>
      <p:ext uri="{BB962C8B-B14F-4D97-AF65-F5344CB8AC3E}">
        <p14:creationId xmlns:p14="http://schemas.microsoft.com/office/powerpoint/2010/main" xmlns="" val="16083092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21BA4D52-A3CD-4F41-BE43-D46517D580CC}" type="slidenum">
              <a:rPr lang="fr-FR" smtClean="0"/>
              <a:pPr/>
              <a:t>22</a:t>
            </a:fld>
            <a:endParaRPr lang="fr-FR" dirty="0"/>
          </a:p>
        </p:txBody>
      </p:sp>
    </p:spTree>
    <p:extLst>
      <p:ext uri="{BB962C8B-B14F-4D97-AF65-F5344CB8AC3E}">
        <p14:creationId xmlns:p14="http://schemas.microsoft.com/office/powerpoint/2010/main" xmlns="" val="915946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p>
        </p:txBody>
      </p:sp>
      <p:sp>
        <p:nvSpPr>
          <p:cNvPr id="4" name="Espace réservé du numéro de diapositive 3"/>
          <p:cNvSpPr>
            <a:spLocks noGrp="1"/>
          </p:cNvSpPr>
          <p:nvPr>
            <p:ph type="sldNum" sz="quarter" idx="10"/>
          </p:nvPr>
        </p:nvSpPr>
        <p:spPr/>
        <p:txBody>
          <a:bodyPr/>
          <a:lstStyle/>
          <a:p>
            <a:fld id="{21BA4D52-A3CD-4F41-BE43-D46517D580CC}" type="slidenum">
              <a:rPr lang="fr-FR" smtClean="0"/>
              <a:pPr/>
              <a:t>23</a:t>
            </a:fld>
            <a:endParaRPr lang="fr-FR" dirty="0"/>
          </a:p>
        </p:txBody>
      </p:sp>
    </p:spTree>
    <p:extLst>
      <p:ext uri="{BB962C8B-B14F-4D97-AF65-F5344CB8AC3E}">
        <p14:creationId xmlns:p14="http://schemas.microsoft.com/office/powerpoint/2010/main" xmlns="" val="28140596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1BA4D52-A3CD-4F41-BE43-D46517D580CC}" type="slidenum">
              <a:rPr lang="fr-FR" smtClean="0"/>
              <a:pPr/>
              <a:t>24</a:t>
            </a:fld>
            <a:endParaRPr lang="fr-FR" dirty="0"/>
          </a:p>
        </p:txBody>
      </p:sp>
    </p:spTree>
    <p:extLst>
      <p:ext uri="{BB962C8B-B14F-4D97-AF65-F5344CB8AC3E}">
        <p14:creationId xmlns:p14="http://schemas.microsoft.com/office/powerpoint/2010/main" xmlns="" val="8014922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sz="1200" dirty="0" smtClean="0"/>
          </a:p>
        </p:txBody>
      </p:sp>
      <p:sp>
        <p:nvSpPr>
          <p:cNvPr id="4" name="Espace réservé du numéro de diapositive 3"/>
          <p:cNvSpPr>
            <a:spLocks noGrp="1"/>
          </p:cNvSpPr>
          <p:nvPr>
            <p:ph type="sldNum" sz="quarter" idx="10"/>
          </p:nvPr>
        </p:nvSpPr>
        <p:spPr/>
        <p:txBody>
          <a:bodyPr/>
          <a:lstStyle/>
          <a:p>
            <a:fld id="{21BA4D52-A3CD-4F41-BE43-D46517D580CC}" type="slidenum">
              <a:rPr lang="fr-FR" smtClean="0"/>
              <a:pPr/>
              <a:t>25</a:t>
            </a:fld>
            <a:endParaRPr lang="fr-FR" dirty="0"/>
          </a:p>
        </p:txBody>
      </p:sp>
    </p:spTree>
    <p:extLst>
      <p:ext uri="{BB962C8B-B14F-4D97-AF65-F5344CB8AC3E}">
        <p14:creationId xmlns:p14="http://schemas.microsoft.com/office/powerpoint/2010/main" xmlns="" val="14061997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21BA4D52-A3CD-4F41-BE43-D46517D580CC}" type="slidenum">
              <a:rPr lang="fr-FR" smtClean="0"/>
              <a:pPr/>
              <a:t>26</a:t>
            </a:fld>
            <a:endParaRPr lang="fr-FR" dirty="0"/>
          </a:p>
        </p:txBody>
      </p:sp>
    </p:spTree>
    <p:extLst>
      <p:ext uri="{BB962C8B-B14F-4D97-AF65-F5344CB8AC3E}">
        <p14:creationId xmlns:p14="http://schemas.microsoft.com/office/powerpoint/2010/main" xmlns="" val="5752497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21BA4D52-A3CD-4F41-BE43-D46517D580CC}" type="slidenum">
              <a:rPr lang="fr-FR" smtClean="0"/>
              <a:pPr/>
              <a:t>27</a:t>
            </a:fld>
            <a:endParaRPr lang="fr-FR" dirty="0"/>
          </a:p>
        </p:txBody>
      </p:sp>
    </p:spTree>
    <p:extLst>
      <p:ext uri="{BB962C8B-B14F-4D97-AF65-F5344CB8AC3E}">
        <p14:creationId xmlns:p14="http://schemas.microsoft.com/office/powerpoint/2010/main" xmlns="" val="21177044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fld id="{21BA4D52-A3CD-4F41-BE43-D46517D580CC}" type="slidenum">
              <a:rPr lang="fr-FR" smtClean="0"/>
              <a:pPr/>
              <a:t>28</a:t>
            </a:fld>
            <a:endParaRPr lang="fr-FR" dirty="0"/>
          </a:p>
        </p:txBody>
      </p:sp>
    </p:spTree>
    <p:extLst>
      <p:ext uri="{BB962C8B-B14F-4D97-AF65-F5344CB8AC3E}">
        <p14:creationId xmlns:p14="http://schemas.microsoft.com/office/powerpoint/2010/main" xmlns="" val="29998779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fld id="{21BA4D52-A3CD-4F41-BE43-D46517D580CC}" type="slidenum">
              <a:rPr lang="fr-FR" smtClean="0"/>
              <a:pPr/>
              <a:t>29</a:t>
            </a:fld>
            <a:endParaRPr lang="fr-FR" dirty="0"/>
          </a:p>
        </p:txBody>
      </p:sp>
    </p:spTree>
    <p:extLst>
      <p:ext uri="{BB962C8B-B14F-4D97-AF65-F5344CB8AC3E}">
        <p14:creationId xmlns:p14="http://schemas.microsoft.com/office/powerpoint/2010/main" xmlns="" val="29998779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fld id="{21BA4D52-A3CD-4F41-BE43-D46517D580CC}" type="slidenum">
              <a:rPr lang="fr-FR" smtClean="0"/>
              <a:pPr/>
              <a:t>30</a:t>
            </a:fld>
            <a:endParaRPr lang="fr-FR" dirty="0"/>
          </a:p>
        </p:txBody>
      </p:sp>
    </p:spTree>
    <p:extLst>
      <p:ext uri="{BB962C8B-B14F-4D97-AF65-F5344CB8AC3E}">
        <p14:creationId xmlns:p14="http://schemas.microsoft.com/office/powerpoint/2010/main" xmlns="" val="29998779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sz="1200" dirty="0">
              <a:latin typeface="Times New Roman" pitchFamily="18" charset="0"/>
              <a:cs typeface="Times New Roman" pitchFamily="18" charset="0"/>
            </a:endParaRPr>
          </a:p>
        </p:txBody>
      </p:sp>
      <p:sp>
        <p:nvSpPr>
          <p:cNvPr id="4" name="Espace réservé du numéro de diapositive 3"/>
          <p:cNvSpPr>
            <a:spLocks noGrp="1"/>
          </p:cNvSpPr>
          <p:nvPr>
            <p:ph type="sldNum" sz="quarter" idx="10"/>
          </p:nvPr>
        </p:nvSpPr>
        <p:spPr/>
        <p:txBody>
          <a:bodyPr/>
          <a:lstStyle/>
          <a:p>
            <a:fld id="{21BA4D52-A3CD-4F41-BE43-D46517D580CC}" type="slidenum">
              <a:rPr lang="fr-FR" smtClean="0"/>
              <a:pPr/>
              <a:t>4</a:t>
            </a:fld>
            <a:endParaRPr lang="fr-FR" dirty="0"/>
          </a:p>
        </p:txBody>
      </p:sp>
    </p:spTree>
    <p:extLst>
      <p:ext uri="{BB962C8B-B14F-4D97-AF65-F5344CB8AC3E}">
        <p14:creationId xmlns:p14="http://schemas.microsoft.com/office/powerpoint/2010/main" xmlns="" val="28084403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fld id="{21BA4D52-A3CD-4F41-BE43-D46517D580CC}" type="slidenum">
              <a:rPr lang="fr-FR" smtClean="0"/>
              <a:pPr/>
              <a:t>31</a:t>
            </a:fld>
            <a:endParaRPr lang="fr-FR" dirty="0"/>
          </a:p>
        </p:txBody>
      </p:sp>
    </p:spTree>
    <p:extLst>
      <p:ext uri="{BB962C8B-B14F-4D97-AF65-F5344CB8AC3E}">
        <p14:creationId xmlns:p14="http://schemas.microsoft.com/office/powerpoint/2010/main" xmlns="" val="29998779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aseline="0" dirty="0" smtClean="0"/>
          </a:p>
        </p:txBody>
      </p:sp>
      <p:sp>
        <p:nvSpPr>
          <p:cNvPr id="4" name="Espace réservé du numéro de diapositive 3"/>
          <p:cNvSpPr>
            <a:spLocks noGrp="1"/>
          </p:cNvSpPr>
          <p:nvPr>
            <p:ph type="sldNum" sz="quarter" idx="10"/>
          </p:nvPr>
        </p:nvSpPr>
        <p:spPr/>
        <p:txBody>
          <a:bodyPr/>
          <a:lstStyle/>
          <a:p>
            <a:fld id="{21BA4D52-A3CD-4F41-BE43-D46517D580CC}" type="slidenum">
              <a:rPr lang="fr-FR" smtClean="0"/>
              <a:pPr/>
              <a:t>32</a:t>
            </a:fld>
            <a:endParaRPr lang="fr-FR" dirty="0"/>
          </a:p>
        </p:txBody>
      </p:sp>
    </p:spTree>
    <p:extLst>
      <p:ext uri="{BB962C8B-B14F-4D97-AF65-F5344CB8AC3E}">
        <p14:creationId xmlns:p14="http://schemas.microsoft.com/office/powerpoint/2010/main" xmlns="" val="33909213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1BA4D52-A3CD-4F41-BE43-D46517D580CC}" type="slidenum">
              <a:rPr lang="fr-FR" smtClean="0"/>
              <a:pPr/>
              <a:t>9</a:t>
            </a:fld>
            <a:endParaRPr lang="fr-FR" dirty="0"/>
          </a:p>
        </p:txBody>
      </p:sp>
    </p:spTree>
    <p:extLst>
      <p:ext uri="{BB962C8B-B14F-4D97-AF65-F5344CB8AC3E}">
        <p14:creationId xmlns:p14="http://schemas.microsoft.com/office/powerpoint/2010/main" xmlns="" val="6430339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21BA4D52-A3CD-4F41-BE43-D46517D580CC}" type="slidenum">
              <a:rPr lang="fr-FR" smtClean="0"/>
              <a:pPr/>
              <a:t>10</a:t>
            </a:fld>
            <a:endParaRPr lang="fr-FR" dirty="0"/>
          </a:p>
        </p:txBody>
      </p:sp>
    </p:spTree>
    <p:extLst>
      <p:ext uri="{BB962C8B-B14F-4D97-AF65-F5344CB8AC3E}">
        <p14:creationId xmlns:p14="http://schemas.microsoft.com/office/powerpoint/2010/main" xmlns="" val="7920751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1BA4D52-A3CD-4F41-BE43-D46517D580CC}" type="slidenum">
              <a:rPr lang="fr-FR" smtClean="0"/>
              <a:pPr/>
              <a:t>11</a:t>
            </a:fld>
            <a:endParaRPr lang="fr-FR" dirty="0"/>
          </a:p>
        </p:txBody>
      </p:sp>
    </p:spTree>
    <p:extLst>
      <p:ext uri="{BB962C8B-B14F-4D97-AF65-F5344CB8AC3E}">
        <p14:creationId xmlns:p14="http://schemas.microsoft.com/office/powerpoint/2010/main" xmlns="" val="5251025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21BA4D52-A3CD-4F41-BE43-D46517D580CC}" type="slidenum">
              <a:rPr lang="fr-FR" smtClean="0"/>
              <a:pPr/>
              <a:t>17</a:t>
            </a:fld>
            <a:endParaRPr lang="fr-FR" dirty="0"/>
          </a:p>
        </p:txBody>
      </p:sp>
    </p:spTree>
    <p:extLst>
      <p:ext uri="{BB962C8B-B14F-4D97-AF65-F5344CB8AC3E}">
        <p14:creationId xmlns:p14="http://schemas.microsoft.com/office/powerpoint/2010/main" xmlns="" val="14784995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1BA4D52-A3CD-4F41-BE43-D46517D580CC}" type="slidenum">
              <a:rPr lang="fr-FR" smtClean="0"/>
              <a:pPr/>
              <a:t>18</a:t>
            </a:fld>
            <a:endParaRPr lang="fr-FR" dirty="0"/>
          </a:p>
        </p:txBody>
      </p:sp>
    </p:spTree>
    <p:extLst>
      <p:ext uri="{BB962C8B-B14F-4D97-AF65-F5344CB8AC3E}">
        <p14:creationId xmlns:p14="http://schemas.microsoft.com/office/powerpoint/2010/main" xmlns="" val="27720795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21BA4D52-A3CD-4F41-BE43-D46517D580CC}" type="slidenum">
              <a:rPr lang="fr-FR" smtClean="0"/>
              <a:pPr/>
              <a:t>19</a:t>
            </a:fld>
            <a:endParaRPr lang="fr-FR" dirty="0"/>
          </a:p>
        </p:txBody>
      </p:sp>
    </p:spTree>
    <p:extLst>
      <p:ext uri="{BB962C8B-B14F-4D97-AF65-F5344CB8AC3E}">
        <p14:creationId xmlns:p14="http://schemas.microsoft.com/office/powerpoint/2010/main" xmlns="" val="30109696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1BA4D52-A3CD-4F41-BE43-D46517D580CC}" type="slidenum">
              <a:rPr lang="fr-FR" smtClean="0"/>
              <a:pPr/>
              <a:t>20</a:t>
            </a:fld>
            <a:endParaRPr lang="fr-FR" dirty="0"/>
          </a:p>
        </p:txBody>
      </p:sp>
    </p:spTree>
    <p:extLst>
      <p:ext uri="{BB962C8B-B14F-4D97-AF65-F5344CB8AC3E}">
        <p14:creationId xmlns:p14="http://schemas.microsoft.com/office/powerpoint/2010/main" xmlns="" val="2083090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1122363"/>
            <a:ext cx="6858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fld id="{B9555C41-FE22-4ADA-B545-D5B2A0F86755}" type="datetimeFigureOut">
              <a:rPr lang="fr-FR" smtClean="0"/>
              <a:pPr/>
              <a:t>16/06/2016</a:t>
            </a:fld>
            <a:endParaRPr lang="fr-FR" dirty="0"/>
          </a:p>
        </p:txBody>
      </p:sp>
      <p:sp>
        <p:nvSpPr>
          <p:cNvPr id="5" name="Espace réservé du pied de page 4"/>
          <p:cNvSpPr>
            <a:spLocks noGrp="1"/>
          </p:cNvSpPr>
          <p:nvPr>
            <p:ph type="ftr" sz="quarter" idx="11"/>
          </p:nvPr>
        </p:nvSpPr>
        <p:spPr/>
        <p:txBody>
          <a:bodyPr/>
          <a:lstStyle>
            <a:lvl1pPr>
              <a:defRPr/>
            </a:lvl1pPr>
          </a:lstStyle>
          <a:p>
            <a:endParaRPr lang="fr-FR" dirty="0"/>
          </a:p>
        </p:txBody>
      </p:sp>
      <p:sp>
        <p:nvSpPr>
          <p:cNvPr id="6" name="Espace réservé du numéro de diapositive 5"/>
          <p:cNvSpPr>
            <a:spLocks noGrp="1"/>
          </p:cNvSpPr>
          <p:nvPr>
            <p:ph type="sldNum" sz="quarter" idx="12"/>
          </p:nvPr>
        </p:nvSpPr>
        <p:spPr/>
        <p:txBody>
          <a:bodyPr/>
          <a:lstStyle>
            <a:lvl1pPr>
              <a:defRPr/>
            </a:lvl1pPr>
          </a:lstStyle>
          <a:p>
            <a:fld id="{5DEF539D-CBE5-4CD3-91C8-7E8B05BB9864}" type="slidenum">
              <a:rPr lang="fr-FR" smtClean="0"/>
              <a:pPr/>
              <a:t>‹N°›</a:t>
            </a:fld>
            <a:endParaRPr lang="fr-FR" dirty="0"/>
          </a:p>
        </p:txBody>
      </p:sp>
    </p:spTree>
    <p:extLst>
      <p:ext uri="{BB962C8B-B14F-4D97-AF65-F5344CB8AC3E}">
        <p14:creationId xmlns:p14="http://schemas.microsoft.com/office/powerpoint/2010/main" xmlns="" val="26145720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fld id="{B9555C41-FE22-4ADA-B545-D5B2A0F86755}" type="datetimeFigureOut">
              <a:rPr lang="fr-FR" smtClean="0"/>
              <a:pPr/>
              <a:t>16/06/2016</a:t>
            </a:fld>
            <a:endParaRPr lang="fr-FR" dirty="0"/>
          </a:p>
        </p:txBody>
      </p:sp>
      <p:sp>
        <p:nvSpPr>
          <p:cNvPr id="5" name="Espace réservé du pied de page 4"/>
          <p:cNvSpPr>
            <a:spLocks noGrp="1"/>
          </p:cNvSpPr>
          <p:nvPr>
            <p:ph type="ftr" sz="quarter" idx="11"/>
          </p:nvPr>
        </p:nvSpPr>
        <p:spPr/>
        <p:txBody>
          <a:bodyPr/>
          <a:lstStyle>
            <a:lvl1pPr>
              <a:defRPr/>
            </a:lvl1pPr>
          </a:lstStyle>
          <a:p>
            <a:endParaRPr lang="fr-FR" dirty="0"/>
          </a:p>
        </p:txBody>
      </p:sp>
      <p:sp>
        <p:nvSpPr>
          <p:cNvPr id="6" name="Espace réservé du numéro de diapositive 5"/>
          <p:cNvSpPr>
            <a:spLocks noGrp="1"/>
          </p:cNvSpPr>
          <p:nvPr>
            <p:ph type="sldNum" sz="quarter" idx="12"/>
          </p:nvPr>
        </p:nvSpPr>
        <p:spPr/>
        <p:txBody>
          <a:bodyPr/>
          <a:lstStyle>
            <a:lvl1pPr>
              <a:defRPr/>
            </a:lvl1pPr>
          </a:lstStyle>
          <a:p>
            <a:fld id="{5DEF539D-CBE5-4CD3-91C8-7E8B05BB9864}" type="slidenum">
              <a:rPr lang="fr-FR" smtClean="0"/>
              <a:pPr/>
              <a:t>‹N°›</a:t>
            </a:fld>
            <a:endParaRPr lang="fr-FR" dirty="0"/>
          </a:p>
        </p:txBody>
      </p:sp>
    </p:spTree>
    <p:extLst>
      <p:ext uri="{BB962C8B-B14F-4D97-AF65-F5344CB8AC3E}">
        <p14:creationId xmlns:p14="http://schemas.microsoft.com/office/powerpoint/2010/main" xmlns="" val="41676612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fld id="{B9555C41-FE22-4ADA-B545-D5B2A0F86755}" type="datetimeFigureOut">
              <a:rPr lang="fr-FR" smtClean="0"/>
              <a:pPr/>
              <a:t>16/06/2016</a:t>
            </a:fld>
            <a:endParaRPr lang="fr-FR" dirty="0"/>
          </a:p>
        </p:txBody>
      </p:sp>
      <p:sp>
        <p:nvSpPr>
          <p:cNvPr id="5" name="Espace réservé du pied de page 4"/>
          <p:cNvSpPr>
            <a:spLocks noGrp="1"/>
          </p:cNvSpPr>
          <p:nvPr>
            <p:ph type="ftr" sz="quarter" idx="11"/>
          </p:nvPr>
        </p:nvSpPr>
        <p:spPr/>
        <p:txBody>
          <a:bodyPr/>
          <a:lstStyle>
            <a:lvl1pPr>
              <a:defRPr/>
            </a:lvl1pPr>
          </a:lstStyle>
          <a:p>
            <a:endParaRPr lang="fr-FR" dirty="0"/>
          </a:p>
        </p:txBody>
      </p:sp>
      <p:sp>
        <p:nvSpPr>
          <p:cNvPr id="6" name="Espace réservé du numéro de diapositive 5"/>
          <p:cNvSpPr>
            <a:spLocks noGrp="1"/>
          </p:cNvSpPr>
          <p:nvPr>
            <p:ph type="sldNum" sz="quarter" idx="12"/>
          </p:nvPr>
        </p:nvSpPr>
        <p:spPr/>
        <p:txBody>
          <a:bodyPr/>
          <a:lstStyle>
            <a:lvl1pPr>
              <a:defRPr/>
            </a:lvl1pPr>
          </a:lstStyle>
          <a:p>
            <a:fld id="{5DEF539D-CBE5-4CD3-91C8-7E8B05BB9864}" type="slidenum">
              <a:rPr lang="fr-FR" smtClean="0"/>
              <a:pPr/>
              <a:t>‹N°›</a:t>
            </a:fld>
            <a:endParaRPr lang="fr-FR" dirty="0"/>
          </a:p>
        </p:txBody>
      </p:sp>
    </p:spTree>
    <p:extLst>
      <p:ext uri="{BB962C8B-B14F-4D97-AF65-F5344CB8AC3E}">
        <p14:creationId xmlns:p14="http://schemas.microsoft.com/office/powerpoint/2010/main" xmlns="" val="35953575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fld id="{B9555C41-FE22-4ADA-B545-D5B2A0F86755}" type="datetimeFigureOut">
              <a:rPr lang="fr-FR" smtClean="0"/>
              <a:pPr/>
              <a:t>16/06/2016</a:t>
            </a:fld>
            <a:endParaRPr lang="fr-FR" dirty="0"/>
          </a:p>
        </p:txBody>
      </p:sp>
      <p:sp>
        <p:nvSpPr>
          <p:cNvPr id="5" name="Espace réservé du pied de page 4"/>
          <p:cNvSpPr>
            <a:spLocks noGrp="1"/>
          </p:cNvSpPr>
          <p:nvPr>
            <p:ph type="ftr" sz="quarter" idx="11"/>
          </p:nvPr>
        </p:nvSpPr>
        <p:spPr/>
        <p:txBody>
          <a:bodyPr/>
          <a:lstStyle>
            <a:lvl1pPr>
              <a:defRPr/>
            </a:lvl1pPr>
          </a:lstStyle>
          <a:p>
            <a:endParaRPr lang="fr-FR" dirty="0"/>
          </a:p>
        </p:txBody>
      </p:sp>
      <p:sp>
        <p:nvSpPr>
          <p:cNvPr id="6" name="Espace réservé du numéro de diapositive 5"/>
          <p:cNvSpPr>
            <a:spLocks noGrp="1"/>
          </p:cNvSpPr>
          <p:nvPr>
            <p:ph type="sldNum" sz="quarter" idx="12"/>
          </p:nvPr>
        </p:nvSpPr>
        <p:spPr/>
        <p:txBody>
          <a:bodyPr/>
          <a:lstStyle>
            <a:lvl1pPr>
              <a:defRPr/>
            </a:lvl1pPr>
          </a:lstStyle>
          <a:p>
            <a:fld id="{5DEF539D-CBE5-4CD3-91C8-7E8B05BB9864}" type="slidenum">
              <a:rPr lang="fr-FR" smtClean="0"/>
              <a:pPr/>
              <a:t>‹N°›</a:t>
            </a:fld>
            <a:endParaRPr lang="fr-FR" dirty="0"/>
          </a:p>
        </p:txBody>
      </p:sp>
    </p:spTree>
    <p:extLst>
      <p:ext uri="{BB962C8B-B14F-4D97-AF65-F5344CB8AC3E}">
        <p14:creationId xmlns:p14="http://schemas.microsoft.com/office/powerpoint/2010/main" xmlns="" val="1190826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709738"/>
            <a:ext cx="78867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lvl1pPr>
              <a:defRPr/>
            </a:lvl1pPr>
          </a:lstStyle>
          <a:p>
            <a:fld id="{B9555C41-FE22-4ADA-B545-D5B2A0F86755}" type="datetimeFigureOut">
              <a:rPr lang="fr-FR" smtClean="0"/>
              <a:pPr/>
              <a:t>16/06/2016</a:t>
            </a:fld>
            <a:endParaRPr lang="fr-FR" dirty="0"/>
          </a:p>
        </p:txBody>
      </p:sp>
      <p:sp>
        <p:nvSpPr>
          <p:cNvPr id="5" name="Espace réservé du pied de page 4"/>
          <p:cNvSpPr>
            <a:spLocks noGrp="1"/>
          </p:cNvSpPr>
          <p:nvPr>
            <p:ph type="ftr" sz="quarter" idx="11"/>
          </p:nvPr>
        </p:nvSpPr>
        <p:spPr/>
        <p:txBody>
          <a:bodyPr/>
          <a:lstStyle>
            <a:lvl1pPr>
              <a:defRPr/>
            </a:lvl1pPr>
          </a:lstStyle>
          <a:p>
            <a:endParaRPr lang="fr-FR" dirty="0"/>
          </a:p>
        </p:txBody>
      </p:sp>
      <p:sp>
        <p:nvSpPr>
          <p:cNvPr id="6" name="Espace réservé du numéro de diapositive 5"/>
          <p:cNvSpPr>
            <a:spLocks noGrp="1"/>
          </p:cNvSpPr>
          <p:nvPr>
            <p:ph type="sldNum" sz="quarter" idx="12"/>
          </p:nvPr>
        </p:nvSpPr>
        <p:spPr/>
        <p:txBody>
          <a:bodyPr/>
          <a:lstStyle>
            <a:lvl1pPr>
              <a:defRPr/>
            </a:lvl1pPr>
          </a:lstStyle>
          <a:p>
            <a:fld id="{5DEF539D-CBE5-4CD3-91C8-7E8B05BB9864}" type="slidenum">
              <a:rPr lang="fr-FR" smtClean="0"/>
              <a:pPr/>
              <a:t>‹N°›</a:t>
            </a:fld>
            <a:endParaRPr lang="fr-FR" dirty="0"/>
          </a:p>
        </p:txBody>
      </p:sp>
    </p:spTree>
    <p:extLst>
      <p:ext uri="{BB962C8B-B14F-4D97-AF65-F5344CB8AC3E}">
        <p14:creationId xmlns:p14="http://schemas.microsoft.com/office/powerpoint/2010/main" xmlns="" val="39974743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lvl1pPr>
              <a:defRPr/>
            </a:lvl1pPr>
          </a:lstStyle>
          <a:p>
            <a:fld id="{B9555C41-FE22-4ADA-B545-D5B2A0F86755}" type="datetimeFigureOut">
              <a:rPr lang="fr-FR" smtClean="0"/>
              <a:pPr/>
              <a:t>16/06/2016</a:t>
            </a:fld>
            <a:endParaRPr lang="fr-FR" dirty="0"/>
          </a:p>
        </p:txBody>
      </p:sp>
      <p:sp>
        <p:nvSpPr>
          <p:cNvPr id="6" name="Espace réservé du pied de page 5"/>
          <p:cNvSpPr>
            <a:spLocks noGrp="1"/>
          </p:cNvSpPr>
          <p:nvPr>
            <p:ph type="ftr" sz="quarter" idx="11"/>
          </p:nvPr>
        </p:nvSpPr>
        <p:spPr/>
        <p:txBody>
          <a:bodyPr/>
          <a:lstStyle>
            <a:lvl1pPr>
              <a:defRPr/>
            </a:lvl1pPr>
          </a:lstStyle>
          <a:p>
            <a:endParaRPr lang="fr-FR" dirty="0"/>
          </a:p>
        </p:txBody>
      </p:sp>
      <p:sp>
        <p:nvSpPr>
          <p:cNvPr id="7" name="Espace réservé du numéro de diapositive 6"/>
          <p:cNvSpPr>
            <a:spLocks noGrp="1"/>
          </p:cNvSpPr>
          <p:nvPr>
            <p:ph type="sldNum" sz="quarter" idx="12"/>
          </p:nvPr>
        </p:nvSpPr>
        <p:spPr/>
        <p:txBody>
          <a:bodyPr/>
          <a:lstStyle>
            <a:lvl1pPr>
              <a:defRPr/>
            </a:lvl1pPr>
          </a:lstStyle>
          <a:p>
            <a:fld id="{5DEF539D-CBE5-4CD3-91C8-7E8B05BB9864}" type="slidenum">
              <a:rPr lang="fr-FR" smtClean="0"/>
              <a:pPr/>
              <a:t>‹N°›</a:t>
            </a:fld>
            <a:endParaRPr lang="fr-FR" dirty="0"/>
          </a:p>
        </p:txBody>
      </p:sp>
    </p:spTree>
    <p:extLst>
      <p:ext uri="{BB962C8B-B14F-4D97-AF65-F5344CB8AC3E}">
        <p14:creationId xmlns:p14="http://schemas.microsoft.com/office/powerpoint/2010/main" xmlns="" val="3158510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365125"/>
            <a:ext cx="78867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630238" y="2505075"/>
            <a:ext cx="3868737"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29150" y="2505075"/>
            <a:ext cx="3887788"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lvl1pPr>
              <a:defRPr/>
            </a:lvl1pPr>
          </a:lstStyle>
          <a:p>
            <a:fld id="{B9555C41-FE22-4ADA-B545-D5B2A0F86755}" type="datetimeFigureOut">
              <a:rPr lang="fr-FR" smtClean="0"/>
              <a:pPr/>
              <a:t>16/06/2016</a:t>
            </a:fld>
            <a:endParaRPr lang="fr-FR" dirty="0"/>
          </a:p>
        </p:txBody>
      </p:sp>
      <p:sp>
        <p:nvSpPr>
          <p:cNvPr id="8" name="Espace réservé du pied de page 7"/>
          <p:cNvSpPr>
            <a:spLocks noGrp="1"/>
          </p:cNvSpPr>
          <p:nvPr>
            <p:ph type="ftr" sz="quarter" idx="11"/>
          </p:nvPr>
        </p:nvSpPr>
        <p:spPr/>
        <p:txBody>
          <a:bodyPr/>
          <a:lstStyle>
            <a:lvl1pPr>
              <a:defRPr/>
            </a:lvl1pPr>
          </a:lstStyle>
          <a:p>
            <a:endParaRPr lang="fr-FR" dirty="0"/>
          </a:p>
        </p:txBody>
      </p:sp>
      <p:sp>
        <p:nvSpPr>
          <p:cNvPr id="9" name="Espace réservé du numéro de diapositive 8"/>
          <p:cNvSpPr>
            <a:spLocks noGrp="1"/>
          </p:cNvSpPr>
          <p:nvPr>
            <p:ph type="sldNum" sz="quarter" idx="12"/>
          </p:nvPr>
        </p:nvSpPr>
        <p:spPr/>
        <p:txBody>
          <a:bodyPr/>
          <a:lstStyle>
            <a:lvl1pPr>
              <a:defRPr/>
            </a:lvl1pPr>
          </a:lstStyle>
          <a:p>
            <a:fld id="{5DEF539D-CBE5-4CD3-91C8-7E8B05BB9864}" type="slidenum">
              <a:rPr lang="fr-FR" smtClean="0"/>
              <a:pPr/>
              <a:t>‹N°›</a:t>
            </a:fld>
            <a:endParaRPr lang="fr-FR" dirty="0"/>
          </a:p>
        </p:txBody>
      </p:sp>
    </p:spTree>
    <p:extLst>
      <p:ext uri="{BB962C8B-B14F-4D97-AF65-F5344CB8AC3E}">
        <p14:creationId xmlns:p14="http://schemas.microsoft.com/office/powerpoint/2010/main" xmlns="" val="28219708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lvl1pPr>
              <a:defRPr/>
            </a:lvl1pPr>
          </a:lstStyle>
          <a:p>
            <a:fld id="{B9555C41-FE22-4ADA-B545-D5B2A0F86755}" type="datetimeFigureOut">
              <a:rPr lang="fr-FR" smtClean="0"/>
              <a:pPr/>
              <a:t>16/06/2016</a:t>
            </a:fld>
            <a:endParaRPr lang="fr-FR" dirty="0"/>
          </a:p>
        </p:txBody>
      </p:sp>
      <p:sp>
        <p:nvSpPr>
          <p:cNvPr id="4" name="Espace réservé du pied de page 3"/>
          <p:cNvSpPr>
            <a:spLocks noGrp="1"/>
          </p:cNvSpPr>
          <p:nvPr>
            <p:ph type="ftr" sz="quarter" idx="11"/>
          </p:nvPr>
        </p:nvSpPr>
        <p:spPr/>
        <p:txBody>
          <a:bodyPr/>
          <a:lstStyle>
            <a:lvl1pPr>
              <a:defRPr/>
            </a:lvl1pPr>
          </a:lstStyle>
          <a:p>
            <a:endParaRPr lang="fr-FR" dirty="0"/>
          </a:p>
        </p:txBody>
      </p:sp>
      <p:sp>
        <p:nvSpPr>
          <p:cNvPr id="5" name="Espace réservé du numéro de diapositive 4"/>
          <p:cNvSpPr>
            <a:spLocks noGrp="1"/>
          </p:cNvSpPr>
          <p:nvPr>
            <p:ph type="sldNum" sz="quarter" idx="12"/>
          </p:nvPr>
        </p:nvSpPr>
        <p:spPr/>
        <p:txBody>
          <a:bodyPr/>
          <a:lstStyle>
            <a:lvl1pPr>
              <a:defRPr/>
            </a:lvl1pPr>
          </a:lstStyle>
          <a:p>
            <a:fld id="{5DEF539D-CBE5-4CD3-91C8-7E8B05BB9864}" type="slidenum">
              <a:rPr lang="fr-FR" smtClean="0"/>
              <a:pPr/>
              <a:t>‹N°›</a:t>
            </a:fld>
            <a:endParaRPr lang="fr-FR" dirty="0"/>
          </a:p>
        </p:txBody>
      </p:sp>
    </p:spTree>
    <p:extLst>
      <p:ext uri="{BB962C8B-B14F-4D97-AF65-F5344CB8AC3E}">
        <p14:creationId xmlns:p14="http://schemas.microsoft.com/office/powerpoint/2010/main" xmlns="" val="15647612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fld id="{B9555C41-FE22-4ADA-B545-D5B2A0F86755}" type="datetimeFigureOut">
              <a:rPr lang="fr-FR" smtClean="0"/>
              <a:pPr/>
              <a:t>16/06/2016</a:t>
            </a:fld>
            <a:endParaRPr lang="fr-FR" dirty="0"/>
          </a:p>
        </p:txBody>
      </p:sp>
      <p:sp>
        <p:nvSpPr>
          <p:cNvPr id="3" name="Espace réservé du pied de page 2"/>
          <p:cNvSpPr>
            <a:spLocks noGrp="1"/>
          </p:cNvSpPr>
          <p:nvPr>
            <p:ph type="ftr" sz="quarter" idx="11"/>
          </p:nvPr>
        </p:nvSpPr>
        <p:spPr/>
        <p:txBody>
          <a:bodyPr/>
          <a:lstStyle>
            <a:lvl1pPr>
              <a:defRPr/>
            </a:lvl1pPr>
          </a:lstStyle>
          <a:p>
            <a:endParaRPr lang="fr-FR" dirty="0"/>
          </a:p>
        </p:txBody>
      </p:sp>
      <p:sp>
        <p:nvSpPr>
          <p:cNvPr id="4" name="Espace réservé du numéro de diapositive 3"/>
          <p:cNvSpPr>
            <a:spLocks noGrp="1"/>
          </p:cNvSpPr>
          <p:nvPr>
            <p:ph type="sldNum" sz="quarter" idx="12"/>
          </p:nvPr>
        </p:nvSpPr>
        <p:spPr/>
        <p:txBody>
          <a:bodyPr/>
          <a:lstStyle>
            <a:lvl1pPr>
              <a:defRPr/>
            </a:lvl1pPr>
          </a:lstStyle>
          <a:p>
            <a:fld id="{5DEF539D-CBE5-4CD3-91C8-7E8B05BB9864}" type="slidenum">
              <a:rPr lang="fr-FR" smtClean="0"/>
              <a:pPr/>
              <a:t>‹N°›</a:t>
            </a:fld>
            <a:endParaRPr lang="fr-FR" dirty="0"/>
          </a:p>
        </p:txBody>
      </p:sp>
    </p:spTree>
    <p:extLst>
      <p:ext uri="{BB962C8B-B14F-4D97-AF65-F5344CB8AC3E}">
        <p14:creationId xmlns:p14="http://schemas.microsoft.com/office/powerpoint/2010/main" xmlns="" val="1455349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457200"/>
            <a:ext cx="2949575"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lvl1pPr>
              <a:defRPr/>
            </a:lvl1pPr>
          </a:lstStyle>
          <a:p>
            <a:fld id="{B9555C41-FE22-4ADA-B545-D5B2A0F86755}" type="datetimeFigureOut">
              <a:rPr lang="fr-FR" smtClean="0"/>
              <a:pPr/>
              <a:t>16/06/2016</a:t>
            </a:fld>
            <a:endParaRPr lang="fr-FR" dirty="0"/>
          </a:p>
        </p:txBody>
      </p:sp>
      <p:sp>
        <p:nvSpPr>
          <p:cNvPr id="6" name="Espace réservé du pied de page 5"/>
          <p:cNvSpPr>
            <a:spLocks noGrp="1"/>
          </p:cNvSpPr>
          <p:nvPr>
            <p:ph type="ftr" sz="quarter" idx="11"/>
          </p:nvPr>
        </p:nvSpPr>
        <p:spPr/>
        <p:txBody>
          <a:bodyPr/>
          <a:lstStyle>
            <a:lvl1pPr>
              <a:defRPr/>
            </a:lvl1pPr>
          </a:lstStyle>
          <a:p>
            <a:endParaRPr lang="fr-FR" dirty="0"/>
          </a:p>
        </p:txBody>
      </p:sp>
      <p:sp>
        <p:nvSpPr>
          <p:cNvPr id="7" name="Espace réservé du numéro de diapositive 6"/>
          <p:cNvSpPr>
            <a:spLocks noGrp="1"/>
          </p:cNvSpPr>
          <p:nvPr>
            <p:ph type="sldNum" sz="quarter" idx="12"/>
          </p:nvPr>
        </p:nvSpPr>
        <p:spPr/>
        <p:txBody>
          <a:bodyPr/>
          <a:lstStyle>
            <a:lvl1pPr>
              <a:defRPr/>
            </a:lvl1pPr>
          </a:lstStyle>
          <a:p>
            <a:fld id="{5DEF539D-CBE5-4CD3-91C8-7E8B05BB9864}" type="slidenum">
              <a:rPr lang="fr-FR" smtClean="0"/>
              <a:pPr/>
              <a:t>‹N°›</a:t>
            </a:fld>
            <a:endParaRPr lang="fr-FR" dirty="0"/>
          </a:p>
        </p:txBody>
      </p:sp>
    </p:spTree>
    <p:extLst>
      <p:ext uri="{BB962C8B-B14F-4D97-AF65-F5344CB8AC3E}">
        <p14:creationId xmlns:p14="http://schemas.microsoft.com/office/powerpoint/2010/main" xmlns="" val="454507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457200"/>
            <a:ext cx="2949575"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fr-FR"/>
          </a:p>
        </p:txBody>
      </p:sp>
      <p:sp>
        <p:nvSpPr>
          <p:cNvPr id="4" name="Espace réservé du texte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lvl1pPr>
              <a:defRPr/>
            </a:lvl1pPr>
          </a:lstStyle>
          <a:p>
            <a:fld id="{B9555C41-FE22-4ADA-B545-D5B2A0F86755}" type="datetimeFigureOut">
              <a:rPr lang="fr-FR" smtClean="0"/>
              <a:pPr/>
              <a:t>16/06/2016</a:t>
            </a:fld>
            <a:endParaRPr lang="fr-FR" dirty="0"/>
          </a:p>
        </p:txBody>
      </p:sp>
      <p:sp>
        <p:nvSpPr>
          <p:cNvPr id="6" name="Espace réservé du pied de page 5"/>
          <p:cNvSpPr>
            <a:spLocks noGrp="1"/>
          </p:cNvSpPr>
          <p:nvPr>
            <p:ph type="ftr" sz="quarter" idx="11"/>
          </p:nvPr>
        </p:nvSpPr>
        <p:spPr/>
        <p:txBody>
          <a:bodyPr/>
          <a:lstStyle>
            <a:lvl1pPr>
              <a:defRPr/>
            </a:lvl1pPr>
          </a:lstStyle>
          <a:p>
            <a:endParaRPr lang="fr-FR" dirty="0"/>
          </a:p>
        </p:txBody>
      </p:sp>
      <p:sp>
        <p:nvSpPr>
          <p:cNvPr id="7" name="Espace réservé du numéro de diapositive 6"/>
          <p:cNvSpPr>
            <a:spLocks noGrp="1"/>
          </p:cNvSpPr>
          <p:nvPr>
            <p:ph type="sldNum" sz="quarter" idx="12"/>
          </p:nvPr>
        </p:nvSpPr>
        <p:spPr/>
        <p:txBody>
          <a:bodyPr/>
          <a:lstStyle>
            <a:lvl1pPr>
              <a:defRPr/>
            </a:lvl1pPr>
          </a:lstStyle>
          <a:p>
            <a:fld id="{5DEF539D-CBE5-4CD3-91C8-7E8B05BB9864}" type="slidenum">
              <a:rPr lang="fr-FR" smtClean="0"/>
              <a:pPr/>
              <a:t>‹N°›</a:t>
            </a:fld>
            <a:endParaRPr lang="fr-FR" dirty="0"/>
          </a:p>
        </p:txBody>
      </p:sp>
    </p:spTree>
    <p:extLst>
      <p:ext uri="{BB962C8B-B14F-4D97-AF65-F5344CB8AC3E}">
        <p14:creationId xmlns:p14="http://schemas.microsoft.com/office/powerpoint/2010/main" xmlns="" val="30957488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fld id="{B9555C41-FE22-4ADA-B545-D5B2A0F86755}" type="datetimeFigureOut">
              <a:rPr lang="fr-FR" smtClean="0"/>
              <a:pPr/>
              <a:t>16/06/2016</a:t>
            </a:fld>
            <a:endParaRPr lang="fr-FR"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fr-FR"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5DEF539D-CBE5-4CD3-91C8-7E8B05BB9864}" type="slidenum">
              <a:rPr lang="fr-FR" smtClean="0"/>
              <a:pPr/>
              <a:t>‹N°›</a:t>
            </a:fld>
            <a:endParaRPr lang="fr-FR" dirty="0"/>
          </a:p>
        </p:txBody>
      </p:sp>
    </p:spTree>
    <p:extLst>
      <p:ext uri="{BB962C8B-B14F-4D97-AF65-F5344CB8AC3E}">
        <p14:creationId xmlns:p14="http://schemas.microsoft.com/office/powerpoint/2010/main" xmlns="" val="1357129257"/>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ctr" rtl="0" eaLnBrk="1" fontAlgn="base" hangingPunct="1">
        <a:spcBef>
          <a:spcPct val="0"/>
        </a:spcBef>
        <a:spcAft>
          <a:spcPct val="0"/>
        </a:spcAft>
        <a:defRPr sz="4400" kern="12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10" Type="http://schemas.openxmlformats.org/officeDocument/2006/relationships/image" Target="../media/image2.jpeg"/><Relationship Id="rId4" Type="http://schemas.openxmlformats.org/officeDocument/2006/relationships/tags" Target="../tags/tag4.xml"/><Relationship Id="rId9"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tags" Target="../tags/tag68.xml"/><Relationship Id="rId13" Type="http://schemas.openxmlformats.org/officeDocument/2006/relationships/image" Target="../media/image6.png"/><Relationship Id="rId3" Type="http://schemas.openxmlformats.org/officeDocument/2006/relationships/tags" Target="../tags/tag63.xml"/><Relationship Id="rId7" Type="http://schemas.openxmlformats.org/officeDocument/2006/relationships/tags" Target="../tags/tag67.xml"/><Relationship Id="rId12" Type="http://schemas.openxmlformats.org/officeDocument/2006/relationships/image" Target="../media/image4.png"/><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tags" Target="../tags/tag66.xml"/><Relationship Id="rId11" Type="http://schemas.openxmlformats.org/officeDocument/2006/relationships/image" Target="../media/image3.png"/><Relationship Id="rId5" Type="http://schemas.openxmlformats.org/officeDocument/2006/relationships/tags" Target="../tags/tag65.xml"/><Relationship Id="rId10" Type="http://schemas.openxmlformats.org/officeDocument/2006/relationships/notesSlide" Target="../notesSlides/notesSlide4.xml"/><Relationship Id="rId4" Type="http://schemas.openxmlformats.org/officeDocument/2006/relationships/tags" Target="../tags/tag64.xml"/><Relationship Id="rId9"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tags" Target="../tags/tag76.xml"/><Relationship Id="rId13" Type="http://schemas.openxmlformats.org/officeDocument/2006/relationships/image" Target="../media/image6.png"/><Relationship Id="rId3" Type="http://schemas.openxmlformats.org/officeDocument/2006/relationships/tags" Target="../tags/tag71.xml"/><Relationship Id="rId7" Type="http://schemas.openxmlformats.org/officeDocument/2006/relationships/tags" Target="../tags/tag75.xml"/><Relationship Id="rId12" Type="http://schemas.openxmlformats.org/officeDocument/2006/relationships/image" Target="../media/image4.png"/><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tags" Target="../tags/tag74.xml"/><Relationship Id="rId11" Type="http://schemas.openxmlformats.org/officeDocument/2006/relationships/image" Target="../media/image3.png"/><Relationship Id="rId5" Type="http://schemas.openxmlformats.org/officeDocument/2006/relationships/tags" Target="../tags/tag73.xml"/><Relationship Id="rId10" Type="http://schemas.openxmlformats.org/officeDocument/2006/relationships/notesSlide" Target="../notesSlides/notesSlide5.xml"/><Relationship Id="rId4" Type="http://schemas.openxmlformats.org/officeDocument/2006/relationships/tags" Target="../tags/tag72.xml"/><Relationship Id="rId9"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tags" Target="../tags/tag84.xml"/><Relationship Id="rId3" Type="http://schemas.openxmlformats.org/officeDocument/2006/relationships/tags" Target="../tags/tag79.xml"/><Relationship Id="rId7" Type="http://schemas.openxmlformats.org/officeDocument/2006/relationships/tags" Target="../tags/tag83.xml"/><Relationship Id="rId12" Type="http://schemas.openxmlformats.org/officeDocument/2006/relationships/image" Target="../media/image6.png"/><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tags" Target="../tags/tag82.xml"/><Relationship Id="rId11" Type="http://schemas.openxmlformats.org/officeDocument/2006/relationships/image" Target="../media/image4.png"/><Relationship Id="rId5" Type="http://schemas.openxmlformats.org/officeDocument/2006/relationships/tags" Target="../tags/tag81.xml"/><Relationship Id="rId10" Type="http://schemas.openxmlformats.org/officeDocument/2006/relationships/image" Target="../media/image3.png"/><Relationship Id="rId4" Type="http://schemas.openxmlformats.org/officeDocument/2006/relationships/tags" Target="../tags/tag80.xml"/><Relationship Id="rId9"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tags" Target="../tags/tag92.xml"/><Relationship Id="rId3" Type="http://schemas.openxmlformats.org/officeDocument/2006/relationships/tags" Target="../tags/tag87.xml"/><Relationship Id="rId7" Type="http://schemas.openxmlformats.org/officeDocument/2006/relationships/tags" Target="../tags/tag91.xml"/><Relationship Id="rId12" Type="http://schemas.openxmlformats.org/officeDocument/2006/relationships/image" Target="../media/image6.png"/><Relationship Id="rId2" Type="http://schemas.openxmlformats.org/officeDocument/2006/relationships/tags" Target="../tags/tag86.xml"/><Relationship Id="rId1" Type="http://schemas.openxmlformats.org/officeDocument/2006/relationships/tags" Target="../tags/tag85.xml"/><Relationship Id="rId6" Type="http://schemas.openxmlformats.org/officeDocument/2006/relationships/tags" Target="../tags/tag90.xml"/><Relationship Id="rId11" Type="http://schemas.openxmlformats.org/officeDocument/2006/relationships/image" Target="../media/image4.png"/><Relationship Id="rId5" Type="http://schemas.openxmlformats.org/officeDocument/2006/relationships/tags" Target="../tags/tag89.xml"/><Relationship Id="rId10" Type="http://schemas.openxmlformats.org/officeDocument/2006/relationships/image" Target="../media/image3.png"/><Relationship Id="rId4" Type="http://schemas.openxmlformats.org/officeDocument/2006/relationships/tags" Target="../tags/tag88.xml"/><Relationship Id="rId9"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tags" Target="../tags/tag100.xml"/><Relationship Id="rId3" Type="http://schemas.openxmlformats.org/officeDocument/2006/relationships/tags" Target="../tags/tag95.xml"/><Relationship Id="rId7" Type="http://schemas.openxmlformats.org/officeDocument/2006/relationships/tags" Target="../tags/tag99.xml"/><Relationship Id="rId12" Type="http://schemas.openxmlformats.org/officeDocument/2006/relationships/image" Target="../media/image6.png"/><Relationship Id="rId2" Type="http://schemas.openxmlformats.org/officeDocument/2006/relationships/tags" Target="../tags/tag94.xml"/><Relationship Id="rId1" Type="http://schemas.openxmlformats.org/officeDocument/2006/relationships/tags" Target="../tags/tag93.xml"/><Relationship Id="rId6" Type="http://schemas.openxmlformats.org/officeDocument/2006/relationships/tags" Target="../tags/tag98.xml"/><Relationship Id="rId11" Type="http://schemas.openxmlformats.org/officeDocument/2006/relationships/image" Target="../media/image4.png"/><Relationship Id="rId5" Type="http://schemas.openxmlformats.org/officeDocument/2006/relationships/tags" Target="../tags/tag97.xml"/><Relationship Id="rId10" Type="http://schemas.openxmlformats.org/officeDocument/2006/relationships/image" Target="../media/image3.png"/><Relationship Id="rId4" Type="http://schemas.openxmlformats.org/officeDocument/2006/relationships/tags" Target="../tags/tag96.xml"/><Relationship Id="rId9"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tags" Target="../tags/tag108.xml"/><Relationship Id="rId13" Type="http://schemas.openxmlformats.org/officeDocument/2006/relationships/image" Target="../media/image7.png"/><Relationship Id="rId3" Type="http://schemas.openxmlformats.org/officeDocument/2006/relationships/tags" Target="../tags/tag103.xml"/><Relationship Id="rId7" Type="http://schemas.openxmlformats.org/officeDocument/2006/relationships/tags" Target="../tags/tag107.xml"/><Relationship Id="rId12" Type="http://schemas.openxmlformats.org/officeDocument/2006/relationships/image" Target="../media/image6.png"/><Relationship Id="rId2" Type="http://schemas.openxmlformats.org/officeDocument/2006/relationships/tags" Target="../tags/tag102.xml"/><Relationship Id="rId1" Type="http://schemas.openxmlformats.org/officeDocument/2006/relationships/tags" Target="../tags/tag101.xml"/><Relationship Id="rId6" Type="http://schemas.openxmlformats.org/officeDocument/2006/relationships/tags" Target="../tags/tag106.xml"/><Relationship Id="rId11" Type="http://schemas.openxmlformats.org/officeDocument/2006/relationships/image" Target="../media/image4.png"/><Relationship Id="rId5" Type="http://schemas.openxmlformats.org/officeDocument/2006/relationships/tags" Target="../tags/tag105.xml"/><Relationship Id="rId10" Type="http://schemas.openxmlformats.org/officeDocument/2006/relationships/image" Target="../media/image3.png"/><Relationship Id="rId4" Type="http://schemas.openxmlformats.org/officeDocument/2006/relationships/tags" Target="../tags/tag104.xml"/><Relationship Id="rId9"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tags" Target="../tags/tag116.xml"/><Relationship Id="rId3" Type="http://schemas.openxmlformats.org/officeDocument/2006/relationships/tags" Target="../tags/tag111.xml"/><Relationship Id="rId7" Type="http://schemas.openxmlformats.org/officeDocument/2006/relationships/tags" Target="../tags/tag115.xml"/><Relationship Id="rId12" Type="http://schemas.openxmlformats.org/officeDocument/2006/relationships/image" Target="../media/image6.png"/><Relationship Id="rId2" Type="http://schemas.openxmlformats.org/officeDocument/2006/relationships/tags" Target="../tags/tag110.xml"/><Relationship Id="rId1" Type="http://schemas.openxmlformats.org/officeDocument/2006/relationships/tags" Target="../tags/tag109.xml"/><Relationship Id="rId6" Type="http://schemas.openxmlformats.org/officeDocument/2006/relationships/tags" Target="../tags/tag114.xml"/><Relationship Id="rId11" Type="http://schemas.openxmlformats.org/officeDocument/2006/relationships/image" Target="../media/image4.png"/><Relationship Id="rId5" Type="http://schemas.openxmlformats.org/officeDocument/2006/relationships/tags" Target="../tags/tag113.xml"/><Relationship Id="rId10" Type="http://schemas.openxmlformats.org/officeDocument/2006/relationships/image" Target="../media/image3.png"/><Relationship Id="rId4" Type="http://schemas.openxmlformats.org/officeDocument/2006/relationships/tags" Target="../tags/tag112.xml"/><Relationship Id="rId9"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tags" Target="../tags/tag124.xml"/><Relationship Id="rId13" Type="http://schemas.openxmlformats.org/officeDocument/2006/relationships/image" Target="../media/image9.jpeg"/><Relationship Id="rId3" Type="http://schemas.openxmlformats.org/officeDocument/2006/relationships/tags" Target="../tags/tag119.xml"/><Relationship Id="rId7" Type="http://schemas.openxmlformats.org/officeDocument/2006/relationships/tags" Target="../tags/tag123.xml"/><Relationship Id="rId12" Type="http://schemas.openxmlformats.org/officeDocument/2006/relationships/image" Target="../media/image8.png"/><Relationship Id="rId2" Type="http://schemas.openxmlformats.org/officeDocument/2006/relationships/tags" Target="../tags/tag118.xml"/><Relationship Id="rId16" Type="http://schemas.openxmlformats.org/officeDocument/2006/relationships/image" Target="../media/image5.png"/><Relationship Id="rId1" Type="http://schemas.openxmlformats.org/officeDocument/2006/relationships/tags" Target="../tags/tag117.xml"/><Relationship Id="rId6" Type="http://schemas.openxmlformats.org/officeDocument/2006/relationships/tags" Target="../tags/tag122.xml"/><Relationship Id="rId11" Type="http://schemas.openxmlformats.org/officeDocument/2006/relationships/notesSlide" Target="../notesSlides/notesSlide6.xml"/><Relationship Id="rId5" Type="http://schemas.openxmlformats.org/officeDocument/2006/relationships/tags" Target="../tags/tag121.xml"/><Relationship Id="rId15" Type="http://schemas.openxmlformats.org/officeDocument/2006/relationships/image" Target="../media/image6.png"/><Relationship Id="rId10" Type="http://schemas.openxmlformats.org/officeDocument/2006/relationships/slideLayout" Target="../slideLayouts/slideLayout7.xml"/><Relationship Id="rId4" Type="http://schemas.openxmlformats.org/officeDocument/2006/relationships/tags" Target="../tags/tag120.xml"/><Relationship Id="rId9" Type="http://schemas.openxmlformats.org/officeDocument/2006/relationships/tags" Target="../tags/tag125.xml"/><Relationship Id="rId14" Type="http://schemas.openxmlformats.org/officeDocument/2006/relationships/image" Target="../media/image4.png"/></Relationships>
</file>

<file path=ppt/slides/_rels/slide18.xml.rels><?xml version="1.0" encoding="UTF-8" standalone="yes"?>
<Relationships xmlns="http://schemas.openxmlformats.org/package/2006/relationships"><Relationship Id="rId8" Type="http://schemas.openxmlformats.org/officeDocument/2006/relationships/tags" Target="../tags/tag133.xml"/><Relationship Id="rId13" Type="http://schemas.openxmlformats.org/officeDocument/2006/relationships/image" Target="../media/image4.png"/><Relationship Id="rId3" Type="http://schemas.openxmlformats.org/officeDocument/2006/relationships/tags" Target="../tags/tag128.xml"/><Relationship Id="rId7" Type="http://schemas.openxmlformats.org/officeDocument/2006/relationships/tags" Target="../tags/tag132.xml"/><Relationship Id="rId12" Type="http://schemas.openxmlformats.org/officeDocument/2006/relationships/image" Target="../media/image3.png"/><Relationship Id="rId2" Type="http://schemas.openxmlformats.org/officeDocument/2006/relationships/tags" Target="../tags/tag127.xml"/><Relationship Id="rId1" Type="http://schemas.openxmlformats.org/officeDocument/2006/relationships/tags" Target="../tags/tag126.xml"/><Relationship Id="rId6" Type="http://schemas.openxmlformats.org/officeDocument/2006/relationships/tags" Target="../tags/tag131.xml"/><Relationship Id="rId11" Type="http://schemas.openxmlformats.org/officeDocument/2006/relationships/notesSlide" Target="../notesSlides/notesSlide7.xml"/><Relationship Id="rId5" Type="http://schemas.openxmlformats.org/officeDocument/2006/relationships/tags" Target="../tags/tag130.xml"/><Relationship Id="rId10" Type="http://schemas.openxmlformats.org/officeDocument/2006/relationships/slideLayout" Target="../slideLayouts/slideLayout7.xml"/><Relationship Id="rId4" Type="http://schemas.openxmlformats.org/officeDocument/2006/relationships/tags" Target="../tags/tag129.xml"/><Relationship Id="rId9" Type="http://schemas.openxmlformats.org/officeDocument/2006/relationships/tags" Target="../tags/tag134.xml"/><Relationship Id="rId14" Type="http://schemas.openxmlformats.org/officeDocument/2006/relationships/image" Target="../media/image6.png"/></Relationships>
</file>

<file path=ppt/slides/_rels/slide19.xml.rels><?xml version="1.0" encoding="UTF-8" standalone="yes"?>
<Relationships xmlns="http://schemas.openxmlformats.org/package/2006/relationships"><Relationship Id="rId8" Type="http://schemas.openxmlformats.org/officeDocument/2006/relationships/tags" Target="../tags/tag142.xml"/><Relationship Id="rId13" Type="http://schemas.openxmlformats.org/officeDocument/2006/relationships/image" Target="../media/image4.png"/><Relationship Id="rId3" Type="http://schemas.openxmlformats.org/officeDocument/2006/relationships/tags" Target="../tags/tag137.xml"/><Relationship Id="rId7" Type="http://schemas.openxmlformats.org/officeDocument/2006/relationships/tags" Target="../tags/tag141.xml"/><Relationship Id="rId12" Type="http://schemas.openxmlformats.org/officeDocument/2006/relationships/image" Target="../media/image3.png"/><Relationship Id="rId2" Type="http://schemas.openxmlformats.org/officeDocument/2006/relationships/tags" Target="../tags/tag136.xml"/><Relationship Id="rId1" Type="http://schemas.openxmlformats.org/officeDocument/2006/relationships/tags" Target="../tags/tag135.xml"/><Relationship Id="rId6" Type="http://schemas.openxmlformats.org/officeDocument/2006/relationships/tags" Target="../tags/tag140.xml"/><Relationship Id="rId11" Type="http://schemas.openxmlformats.org/officeDocument/2006/relationships/notesSlide" Target="../notesSlides/notesSlide8.xml"/><Relationship Id="rId5" Type="http://schemas.openxmlformats.org/officeDocument/2006/relationships/tags" Target="../tags/tag139.xml"/><Relationship Id="rId10" Type="http://schemas.openxmlformats.org/officeDocument/2006/relationships/slideLayout" Target="../slideLayouts/slideLayout7.xml"/><Relationship Id="rId4" Type="http://schemas.openxmlformats.org/officeDocument/2006/relationships/tags" Target="../tags/tag138.xml"/><Relationship Id="rId9" Type="http://schemas.openxmlformats.org/officeDocument/2006/relationships/tags" Target="../tags/tag143.xml"/><Relationship Id="rId1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tags" Target="../tags/tag151.xml"/><Relationship Id="rId13" Type="http://schemas.openxmlformats.org/officeDocument/2006/relationships/tags" Target="../tags/tag156.xml"/><Relationship Id="rId18" Type="http://schemas.openxmlformats.org/officeDocument/2006/relationships/tags" Target="../tags/tag161.xml"/><Relationship Id="rId26" Type="http://schemas.openxmlformats.org/officeDocument/2006/relationships/image" Target="../media/image12.png"/><Relationship Id="rId3" Type="http://schemas.openxmlformats.org/officeDocument/2006/relationships/tags" Target="../tags/tag146.xml"/><Relationship Id="rId21" Type="http://schemas.openxmlformats.org/officeDocument/2006/relationships/image" Target="../media/image3.png"/><Relationship Id="rId7" Type="http://schemas.openxmlformats.org/officeDocument/2006/relationships/tags" Target="../tags/tag150.xml"/><Relationship Id="rId12" Type="http://schemas.openxmlformats.org/officeDocument/2006/relationships/tags" Target="../tags/tag155.xml"/><Relationship Id="rId17" Type="http://schemas.openxmlformats.org/officeDocument/2006/relationships/tags" Target="../tags/tag160.xml"/><Relationship Id="rId25" Type="http://schemas.openxmlformats.org/officeDocument/2006/relationships/image" Target="../media/image6.png"/><Relationship Id="rId2" Type="http://schemas.openxmlformats.org/officeDocument/2006/relationships/tags" Target="../tags/tag145.xml"/><Relationship Id="rId16" Type="http://schemas.openxmlformats.org/officeDocument/2006/relationships/tags" Target="../tags/tag159.xml"/><Relationship Id="rId20" Type="http://schemas.openxmlformats.org/officeDocument/2006/relationships/notesSlide" Target="../notesSlides/notesSlide9.xml"/><Relationship Id="rId29" Type="http://schemas.openxmlformats.org/officeDocument/2006/relationships/image" Target="../media/image15.jpeg"/><Relationship Id="rId1" Type="http://schemas.openxmlformats.org/officeDocument/2006/relationships/tags" Target="../tags/tag144.xml"/><Relationship Id="rId6" Type="http://schemas.openxmlformats.org/officeDocument/2006/relationships/tags" Target="../tags/tag149.xml"/><Relationship Id="rId11" Type="http://schemas.openxmlformats.org/officeDocument/2006/relationships/tags" Target="../tags/tag154.xml"/><Relationship Id="rId24" Type="http://schemas.openxmlformats.org/officeDocument/2006/relationships/image" Target="../media/image4.png"/><Relationship Id="rId5" Type="http://schemas.openxmlformats.org/officeDocument/2006/relationships/tags" Target="../tags/tag148.xml"/><Relationship Id="rId15" Type="http://schemas.openxmlformats.org/officeDocument/2006/relationships/tags" Target="../tags/tag158.xml"/><Relationship Id="rId23" Type="http://schemas.openxmlformats.org/officeDocument/2006/relationships/image" Target="../media/image11.png"/><Relationship Id="rId28" Type="http://schemas.openxmlformats.org/officeDocument/2006/relationships/image" Target="../media/image14.png"/><Relationship Id="rId10" Type="http://schemas.openxmlformats.org/officeDocument/2006/relationships/tags" Target="../tags/tag153.xml"/><Relationship Id="rId19" Type="http://schemas.openxmlformats.org/officeDocument/2006/relationships/slideLayout" Target="../slideLayouts/slideLayout7.xml"/><Relationship Id="rId4" Type="http://schemas.openxmlformats.org/officeDocument/2006/relationships/tags" Target="../tags/tag147.xml"/><Relationship Id="rId9" Type="http://schemas.openxmlformats.org/officeDocument/2006/relationships/tags" Target="../tags/tag152.xml"/><Relationship Id="rId14" Type="http://schemas.openxmlformats.org/officeDocument/2006/relationships/tags" Target="../tags/tag157.xml"/><Relationship Id="rId22" Type="http://schemas.openxmlformats.org/officeDocument/2006/relationships/image" Target="../media/image10.png"/><Relationship Id="rId27" Type="http://schemas.openxmlformats.org/officeDocument/2006/relationships/image" Target="../media/image13.png"/></Relationships>
</file>

<file path=ppt/slides/_rels/slide21.xml.rels><?xml version="1.0" encoding="UTF-8" standalone="yes"?>
<Relationships xmlns="http://schemas.openxmlformats.org/package/2006/relationships"><Relationship Id="rId8" Type="http://schemas.openxmlformats.org/officeDocument/2006/relationships/tags" Target="../tags/tag169.xml"/><Relationship Id="rId13" Type="http://schemas.openxmlformats.org/officeDocument/2006/relationships/tags" Target="../tags/tag174.xml"/><Relationship Id="rId18" Type="http://schemas.openxmlformats.org/officeDocument/2006/relationships/image" Target="../media/image4.png"/><Relationship Id="rId3" Type="http://schemas.openxmlformats.org/officeDocument/2006/relationships/tags" Target="../tags/tag164.xml"/><Relationship Id="rId21" Type="http://schemas.openxmlformats.org/officeDocument/2006/relationships/diagramLayout" Target="../diagrams/layout2.xml"/><Relationship Id="rId7" Type="http://schemas.openxmlformats.org/officeDocument/2006/relationships/tags" Target="../tags/tag168.xml"/><Relationship Id="rId12" Type="http://schemas.openxmlformats.org/officeDocument/2006/relationships/tags" Target="../tags/tag173.xml"/><Relationship Id="rId17" Type="http://schemas.openxmlformats.org/officeDocument/2006/relationships/image" Target="../media/image3.png"/><Relationship Id="rId25" Type="http://schemas.openxmlformats.org/officeDocument/2006/relationships/image" Target="../media/image16.jpeg"/><Relationship Id="rId2" Type="http://schemas.openxmlformats.org/officeDocument/2006/relationships/tags" Target="../tags/tag163.xml"/><Relationship Id="rId16" Type="http://schemas.openxmlformats.org/officeDocument/2006/relationships/notesSlide" Target="../notesSlides/notesSlide10.xml"/><Relationship Id="rId20" Type="http://schemas.openxmlformats.org/officeDocument/2006/relationships/diagramData" Target="../diagrams/data2.xml"/><Relationship Id="rId1" Type="http://schemas.openxmlformats.org/officeDocument/2006/relationships/tags" Target="../tags/tag162.xml"/><Relationship Id="rId6" Type="http://schemas.openxmlformats.org/officeDocument/2006/relationships/tags" Target="../tags/tag167.xml"/><Relationship Id="rId11" Type="http://schemas.openxmlformats.org/officeDocument/2006/relationships/tags" Target="../tags/tag172.xml"/><Relationship Id="rId24" Type="http://schemas.microsoft.com/office/2007/relationships/diagramDrawing" Target="../diagrams/drawing2.xml"/><Relationship Id="rId5" Type="http://schemas.openxmlformats.org/officeDocument/2006/relationships/tags" Target="../tags/tag166.xml"/><Relationship Id="rId15" Type="http://schemas.openxmlformats.org/officeDocument/2006/relationships/slideLayout" Target="../slideLayouts/slideLayout7.xml"/><Relationship Id="rId23" Type="http://schemas.openxmlformats.org/officeDocument/2006/relationships/diagramColors" Target="../diagrams/colors2.xml"/><Relationship Id="rId10" Type="http://schemas.openxmlformats.org/officeDocument/2006/relationships/tags" Target="../tags/tag171.xml"/><Relationship Id="rId19" Type="http://schemas.openxmlformats.org/officeDocument/2006/relationships/image" Target="../media/image6.png"/><Relationship Id="rId4" Type="http://schemas.openxmlformats.org/officeDocument/2006/relationships/tags" Target="../tags/tag165.xml"/><Relationship Id="rId9" Type="http://schemas.openxmlformats.org/officeDocument/2006/relationships/tags" Target="../tags/tag170.xml"/><Relationship Id="rId14" Type="http://schemas.openxmlformats.org/officeDocument/2006/relationships/tags" Target="../tags/tag175.xml"/><Relationship Id="rId22"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8" Type="http://schemas.openxmlformats.org/officeDocument/2006/relationships/tags" Target="../tags/tag183.xml"/><Relationship Id="rId13" Type="http://schemas.openxmlformats.org/officeDocument/2006/relationships/tags" Target="../tags/tag188.xml"/><Relationship Id="rId18" Type="http://schemas.openxmlformats.org/officeDocument/2006/relationships/image" Target="../media/image4.png"/><Relationship Id="rId3" Type="http://schemas.openxmlformats.org/officeDocument/2006/relationships/tags" Target="../tags/tag178.xml"/><Relationship Id="rId7" Type="http://schemas.openxmlformats.org/officeDocument/2006/relationships/tags" Target="../tags/tag182.xml"/><Relationship Id="rId12" Type="http://schemas.openxmlformats.org/officeDocument/2006/relationships/tags" Target="../tags/tag187.xml"/><Relationship Id="rId17" Type="http://schemas.openxmlformats.org/officeDocument/2006/relationships/image" Target="../media/image3.png"/><Relationship Id="rId2" Type="http://schemas.openxmlformats.org/officeDocument/2006/relationships/tags" Target="../tags/tag177.xml"/><Relationship Id="rId16" Type="http://schemas.openxmlformats.org/officeDocument/2006/relationships/notesSlide" Target="../notesSlides/notesSlide11.xml"/><Relationship Id="rId20" Type="http://schemas.openxmlformats.org/officeDocument/2006/relationships/image" Target="../media/image17.png"/><Relationship Id="rId1" Type="http://schemas.openxmlformats.org/officeDocument/2006/relationships/tags" Target="../tags/tag176.xml"/><Relationship Id="rId6" Type="http://schemas.openxmlformats.org/officeDocument/2006/relationships/tags" Target="../tags/tag181.xml"/><Relationship Id="rId11" Type="http://schemas.openxmlformats.org/officeDocument/2006/relationships/tags" Target="../tags/tag186.xml"/><Relationship Id="rId5" Type="http://schemas.openxmlformats.org/officeDocument/2006/relationships/tags" Target="../tags/tag180.xml"/><Relationship Id="rId15" Type="http://schemas.openxmlformats.org/officeDocument/2006/relationships/slideLayout" Target="../slideLayouts/slideLayout7.xml"/><Relationship Id="rId10" Type="http://schemas.openxmlformats.org/officeDocument/2006/relationships/tags" Target="../tags/tag185.xml"/><Relationship Id="rId19" Type="http://schemas.openxmlformats.org/officeDocument/2006/relationships/image" Target="../media/image6.png"/><Relationship Id="rId4" Type="http://schemas.openxmlformats.org/officeDocument/2006/relationships/tags" Target="../tags/tag179.xml"/><Relationship Id="rId9" Type="http://schemas.openxmlformats.org/officeDocument/2006/relationships/tags" Target="../tags/tag184.xml"/><Relationship Id="rId14" Type="http://schemas.openxmlformats.org/officeDocument/2006/relationships/tags" Target="../tags/tag189.xml"/></Relationships>
</file>

<file path=ppt/slides/_rels/slide23.xml.rels><?xml version="1.0" encoding="UTF-8" standalone="yes"?>
<Relationships xmlns="http://schemas.openxmlformats.org/package/2006/relationships"><Relationship Id="rId8" Type="http://schemas.openxmlformats.org/officeDocument/2006/relationships/tags" Target="../tags/tag197.xml"/><Relationship Id="rId13" Type="http://schemas.openxmlformats.org/officeDocument/2006/relationships/tags" Target="../tags/tag202.xml"/><Relationship Id="rId18" Type="http://schemas.openxmlformats.org/officeDocument/2006/relationships/notesSlide" Target="../notesSlides/notesSlide12.xml"/><Relationship Id="rId3" Type="http://schemas.openxmlformats.org/officeDocument/2006/relationships/tags" Target="../tags/tag192.xml"/><Relationship Id="rId21" Type="http://schemas.openxmlformats.org/officeDocument/2006/relationships/image" Target="../media/image6.png"/><Relationship Id="rId7" Type="http://schemas.openxmlformats.org/officeDocument/2006/relationships/tags" Target="../tags/tag196.xml"/><Relationship Id="rId12" Type="http://schemas.openxmlformats.org/officeDocument/2006/relationships/tags" Target="../tags/tag201.xml"/><Relationship Id="rId17" Type="http://schemas.openxmlformats.org/officeDocument/2006/relationships/slideLayout" Target="../slideLayouts/slideLayout7.xml"/><Relationship Id="rId2" Type="http://schemas.openxmlformats.org/officeDocument/2006/relationships/tags" Target="../tags/tag191.xml"/><Relationship Id="rId16" Type="http://schemas.openxmlformats.org/officeDocument/2006/relationships/tags" Target="../tags/tag205.xml"/><Relationship Id="rId20" Type="http://schemas.openxmlformats.org/officeDocument/2006/relationships/image" Target="../media/image4.png"/><Relationship Id="rId1" Type="http://schemas.openxmlformats.org/officeDocument/2006/relationships/tags" Target="../tags/tag190.xml"/><Relationship Id="rId6" Type="http://schemas.openxmlformats.org/officeDocument/2006/relationships/tags" Target="../tags/tag195.xml"/><Relationship Id="rId11" Type="http://schemas.openxmlformats.org/officeDocument/2006/relationships/tags" Target="../tags/tag200.xml"/><Relationship Id="rId5" Type="http://schemas.openxmlformats.org/officeDocument/2006/relationships/tags" Target="../tags/tag194.xml"/><Relationship Id="rId15" Type="http://schemas.openxmlformats.org/officeDocument/2006/relationships/tags" Target="../tags/tag204.xml"/><Relationship Id="rId10" Type="http://schemas.openxmlformats.org/officeDocument/2006/relationships/tags" Target="../tags/tag199.xml"/><Relationship Id="rId19" Type="http://schemas.openxmlformats.org/officeDocument/2006/relationships/image" Target="../media/image3.png"/><Relationship Id="rId4" Type="http://schemas.openxmlformats.org/officeDocument/2006/relationships/tags" Target="../tags/tag193.xml"/><Relationship Id="rId9" Type="http://schemas.openxmlformats.org/officeDocument/2006/relationships/tags" Target="../tags/tag198.xml"/><Relationship Id="rId14" Type="http://schemas.openxmlformats.org/officeDocument/2006/relationships/tags" Target="../tags/tag203.xml"/><Relationship Id="rId22" Type="http://schemas.openxmlformats.org/officeDocument/2006/relationships/image" Target="../media/image18.png"/></Relationships>
</file>

<file path=ppt/slides/_rels/slide24.xml.rels><?xml version="1.0" encoding="UTF-8" standalone="yes"?>
<Relationships xmlns="http://schemas.openxmlformats.org/package/2006/relationships"><Relationship Id="rId8" Type="http://schemas.openxmlformats.org/officeDocument/2006/relationships/tags" Target="../tags/tag213.xml"/><Relationship Id="rId13" Type="http://schemas.openxmlformats.org/officeDocument/2006/relationships/tags" Target="../tags/tag218.xml"/><Relationship Id="rId18" Type="http://schemas.openxmlformats.org/officeDocument/2006/relationships/image" Target="../media/image3.png"/><Relationship Id="rId3" Type="http://schemas.openxmlformats.org/officeDocument/2006/relationships/tags" Target="../tags/tag208.xml"/><Relationship Id="rId21" Type="http://schemas.openxmlformats.org/officeDocument/2006/relationships/image" Target="../media/image19.png"/><Relationship Id="rId7" Type="http://schemas.openxmlformats.org/officeDocument/2006/relationships/tags" Target="../tags/tag212.xml"/><Relationship Id="rId12" Type="http://schemas.openxmlformats.org/officeDocument/2006/relationships/tags" Target="../tags/tag217.xml"/><Relationship Id="rId17" Type="http://schemas.openxmlformats.org/officeDocument/2006/relationships/notesSlide" Target="../notesSlides/notesSlide13.xml"/><Relationship Id="rId2" Type="http://schemas.openxmlformats.org/officeDocument/2006/relationships/tags" Target="../tags/tag207.xml"/><Relationship Id="rId16" Type="http://schemas.openxmlformats.org/officeDocument/2006/relationships/slideLayout" Target="../slideLayouts/slideLayout7.xml"/><Relationship Id="rId20" Type="http://schemas.openxmlformats.org/officeDocument/2006/relationships/image" Target="../media/image6.png"/><Relationship Id="rId1" Type="http://schemas.openxmlformats.org/officeDocument/2006/relationships/tags" Target="../tags/tag206.xml"/><Relationship Id="rId6" Type="http://schemas.openxmlformats.org/officeDocument/2006/relationships/tags" Target="../tags/tag211.xml"/><Relationship Id="rId11" Type="http://schemas.openxmlformats.org/officeDocument/2006/relationships/tags" Target="../tags/tag216.xml"/><Relationship Id="rId5" Type="http://schemas.openxmlformats.org/officeDocument/2006/relationships/tags" Target="../tags/tag210.xml"/><Relationship Id="rId15" Type="http://schemas.openxmlformats.org/officeDocument/2006/relationships/tags" Target="../tags/tag220.xml"/><Relationship Id="rId10" Type="http://schemas.openxmlformats.org/officeDocument/2006/relationships/tags" Target="../tags/tag215.xml"/><Relationship Id="rId19" Type="http://schemas.openxmlformats.org/officeDocument/2006/relationships/image" Target="../media/image4.png"/><Relationship Id="rId4" Type="http://schemas.openxmlformats.org/officeDocument/2006/relationships/tags" Target="../tags/tag209.xml"/><Relationship Id="rId9" Type="http://schemas.openxmlformats.org/officeDocument/2006/relationships/tags" Target="../tags/tag214.xml"/><Relationship Id="rId14" Type="http://schemas.openxmlformats.org/officeDocument/2006/relationships/tags" Target="../tags/tag219.xml"/></Relationships>
</file>

<file path=ppt/slides/_rels/slide25.xml.rels><?xml version="1.0" encoding="UTF-8" standalone="yes"?>
<Relationships xmlns="http://schemas.openxmlformats.org/package/2006/relationships"><Relationship Id="rId8" Type="http://schemas.openxmlformats.org/officeDocument/2006/relationships/tags" Target="../tags/tag228.xml"/><Relationship Id="rId13" Type="http://schemas.openxmlformats.org/officeDocument/2006/relationships/tags" Target="../tags/tag233.xml"/><Relationship Id="rId18" Type="http://schemas.openxmlformats.org/officeDocument/2006/relationships/image" Target="../media/image4.png"/><Relationship Id="rId3" Type="http://schemas.openxmlformats.org/officeDocument/2006/relationships/tags" Target="../tags/tag223.xml"/><Relationship Id="rId7" Type="http://schemas.openxmlformats.org/officeDocument/2006/relationships/tags" Target="../tags/tag227.xml"/><Relationship Id="rId12" Type="http://schemas.openxmlformats.org/officeDocument/2006/relationships/tags" Target="../tags/tag232.xml"/><Relationship Id="rId17" Type="http://schemas.openxmlformats.org/officeDocument/2006/relationships/image" Target="../media/image3.png"/><Relationship Id="rId2" Type="http://schemas.openxmlformats.org/officeDocument/2006/relationships/tags" Target="../tags/tag222.xml"/><Relationship Id="rId16" Type="http://schemas.openxmlformats.org/officeDocument/2006/relationships/notesSlide" Target="../notesSlides/notesSlide14.xml"/><Relationship Id="rId20" Type="http://schemas.openxmlformats.org/officeDocument/2006/relationships/image" Target="../media/image20.png"/><Relationship Id="rId1" Type="http://schemas.openxmlformats.org/officeDocument/2006/relationships/tags" Target="../tags/tag221.xml"/><Relationship Id="rId6" Type="http://schemas.openxmlformats.org/officeDocument/2006/relationships/tags" Target="../tags/tag226.xml"/><Relationship Id="rId11" Type="http://schemas.openxmlformats.org/officeDocument/2006/relationships/tags" Target="../tags/tag231.xml"/><Relationship Id="rId5" Type="http://schemas.openxmlformats.org/officeDocument/2006/relationships/tags" Target="../tags/tag225.xml"/><Relationship Id="rId15" Type="http://schemas.openxmlformats.org/officeDocument/2006/relationships/slideLayout" Target="../slideLayouts/slideLayout7.xml"/><Relationship Id="rId10" Type="http://schemas.openxmlformats.org/officeDocument/2006/relationships/tags" Target="../tags/tag230.xml"/><Relationship Id="rId19" Type="http://schemas.openxmlformats.org/officeDocument/2006/relationships/image" Target="../media/image6.png"/><Relationship Id="rId4" Type="http://schemas.openxmlformats.org/officeDocument/2006/relationships/tags" Target="../tags/tag224.xml"/><Relationship Id="rId9" Type="http://schemas.openxmlformats.org/officeDocument/2006/relationships/tags" Target="../tags/tag229.xml"/><Relationship Id="rId14" Type="http://schemas.openxmlformats.org/officeDocument/2006/relationships/tags" Target="../tags/tag234.xml"/></Relationships>
</file>

<file path=ppt/slides/_rels/slide26.xml.rels><?xml version="1.0" encoding="UTF-8" standalone="yes"?>
<Relationships xmlns="http://schemas.openxmlformats.org/package/2006/relationships"><Relationship Id="rId8" Type="http://schemas.openxmlformats.org/officeDocument/2006/relationships/tags" Target="../tags/tag242.xml"/><Relationship Id="rId13" Type="http://schemas.openxmlformats.org/officeDocument/2006/relationships/tags" Target="../tags/tag247.xml"/><Relationship Id="rId18" Type="http://schemas.openxmlformats.org/officeDocument/2006/relationships/image" Target="../media/image3.png"/><Relationship Id="rId3" Type="http://schemas.openxmlformats.org/officeDocument/2006/relationships/tags" Target="../tags/tag237.xml"/><Relationship Id="rId21" Type="http://schemas.openxmlformats.org/officeDocument/2006/relationships/image" Target="../media/image21.png"/><Relationship Id="rId7" Type="http://schemas.openxmlformats.org/officeDocument/2006/relationships/tags" Target="../tags/tag241.xml"/><Relationship Id="rId12" Type="http://schemas.openxmlformats.org/officeDocument/2006/relationships/tags" Target="../tags/tag246.xml"/><Relationship Id="rId17" Type="http://schemas.openxmlformats.org/officeDocument/2006/relationships/notesSlide" Target="../notesSlides/notesSlide15.xml"/><Relationship Id="rId2" Type="http://schemas.openxmlformats.org/officeDocument/2006/relationships/tags" Target="../tags/tag236.xml"/><Relationship Id="rId16" Type="http://schemas.openxmlformats.org/officeDocument/2006/relationships/slideLayout" Target="../slideLayouts/slideLayout7.xml"/><Relationship Id="rId20" Type="http://schemas.openxmlformats.org/officeDocument/2006/relationships/image" Target="../media/image6.png"/><Relationship Id="rId1" Type="http://schemas.openxmlformats.org/officeDocument/2006/relationships/tags" Target="../tags/tag235.xml"/><Relationship Id="rId6" Type="http://schemas.openxmlformats.org/officeDocument/2006/relationships/tags" Target="../tags/tag240.xml"/><Relationship Id="rId11" Type="http://schemas.openxmlformats.org/officeDocument/2006/relationships/tags" Target="../tags/tag245.xml"/><Relationship Id="rId5" Type="http://schemas.openxmlformats.org/officeDocument/2006/relationships/tags" Target="../tags/tag239.xml"/><Relationship Id="rId15" Type="http://schemas.openxmlformats.org/officeDocument/2006/relationships/tags" Target="../tags/tag249.xml"/><Relationship Id="rId10" Type="http://schemas.openxmlformats.org/officeDocument/2006/relationships/tags" Target="../tags/tag244.xml"/><Relationship Id="rId19" Type="http://schemas.openxmlformats.org/officeDocument/2006/relationships/image" Target="../media/image4.png"/><Relationship Id="rId4" Type="http://schemas.openxmlformats.org/officeDocument/2006/relationships/tags" Target="../tags/tag238.xml"/><Relationship Id="rId9" Type="http://schemas.openxmlformats.org/officeDocument/2006/relationships/tags" Target="../tags/tag243.xml"/><Relationship Id="rId14" Type="http://schemas.openxmlformats.org/officeDocument/2006/relationships/tags" Target="../tags/tag248.xml"/></Relationships>
</file>

<file path=ppt/slides/_rels/slide27.xml.rels><?xml version="1.0" encoding="UTF-8" standalone="yes"?>
<Relationships xmlns="http://schemas.openxmlformats.org/package/2006/relationships"><Relationship Id="rId8" Type="http://schemas.openxmlformats.org/officeDocument/2006/relationships/tags" Target="../tags/tag257.xml"/><Relationship Id="rId13" Type="http://schemas.openxmlformats.org/officeDocument/2006/relationships/tags" Target="../tags/tag262.xml"/><Relationship Id="rId18" Type="http://schemas.openxmlformats.org/officeDocument/2006/relationships/image" Target="../media/image4.png"/><Relationship Id="rId3" Type="http://schemas.openxmlformats.org/officeDocument/2006/relationships/tags" Target="../tags/tag252.xml"/><Relationship Id="rId7" Type="http://schemas.openxmlformats.org/officeDocument/2006/relationships/tags" Target="../tags/tag256.xml"/><Relationship Id="rId12" Type="http://schemas.openxmlformats.org/officeDocument/2006/relationships/tags" Target="../tags/tag261.xml"/><Relationship Id="rId17" Type="http://schemas.openxmlformats.org/officeDocument/2006/relationships/image" Target="../media/image3.png"/><Relationship Id="rId2" Type="http://schemas.openxmlformats.org/officeDocument/2006/relationships/tags" Target="../tags/tag251.xml"/><Relationship Id="rId16" Type="http://schemas.openxmlformats.org/officeDocument/2006/relationships/notesSlide" Target="../notesSlides/notesSlide16.xml"/><Relationship Id="rId1" Type="http://schemas.openxmlformats.org/officeDocument/2006/relationships/tags" Target="../tags/tag250.xml"/><Relationship Id="rId6" Type="http://schemas.openxmlformats.org/officeDocument/2006/relationships/tags" Target="../tags/tag255.xml"/><Relationship Id="rId11" Type="http://schemas.openxmlformats.org/officeDocument/2006/relationships/tags" Target="../tags/tag260.xml"/><Relationship Id="rId5" Type="http://schemas.openxmlformats.org/officeDocument/2006/relationships/tags" Target="../tags/tag254.xml"/><Relationship Id="rId15" Type="http://schemas.openxmlformats.org/officeDocument/2006/relationships/slideLayout" Target="../slideLayouts/slideLayout7.xml"/><Relationship Id="rId10" Type="http://schemas.openxmlformats.org/officeDocument/2006/relationships/tags" Target="../tags/tag259.xml"/><Relationship Id="rId19" Type="http://schemas.openxmlformats.org/officeDocument/2006/relationships/image" Target="../media/image6.png"/><Relationship Id="rId4" Type="http://schemas.openxmlformats.org/officeDocument/2006/relationships/tags" Target="../tags/tag253.xml"/><Relationship Id="rId9" Type="http://schemas.openxmlformats.org/officeDocument/2006/relationships/tags" Target="../tags/tag258.xml"/><Relationship Id="rId14" Type="http://schemas.openxmlformats.org/officeDocument/2006/relationships/tags" Target="../tags/tag263.xml"/></Relationships>
</file>

<file path=ppt/slides/_rels/slide28.xml.rels><?xml version="1.0" encoding="UTF-8" standalone="yes"?>
<Relationships xmlns="http://schemas.openxmlformats.org/package/2006/relationships"><Relationship Id="rId8" Type="http://schemas.openxmlformats.org/officeDocument/2006/relationships/tags" Target="../tags/tag271.xml"/><Relationship Id="rId13" Type="http://schemas.openxmlformats.org/officeDocument/2006/relationships/image" Target="../media/image4.png"/><Relationship Id="rId18" Type="http://schemas.openxmlformats.org/officeDocument/2006/relationships/diagramQuickStyle" Target="../diagrams/quickStyle3.xml"/><Relationship Id="rId3" Type="http://schemas.openxmlformats.org/officeDocument/2006/relationships/tags" Target="../tags/tag266.xml"/><Relationship Id="rId7" Type="http://schemas.openxmlformats.org/officeDocument/2006/relationships/tags" Target="../tags/tag270.xml"/><Relationship Id="rId12" Type="http://schemas.openxmlformats.org/officeDocument/2006/relationships/notesSlide" Target="../notesSlides/notesSlide17.xml"/><Relationship Id="rId17" Type="http://schemas.openxmlformats.org/officeDocument/2006/relationships/diagramLayout" Target="../diagrams/layout3.xml"/><Relationship Id="rId2" Type="http://schemas.openxmlformats.org/officeDocument/2006/relationships/tags" Target="../tags/tag265.xml"/><Relationship Id="rId16" Type="http://schemas.openxmlformats.org/officeDocument/2006/relationships/diagramData" Target="../diagrams/data3.xml"/><Relationship Id="rId20" Type="http://schemas.microsoft.com/office/2007/relationships/diagramDrawing" Target="../diagrams/drawing3.xml"/><Relationship Id="rId1" Type="http://schemas.openxmlformats.org/officeDocument/2006/relationships/tags" Target="../tags/tag264.xml"/><Relationship Id="rId6" Type="http://schemas.openxmlformats.org/officeDocument/2006/relationships/tags" Target="../tags/tag269.xml"/><Relationship Id="rId11" Type="http://schemas.openxmlformats.org/officeDocument/2006/relationships/slideLayout" Target="../slideLayouts/slideLayout7.xml"/><Relationship Id="rId5" Type="http://schemas.openxmlformats.org/officeDocument/2006/relationships/tags" Target="../tags/tag268.xml"/><Relationship Id="rId15" Type="http://schemas.openxmlformats.org/officeDocument/2006/relationships/image" Target="../media/image6.png"/><Relationship Id="rId10" Type="http://schemas.openxmlformats.org/officeDocument/2006/relationships/tags" Target="../tags/tag273.xml"/><Relationship Id="rId19" Type="http://schemas.openxmlformats.org/officeDocument/2006/relationships/diagramColors" Target="../diagrams/colors3.xml"/><Relationship Id="rId4" Type="http://schemas.openxmlformats.org/officeDocument/2006/relationships/tags" Target="../tags/tag267.xml"/><Relationship Id="rId9" Type="http://schemas.openxmlformats.org/officeDocument/2006/relationships/tags" Target="../tags/tag272.xml"/><Relationship Id="rId14" Type="http://schemas.openxmlformats.org/officeDocument/2006/relationships/image" Target="../media/image5.png"/></Relationships>
</file>

<file path=ppt/slides/_rels/slide29.xml.rels><?xml version="1.0" encoding="UTF-8" standalone="yes"?>
<Relationships xmlns="http://schemas.openxmlformats.org/package/2006/relationships"><Relationship Id="rId8" Type="http://schemas.openxmlformats.org/officeDocument/2006/relationships/tags" Target="../tags/tag281.xml"/><Relationship Id="rId13" Type="http://schemas.openxmlformats.org/officeDocument/2006/relationships/image" Target="../media/image4.png"/><Relationship Id="rId3" Type="http://schemas.openxmlformats.org/officeDocument/2006/relationships/tags" Target="../tags/tag276.xml"/><Relationship Id="rId7" Type="http://schemas.openxmlformats.org/officeDocument/2006/relationships/tags" Target="../tags/tag280.xml"/><Relationship Id="rId12" Type="http://schemas.openxmlformats.org/officeDocument/2006/relationships/notesSlide" Target="../notesSlides/notesSlide18.xml"/><Relationship Id="rId2" Type="http://schemas.openxmlformats.org/officeDocument/2006/relationships/tags" Target="../tags/tag275.xml"/><Relationship Id="rId1" Type="http://schemas.openxmlformats.org/officeDocument/2006/relationships/tags" Target="../tags/tag274.xml"/><Relationship Id="rId6" Type="http://schemas.openxmlformats.org/officeDocument/2006/relationships/tags" Target="../tags/tag279.xml"/><Relationship Id="rId11" Type="http://schemas.openxmlformats.org/officeDocument/2006/relationships/slideLayout" Target="../slideLayouts/slideLayout7.xml"/><Relationship Id="rId5" Type="http://schemas.openxmlformats.org/officeDocument/2006/relationships/tags" Target="../tags/tag278.xml"/><Relationship Id="rId15" Type="http://schemas.openxmlformats.org/officeDocument/2006/relationships/image" Target="../media/image6.png"/><Relationship Id="rId10" Type="http://schemas.openxmlformats.org/officeDocument/2006/relationships/tags" Target="../tags/tag283.xml"/><Relationship Id="rId4" Type="http://schemas.openxmlformats.org/officeDocument/2006/relationships/tags" Target="../tags/tag277.xml"/><Relationship Id="rId9" Type="http://schemas.openxmlformats.org/officeDocument/2006/relationships/tags" Target="../tags/tag282.xml"/><Relationship Id="rId1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tags" Target="../tags/tag291.xml"/><Relationship Id="rId13" Type="http://schemas.openxmlformats.org/officeDocument/2006/relationships/image" Target="../media/image6.png"/><Relationship Id="rId3" Type="http://schemas.openxmlformats.org/officeDocument/2006/relationships/tags" Target="../tags/tag286.xml"/><Relationship Id="rId7" Type="http://schemas.openxmlformats.org/officeDocument/2006/relationships/tags" Target="../tags/tag290.xml"/><Relationship Id="rId12" Type="http://schemas.openxmlformats.org/officeDocument/2006/relationships/image" Target="../media/image4.png"/><Relationship Id="rId2" Type="http://schemas.openxmlformats.org/officeDocument/2006/relationships/tags" Target="../tags/tag285.xml"/><Relationship Id="rId1" Type="http://schemas.openxmlformats.org/officeDocument/2006/relationships/tags" Target="../tags/tag284.xml"/><Relationship Id="rId6" Type="http://schemas.openxmlformats.org/officeDocument/2006/relationships/tags" Target="../tags/tag289.xml"/><Relationship Id="rId11" Type="http://schemas.openxmlformats.org/officeDocument/2006/relationships/notesSlide" Target="../notesSlides/notesSlide19.xml"/><Relationship Id="rId5" Type="http://schemas.openxmlformats.org/officeDocument/2006/relationships/tags" Target="../tags/tag288.xml"/><Relationship Id="rId15" Type="http://schemas.openxmlformats.org/officeDocument/2006/relationships/image" Target="../media/image26.png"/><Relationship Id="rId10" Type="http://schemas.openxmlformats.org/officeDocument/2006/relationships/slideLayout" Target="../slideLayouts/slideLayout7.xml"/><Relationship Id="rId4" Type="http://schemas.openxmlformats.org/officeDocument/2006/relationships/tags" Target="../tags/tag287.xml"/><Relationship Id="rId9" Type="http://schemas.openxmlformats.org/officeDocument/2006/relationships/tags" Target="../tags/tag292.xml"/><Relationship Id="rId14" Type="http://schemas.openxmlformats.org/officeDocument/2006/relationships/image" Target="../media/image25.png"/></Relationships>
</file>

<file path=ppt/slides/_rels/slide31.xml.rels><?xml version="1.0" encoding="UTF-8" standalone="yes"?>
<Relationships xmlns="http://schemas.openxmlformats.org/package/2006/relationships"><Relationship Id="rId8" Type="http://schemas.openxmlformats.org/officeDocument/2006/relationships/tags" Target="../tags/tag300.xml"/><Relationship Id="rId13" Type="http://schemas.openxmlformats.org/officeDocument/2006/relationships/image" Target="../media/image6.png"/><Relationship Id="rId3" Type="http://schemas.openxmlformats.org/officeDocument/2006/relationships/tags" Target="../tags/tag295.xml"/><Relationship Id="rId7" Type="http://schemas.openxmlformats.org/officeDocument/2006/relationships/tags" Target="../tags/tag299.xml"/><Relationship Id="rId12" Type="http://schemas.openxmlformats.org/officeDocument/2006/relationships/image" Target="../media/image4.png"/><Relationship Id="rId2" Type="http://schemas.openxmlformats.org/officeDocument/2006/relationships/tags" Target="../tags/tag294.xml"/><Relationship Id="rId1" Type="http://schemas.openxmlformats.org/officeDocument/2006/relationships/tags" Target="../tags/tag293.xml"/><Relationship Id="rId6" Type="http://schemas.openxmlformats.org/officeDocument/2006/relationships/tags" Target="../tags/tag298.xml"/><Relationship Id="rId11" Type="http://schemas.openxmlformats.org/officeDocument/2006/relationships/notesSlide" Target="../notesSlides/notesSlide20.xml"/><Relationship Id="rId5" Type="http://schemas.openxmlformats.org/officeDocument/2006/relationships/tags" Target="../tags/tag297.xml"/><Relationship Id="rId10" Type="http://schemas.openxmlformats.org/officeDocument/2006/relationships/slideLayout" Target="../slideLayouts/slideLayout7.xml"/><Relationship Id="rId4" Type="http://schemas.openxmlformats.org/officeDocument/2006/relationships/tags" Target="../tags/tag296.xml"/><Relationship Id="rId9" Type="http://schemas.openxmlformats.org/officeDocument/2006/relationships/tags" Target="../tags/tag301.xml"/><Relationship Id="rId14" Type="http://schemas.openxmlformats.org/officeDocument/2006/relationships/image" Target="../media/image27.png"/></Relationships>
</file>

<file path=ppt/slides/_rels/slide32.xml.rels><?xml version="1.0" encoding="UTF-8" standalone="yes"?>
<Relationships xmlns="http://schemas.openxmlformats.org/package/2006/relationships"><Relationship Id="rId3" Type="http://schemas.openxmlformats.org/officeDocument/2006/relationships/tags" Target="../tags/tag304.xml"/><Relationship Id="rId2" Type="http://schemas.openxmlformats.org/officeDocument/2006/relationships/tags" Target="../tags/tag303.xml"/><Relationship Id="rId1" Type="http://schemas.openxmlformats.org/officeDocument/2006/relationships/tags" Target="../tags/tag302.xml"/><Relationship Id="rId5" Type="http://schemas.openxmlformats.org/officeDocument/2006/relationships/notesSlide" Target="../notesSlides/notesSlide21.xml"/><Relationship Id="rId4"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05.xml"/></Relationships>
</file>

<file path=ppt/slides/_rels/slide4.xml.rels><?xml version="1.0" encoding="UTF-8" standalone="yes"?>
<Relationships xmlns="http://schemas.openxmlformats.org/package/2006/relationships"><Relationship Id="rId8" Type="http://schemas.openxmlformats.org/officeDocument/2006/relationships/tags" Target="../tags/tag15.xml"/><Relationship Id="rId13" Type="http://schemas.openxmlformats.org/officeDocument/2006/relationships/notesSlide" Target="../notesSlides/notesSlide2.xm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slideLayout" Target="../slideLayouts/slideLayout7.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tags" Target="../tags/tag18.xml"/><Relationship Id="rId5" Type="http://schemas.openxmlformats.org/officeDocument/2006/relationships/tags" Target="../tags/tag12.xml"/><Relationship Id="rId10" Type="http://schemas.openxmlformats.org/officeDocument/2006/relationships/tags" Target="../tags/tag17.xml"/><Relationship Id="rId4" Type="http://schemas.openxmlformats.org/officeDocument/2006/relationships/tags" Target="../tags/tag11.xml"/><Relationship Id="rId9" Type="http://schemas.openxmlformats.org/officeDocument/2006/relationships/tags" Target="../tags/tag16.xml"/></Relationships>
</file>

<file path=ppt/slides/_rels/slide5.xml.rels><?xml version="1.0" encoding="UTF-8" standalone="yes"?>
<Relationships xmlns="http://schemas.openxmlformats.org/package/2006/relationships"><Relationship Id="rId8" Type="http://schemas.openxmlformats.org/officeDocument/2006/relationships/tags" Target="../tags/tag26.xml"/><Relationship Id="rId13" Type="http://schemas.openxmlformats.org/officeDocument/2006/relationships/image" Target="../media/image5.png"/><Relationship Id="rId3" Type="http://schemas.openxmlformats.org/officeDocument/2006/relationships/tags" Target="../tags/tag21.xml"/><Relationship Id="rId7" Type="http://schemas.openxmlformats.org/officeDocument/2006/relationships/tags" Target="../tags/tag25.xml"/><Relationship Id="rId12" Type="http://schemas.openxmlformats.org/officeDocument/2006/relationships/image" Target="../media/image4.png"/><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tags" Target="../tags/tag24.xml"/><Relationship Id="rId11" Type="http://schemas.openxmlformats.org/officeDocument/2006/relationships/image" Target="../media/image3.png"/><Relationship Id="rId5" Type="http://schemas.openxmlformats.org/officeDocument/2006/relationships/tags" Target="../tags/tag23.xml"/><Relationship Id="rId10" Type="http://schemas.openxmlformats.org/officeDocument/2006/relationships/slideLayout" Target="../slideLayouts/slideLayout7.xml"/><Relationship Id="rId4" Type="http://schemas.openxmlformats.org/officeDocument/2006/relationships/tags" Target="../tags/tag22.xml"/><Relationship Id="rId9" Type="http://schemas.openxmlformats.org/officeDocument/2006/relationships/tags" Target="../tags/tag27.xml"/><Relationship Id="rId14"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tags" Target="../tags/tag35.xml"/><Relationship Id="rId13" Type="http://schemas.openxmlformats.org/officeDocument/2006/relationships/diagramData" Target="../diagrams/data1.xml"/><Relationship Id="rId3" Type="http://schemas.openxmlformats.org/officeDocument/2006/relationships/tags" Target="../tags/tag30.xml"/><Relationship Id="rId7" Type="http://schemas.openxmlformats.org/officeDocument/2006/relationships/tags" Target="../tags/tag34.xml"/><Relationship Id="rId12" Type="http://schemas.openxmlformats.org/officeDocument/2006/relationships/image" Target="../media/image6.png"/><Relationship Id="rId17" Type="http://schemas.microsoft.com/office/2007/relationships/diagramDrawing" Target="../diagrams/drawing1.xml"/><Relationship Id="rId2" Type="http://schemas.openxmlformats.org/officeDocument/2006/relationships/tags" Target="../tags/tag29.xml"/><Relationship Id="rId16" Type="http://schemas.openxmlformats.org/officeDocument/2006/relationships/diagramColors" Target="../diagrams/colors1.xml"/><Relationship Id="rId1" Type="http://schemas.openxmlformats.org/officeDocument/2006/relationships/tags" Target="../tags/tag28.xml"/><Relationship Id="rId6" Type="http://schemas.openxmlformats.org/officeDocument/2006/relationships/tags" Target="../tags/tag33.xml"/><Relationship Id="rId11" Type="http://schemas.openxmlformats.org/officeDocument/2006/relationships/image" Target="../media/image4.png"/><Relationship Id="rId5" Type="http://schemas.openxmlformats.org/officeDocument/2006/relationships/tags" Target="../tags/tag32.xml"/><Relationship Id="rId15" Type="http://schemas.openxmlformats.org/officeDocument/2006/relationships/diagramQuickStyle" Target="../diagrams/quickStyle1.xml"/><Relationship Id="rId10" Type="http://schemas.openxmlformats.org/officeDocument/2006/relationships/image" Target="../media/image3.png"/><Relationship Id="rId4" Type="http://schemas.openxmlformats.org/officeDocument/2006/relationships/tags" Target="../tags/tag31.xml"/><Relationship Id="rId9" Type="http://schemas.openxmlformats.org/officeDocument/2006/relationships/slideLayout" Target="../slideLayouts/slideLayout7.xml"/><Relationship Id="rId1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8" Type="http://schemas.openxmlformats.org/officeDocument/2006/relationships/tags" Target="../tags/tag43.xml"/><Relationship Id="rId3" Type="http://schemas.openxmlformats.org/officeDocument/2006/relationships/tags" Target="../tags/tag38.xml"/><Relationship Id="rId7" Type="http://schemas.openxmlformats.org/officeDocument/2006/relationships/tags" Target="../tags/tag42.xml"/><Relationship Id="rId12" Type="http://schemas.openxmlformats.org/officeDocument/2006/relationships/image" Target="../media/image6.png"/><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tags" Target="../tags/tag41.xml"/><Relationship Id="rId11" Type="http://schemas.openxmlformats.org/officeDocument/2006/relationships/image" Target="../media/image4.png"/><Relationship Id="rId5" Type="http://schemas.openxmlformats.org/officeDocument/2006/relationships/tags" Target="../tags/tag40.xml"/><Relationship Id="rId10" Type="http://schemas.openxmlformats.org/officeDocument/2006/relationships/image" Target="../media/image3.png"/><Relationship Id="rId4" Type="http://schemas.openxmlformats.org/officeDocument/2006/relationships/tags" Target="../tags/tag39.xml"/><Relationship Id="rId9"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tags" Target="../tags/tag51.xml"/><Relationship Id="rId13" Type="http://schemas.openxmlformats.org/officeDocument/2006/relationships/image" Target="../media/image5.png"/><Relationship Id="rId3" Type="http://schemas.openxmlformats.org/officeDocument/2006/relationships/tags" Target="../tags/tag46.xml"/><Relationship Id="rId7" Type="http://schemas.openxmlformats.org/officeDocument/2006/relationships/tags" Target="../tags/tag50.xml"/><Relationship Id="rId12" Type="http://schemas.openxmlformats.org/officeDocument/2006/relationships/image" Target="../media/image4.png"/><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tags" Target="../tags/tag49.xml"/><Relationship Id="rId11" Type="http://schemas.openxmlformats.org/officeDocument/2006/relationships/image" Target="../media/image3.png"/><Relationship Id="rId5" Type="http://schemas.openxmlformats.org/officeDocument/2006/relationships/tags" Target="../tags/tag48.xml"/><Relationship Id="rId10" Type="http://schemas.openxmlformats.org/officeDocument/2006/relationships/slideLayout" Target="../slideLayouts/slideLayout7.xml"/><Relationship Id="rId4" Type="http://schemas.openxmlformats.org/officeDocument/2006/relationships/tags" Target="../tags/tag47.xml"/><Relationship Id="rId9" Type="http://schemas.openxmlformats.org/officeDocument/2006/relationships/tags" Target="../tags/tag52.xml"/><Relationship Id="rId14" Type="http://schemas.openxmlformats.org/officeDocument/2006/relationships/image" Target="../media/image6.png"/></Relationships>
</file>

<file path=ppt/slides/_rels/slide9.xml.rels><?xml version="1.0" encoding="UTF-8" standalone="yes"?>
<Relationships xmlns="http://schemas.openxmlformats.org/package/2006/relationships"><Relationship Id="rId8" Type="http://schemas.openxmlformats.org/officeDocument/2006/relationships/tags" Target="../tags/tag60.xml"/><Relationship Id="rId13" Type="http://schemas.openxmlformats.org/officeDocument/2006/relationships/image" Target="../media/image6.png"/><Relationship Id="rId3" Type="http://schemas.openxmlformats.org/officeDocument/2006/relationships/tags" Target="../tags/tag55.xml"/><Relationship Id="rId7" Type="http://schemas.openxmlformats.org/officeDocument/2006/relationships/tags" Target="../tags/tag59.xml"/><Relationship Id="rId12" Type="http://schemas.openxmlformats.org/officeDocument/2006/relationships/image" Target="../media/image4.png"/><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11" Type="http://schemas.openxmlformats.org/officeDocument/2006/relationships/image" Target="../media/image3.png"/><Relationship Id="rId5" Type="http://schemas.openxmlformats.org/officeDocument/2006/relationships/tags" Target="../tags/tag57.xml"/><Relationship Id="rId10" Type="http://schemas.openxmlformats.org/officeDocument/2006/relationships/notesSlide" Target="../notesSlides/notesSlide3.xml"/><Relationship Id="rId4" Type="http://schemas.openxmlformats.org/officeDocument/2006/relationships/tags" Target="../tags/tag56.xml"/><Relationship Id="rId9"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custDataLst>
              <p:tags r:id="rId1"/>
            </p:custDataLst>
          </p:nvPr>
        </p:nvSpPr>
        <p:spPr>
          <a:xfrm>
            <a:off x="251520" y="4022680"/>
            <a:ext cx="4500594" cy="415498"/>
          </a:xfrm>
          <a:prstGeom prst="rect">
            <a:avLst/>
          </a:prstGeom>
          <a:noFill/>
        </p:spPr>
        <p:txBody>
          <a:bodyPr wrap="square" rtlCol="0">
            <a:spAutoFit/>
          </a:bodyPr>
          <a:lstStyle/>
          <a:p>
            <a:r>
              <a:rPr lang="fr-FR" sz="2100" b="1" dirty="0" smtClean="0">
                <a:ln w="22225">
                  <a:solidFill>
                    <a:schemeClr val="accent2"/>
                  </a:solidFill>
                  <a:prstDash val="solid"/>
                </a:ln>
                <a:solidFill>
                  <a:schemeClr val="accent2">
                    <a:lumMod val="40000"/>
                    <a:lumOff val="60000"/>
                  </a:schemeClr>
                </a:solidFill>
              </a:rPr>
              <a:t>Réalisé par:</a:t>
            </a:r>
          </a:p>
        </p:txBody>
      </p:sp>
      <p:sp>
        <p:nvSpPr>
          <p:cNvPr id="3" name="ZoneTexte 2"/>
          <p:cNvSpPr txBox="1"/>
          <p:nvPr>
            <p:custDataLst>
              <p:tags r:id="rId2"/>
            </p:custDataLst>
          </p:nvPr>
        </p:nvSpPr>
        <p:spPr>
          <a:xfrm>
            <a:off x="179512" y="4379869"/>
            <a:ext cx="5429288" cy="1107996"/>
          </a:xfrm>
          <a:prstGeom prst="rect">
            <a:avLst/>
          </a:prstGeom>
          <a:noFill/>
        </p:spPr>
        <p:txBody>
          <a:bodyPr wrap="square" rtlCol="0">
            <a:spAutoFit/>
          </a:bodyPr>
          <a:lstStyle/>
          <a:p>
            <a:pPr lvl="2">
              <a:buFont typeface="Wingdings" pitchFamily="2" charset="2"/>
              <a:buChar char="ü"/>
            </a:pPr>
            <a:r>
              <a:rPr lang="fr-FR" sz="2200" b="1" cap="all" dirty="0" smtClean="0">
                <a:ln/>
                <a:effectLst>
                  <a:outerShdw blurRad="19685" dist="12700" dir="5400000" algn="tl" rotWithShape="0">
                    <a:schemeClr val="accent1">
                      <a:satMod val="130000"/>
                      <a:alpha val="60000"/>
                    </a:schemeClr>
                  </a:outerShdw>
                  <a:reflection blurRad="10000" stA="55000" endPos="48000" dist="500" dir="5400000" sy="-100000" algn="bl" rotWithShape="0"/>
                </a:effectLst>
              </a:rPr>
              <a:t>BRAHIMIA </a:t>
            </a:r>
            <a:r>
              <a:rPr lang="fr-FR" sz="2200" b="1" cap="all" dirty="0" err="1" smtClean="0">
                <a:ln/>
                <a:effectLst>
                  <a:outerShdw blurRad="19685" dist="12700" dir="5400000" algn="tl" rotWithShape="0">
                    <a:schemeClr val="accent1">
                      <a:satMod val="130000"/>
                      <a:alpha val="60000"/>
                    </a:schemeClr>
                  </a:outerShdw>
                  <a:reflection blurRad="10000" stA="55000" endPos="48000" dist="500" dir="5400000" sy="-100000" algn="bl" rotWithShape="0"/>
                </a:effectLst>
              </a:rPr>
              <a:t>y</a:t>
            </a:r>
            <a:r>
              <a:rPr lang="fr-FR" sz="2200" b="1" dirty="0" err="1" smtClean="0">
                <a:ln/>
                <a:effectLst>
                  <a:outerShdw blurRad="19685" dist="12700" dir="5400000" algn="tl" rotWithShape="0">
                    <a:schemeClr val="accent1">
                      <a:satMod val="130000"/>
                      <a:alpha val="60000"/>
                    </a:schemeClr>
                  </a:outerShdw>
                  <a:reflection blurRad="10000" stA="55000" endPos="48000" dist="500" dir="5400000" sy="-100000" algn="bl" rotWithShape="0"/>
                </a:effectLst>
              </a:rPr>
              <a:t>amna</a:t>
            </a:r>
            <a:r>
              <a:rPr lang="fr-FR" sz="2200" b="1" cap="all" dirty="0" smtClean="0">
                <a:ln/>
                <a:effectLst>
                  <a:outerShdw blurRad="19685" dist="12700" dir="5400000" algn="tl" rotWithShape="0">
                    <a:schemeClr val="accent1">
                      <a:satMod val="130000"/>
                      <a:alpha val="60000"/>
                    </a:schemeClr>
                  </a:outerShdw>
                  <a:reflection blurRad="10000" stA="55000" endPos="48000" dist="500" dir="5400000" sy="-100000" algn="bl" rotWithShape="0"/>
                </a:effectLst>
              </a:rPr>
              <a:t> </a:t>
            </a:r>
            <a:r>
              <a:rPr lang="fr-FR" sz="2200" b="1" cap="all" dirty="0" err="1" smtClean="0">
                <a:ln/>
                <a:effectLst>
                  <a:outerShdw blurRad="19685" dist="12700" dir="5400000" algn="tl" rotWithShape="0">
                    <a:schemeClr val="accent1">
                      <a:satMod val="130000"/>
                      <a:alpha val="60000"/>
                    </a:schemeClr>
                  </a:outerShdw>
                  <a:reflection blurRad="10000" stA="55000" endPos="48000" dist="500" dir="5400000" sy="-100000" algn="bl" rotWithShape="0"/>
                </a:effectLst>
              </a:rPr>
              <a:t>a</a:t>
            </a:r>
            <a:r>
              <a:rPr lang="fr-FR" sz="2200" b="1" dirty="0" err="1" smtClean="0">
                <a:ln/>
                <a:effectLst>
                  <a:outerShdw blurRad="19685" dist="12700" dir="5400000" algn="tl" rotWithShape="0">
                    <a:schemeClr val="accent1">
                      <a:satMod val="130000"/>
                      <a:alpha val="60000"/>
                    </a:schemeClr>
                  </a:outerShdw>
                  <a:reflection blurRad="10000" stA="55000" endPos="48000" dist="500" dir="5400000" sy="-100000" algn="bl" rotWithShape="0"/>
                </a:effectLst>
              </a:rPr>
              <a:t>ffaf</a:t>
            </a:r>
            <a:r>
              <a:rPr lang="fr-FR" sz="2200" b="1" cap="all" dirty="0" smtClean="0">
                <a:ln/>
                <a:effectLst>
                  <a:outerShdw blurRad="19685" dist="12700" dir="5400000" algn="tl" rotWithShape="0">
                    <a:schemeClr val="accent1">
                      <a:satMod val="130000"/>
                      <a:alpha val="60000"/>
                    </a:schemeClr>
                  </a:outerShdw>
                  <a:reflection blurRad="10000" stA="55000" endPos="48000" dist="500" dir="5400000" sy="-100000" algn="bl" rotWithShape="0"/>
                </a:effectLst>
              </a:rPr>
              <a:t>	</a:t>
            </a:r>
          </a:p>
          <a:p>
            <a:pPr lvl="2">
              <a:buFont typeface="Wingdings" pitchFamily="2" charset="2"/>
              <a:buChar char="ü"/>
            </a:pPr>
            <a:r>
              <a:rPr lang="fr-FR" sz="2200" b="1" cap="all" dirty="0" err="1" smtClean="0">
                <a:ln/>
                <a:effectLst>
                  <a:outerShdw blurRad="19685" dist="12700" dir="5400000" algn="tl" rotWithShape="0">
                    <a:schemeClr val="accent1">
                      <a:satMod val="130000"/>
                      <a:alpha val="60000"/>
                    </a:schemeClr>
                  </a:outerShdw>
                  <a:reflection blurRad="10000" stA="55000" endPos="48000" dist="500" dir="5400000" sy="-100000" algn="bl" rotWithShape="0"/>
                </a:effectLst>
              </a:rPr>
              <a:t>Chouchaoui</a:t>
            </a:r>
            <a:r>
              <a:rPr lang="fr-FR" sz="2200" b="1" cap="all" dirty="0" smtClean="0">
                <a:ln/>
                <a:effectLst>
                  <a:outerShdw blurRad="19685" dist="12700" dir="5400000" algn="tl" rotWithShape="0">
                    <a:schemeClr val="accent1">
                      <a:satMod val="130000"/>
                      <a:alpha val="60000"/>
                    </a:schemeClr>
                  </a:outerShdw>
                  <a:reflection blurRad="10000" stA="55000" endPos="48000" dist="500" dir="5400000" sy="-100000" algn="bl" rotWithShape="0"/>
                </a:effectLst>
              </a:rPr>
              <a:t> </a:t>
            </a:r>
            <a:r>
              <a:rPr lang="fr-FR" sz="2200" b="1" cap="all" dirty="0" err="1" smtClean="0">
                <a:ln/>
                <a:effectLst>
                  <a:outerShdw blurRad="19685" dist="12700" dir="5400000" algn="tl" rotWithShape="0">
                    <a:schemeClr val="accent1">
                      <a:satMod val="130000"/>
                      <a:alpha val="60000"/>
                    </a:schemeClr>
                  </a:outerShdw>
                  <a:reflection blurRad="10000" stA="55000" endPos="48000" dist="500" dir="5400000" sy="-100000" algn="bl" rotWithShape="0"/>
                </a:effectLst>
              </a:rPr>
              <a:t>m</a:t>
            </a:r>
            <a:r>
              <a:rPr lang="fr-FR" sz="2200" b="1" dirty="0" err="1" smtClean="0">
                <a:ln/>
                <a:effectLst>
                  <a:outerShdw blurRad="19685" dist="12700" dir="5400000" algn="tl" rotWithShape="0">
                    <a:schemeClr val="accent1">
                      <a:satMod val="130000"/>
                      <a:alpha val="60000"/>
                    </a:schemeClr>
                  </a:outerShdw>
                  <a:reflection blurRad="10000" stA="55000" endPos="48000" dist="500" dir="5400000" sy="-100000" algn="bl" rotWithShape="0"/>
                </a:effectLst>
              </a:rPr>
              <a:t>aissa</a:t>
            </a:r>
            <a:r>
              <a:rPr lang="fr-FR" sz="2200" b="1" cap="all" dirty="0" smtClean="0">
                <a:ln/>
                <a:effectLst>
                  <a:outerShdw blurRad="19685" dist="12700" dir="5400000" algn="tl" rotWithShape="0">
                    <a:schemeClr val="accent1">
                      <a:satMod val="130000"/>
                      <a:alpha val="60000"/>
                    </a:schemeClr>
                  </a:outerShdw>
                  <a:reflection blurRad="10000" stA="55000" endPos="48000" dist="500" dir="5400000" sy="-100000" algn="bl" rotWithShape="0"/>
                </a:effectLst>
              </a:rPr>
              <a:t> </a:t>
            </a:r>
          </a:p>
          <a:p>
            <a:endParaRPr lang="fr-FR" sz="2200" dirty="0"/>
          </a:p>
        </p:txBody>
      </p:sp>
      <p:sp>
        <p:nvSpPr>
          <p:cNvPr id="4" name="ZoneTexte 3"/>
          <p:cNvSpPr txBox="1"/>
          <p:nvPr>
            <p:custDataLst>
              <p:tags r:id="rId3"/>
            </p:custDataLst>
          </p:nvPr>
        </p:nvSpPr>
        <p:spPr>
          <a:xfrm>
            <a:off x="5715008" y="4005064"/>
            <a:ext cx="2536810" cy="415498"/>
          </a:xfrm>
          <a:prstGeom prst="rect">
            <a:avLst/>
          </a:prstGeom>
          <a:noFill/>
        </p:spPr>
        <p:txBody>
          <a:bodyPr wrap="square" rtlCol="0">
            <a:spAutoFit/>
          </a:bodyPr>
          <a:lstStyle/>
          <a:p>
            <a:r>
              <a:rPr lang="fr-FR" sz="2100" b="1" dirty="0" smtClean="0">
                <a:ln w="22225">
                  <a:solidFill>
                    <a:schemeClr val="accent2"/>
                  </a:solidFill>
                  <a:prstDash val="solid"/>
                </a:ln>
                <a:solidFill>
                  <a:schemeClr val="accent2">
                    <a:lumMod val="40000"/>
                    <a:lumOff val="60000"/>
                  </a:schemeClr>
                </a:solidFill>
              </a:rPr>
              <a:t>Encadré par :</a:t>
            </a:r>
          </a:p>
        </p:txBody>
      </p:sp>
      <p:sp>
        <p:nvSpPr>
          <p:cNvPr id="5" name="ZoneTexte 4"/>
          <p:cNvSpPr txBox="1"/>
          <p:nvPr>
            <p:custDataLst>
              <p:tags r:id="rId4"/>
            </p:custDataLst>
          </p:nvPr>
        </p:nvSpPr>
        <p:spPr>
          <a:xfrm>
            <a:off x="5004048" y="4293096"/>
            <a:ext cx="3744416" cy="461665"/>
          </a:xfrm>
          <a:prstGeom prst="rect">
            <a:avLst/>
          </a:prstGeom>
          <a:noFill/>
        </p:spPr>
        <p:txBody>
          <a:bodyPr wrap="square" rtlCol="0">
            <a:spAutoFit/>
          </a:bodyPr>
          <a:lstStyle/>
          <a:p>
            <a:pPr lvl="2">
              <a:buFont typeface="Wingdings" pitchFamily="2" charset="2"/>
              <a:buChar char="ü"/>
            </a:pPr>
            <a:r>
              <a:rPr lang="en-US" sz="2400" b="1" dirty="0" err="1" smtClean="0"/>
              <a:t>Mr</a:t>
            </a:r>
            <a:r>
              <a:rPr lang="en-US" sz="2400" b="1" dirty="0" smtClean="0"/>
              <a:t> D.BAHLOUL</a:t>
            </a:r>
            <a:endParaRPr lang="fr-FR" sz="2200" b="1" cap="all" dirty="0" smtClean="0">
              <a:ln/>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6" name="Text Box 2"/>
          <p:cNvSpPr txBox="1">
            <a:spLocks noChangeArrowheads="1"/>
          </p:cNvSpPr>
          <p:nvPr>
            <p:custDataLst>
              <p:tags r:id="rId5"/>
            </p:custDataLst>
          </p:nvPr>
        </p:nvSpPr>
        <p:spPr bwMode="auto">
          <a:xfrm>
            <a:off x="683568" y="188640"/>
            <a:ext cx="8257507" cy="400050"/>
          </a:xfrm>
          <a:prstGeom prst="rect">
            <a:avLst/>
          </a:prstGeom>
          <a:solidFill>
            <a:srgbClr val="FFFFFF">
              <a:alpha val="50000"/>
            </a:srgbClr>
          </a:solidFill>
          <a:ln w="9525">
            <a:noFill/>
            <a:miter lim="800000"/>
            <a:headEnd/>
            <a:tailEnd/>
          </a:ln>
        </p:spPr>
        <p:txBody>
          <a:bodyPr wrap="square">
            <a:spAutoFit/>
          </a:bodyPr>
          <a:lstStyle/>
          <a:p>
            <a:pPr algn="ctr">
              <a:spcBef>
                <a:spcPct val="50000"/>
              </a:spcBef>
              <a:defRPr/>
            </a:pPr>
            <a:r>
              <a:rPr lang="fr-FR" sz="2000" dirty="0" smtClean="0">
                <a:solidFill>
                  <a:schemeClr val="bg1">
                    <a:lumMod val="40000"/>
                    <a:lumOff val="60000"/>
                  </a:schemeClr>
                </a:solidFill>
                <a:latin typeface="Tahoma" pitchFamily="34" charset="0"/>
                <a:cs typeface="Tahoma" pitchFamily="34" charset="0"/>
              </a:rPr>
              <a:t> </a:t>
            </a:r>
            <a:r>
              <a:rPr lang="fr-FR" sz="2000" b="1" dirty="0" smtClean="0">
                <a:latin typeface="Calibri" pitchFamily="34" charset="0"/>
                <a:cs typeface="Tahoma" pitchFamily="34" charset="0"/>
              </a:rPr>
              <a:t>Ministère de l’enseignement supérieur et de la recherche scientifique</a:t>
            </a:r>
            <a:endParaRPr lang="en-US" sz="2000" b="1" dirty="0">
              <a:latin typeface="Calibri" pitchFamily="34" charset="0"/>
              <a:cs typeface="Tahoma" pitchFamily="34" charset="0"/>
            </a:endParaRPr>
          </a:p>
        </p:txBody>
      </p:sp>
      <p:sp>
        <p:nvSpPr>
          <p:cNvPr id="7" name="ZoneTexte 6"/>
          <p:cNvSpPr txBox="1"/>
          <p:nvPr>
            <p:custDataLst>
              <p:tags r:id="rId6"/>
            </p:custDataLst>
          </p:nvPr>
        </p:nvSpPr>
        <p:spPr>
          <a:xfrm>
            <a:off x="539552" y="1916832"/>
            <a:ext cx="8072494" cy="1938992"/>
          </a:xfrm>
          <a:prstGeom prst="rect">
            <a:avLst/>
          </a:prstGeom>
          <a:noFill/>
        </p:spPr>
        <p:txBody>
          <a:bodyPr wrap="square" rtlCol="0">
            <a:spAutoFit/>
          </a:bodyPr>
          <a:lstStyle/>
          <a:p>
            <a:pPr algn="ctr"/>
            <a:r>
              <a:rPr lang="fr-FR" sz="4000" b="1" spc="50" dirty="0" smtClean="0">
                <a:ln w="0"/>
                <a:solidFill>
                  <a:schemeClr val="bg2">
                    <a:lumMod val="75000"/>
                  </a:schemeClr>
                </a:solidFill>
                <a:effectLst>
                  <a:innerShdw blurRad="63500" dist="50800" dir="13500000">
                    <a:srgbClr val="000000">
                      <a:alpha val="50000"/>
                    </a:srgbClr>
                  </a:innerShdw>
                </a:effectLst>
                <a:latin typeface="Times New Roman" pitchFamily="18" charset="0"/>
                <a:cs typeface="Times New Roman" pitchFamily="18" charset="0"/>
              </a:rPr>
              <a:t>Détection automatique de la cohésion lexicale entre phrases dans les textes arabe</a:t>
            </a:r>
            <a:endParaRPr lang="fr-FR" sz="4000" b="1" spc="50" dirty="0">
              <a:ln w="0"/>
              <a:solidFill>
                <a:schemeClr val="bg2">
                  <a:lumMod val="75000"/>
                </a:schemeClr>
              </a:solidFill>
              <a:effectLst>
                <a:innerShdw blurRad="63500" dist="50800" dir="13500000">
                  <a:srgbClr val="000000">
                    <a:alpha val="50000"/>
                  </a:srgbClr>
                </a:innerShdw>
              </a:effectLst>
              <a:latin typeface="Times New Roman" pitchFamily="18" charset="0"/>
              <a:cs typeface="Times New Roman" pitchFamily="18" charset="0"/>
            </a:endParaRPr>
          </a:p>
        </p:txBody>
      </p:sp>
      <p:sp>
        <p:nvSpPr>
          <p:cNvPr id="9" name="ZoneTexte 8"/>
          <p:cNvSpPr txBox="1"/>
          <p:nvPr>
            <p:custDataLst>
              <p:tags r:id="rId7"/>
            </p:custDataLst>
          </p:nvPr>
        </p:nvSpPr>
        <p:spPr>
          <a:xfrm>
            <a:off x="1619672" y="620688"/>
            <a:ext cx="6266908" cy="400110"/>
          </a:xfrm>
          <a:prstGeom prst="rect">
            <a:avLst/>
          </a:prstGeom>
          <a:solidFill>
            <a:srgbClr val="FFFFFF">
              <a:alpha val="50000"/>
            </a:srgbClr>
          </a:solidFill>
        </p:spPr>
        <p:txBody>
          <a:bodyPr wrap="square">
            <a:spAutoFit/>
          </a:bodyPr>
          <a:lstStyle/>
          <a:p>
            <a:pPr algn="ctr">
              <a:defRPr/>
            </a:pPr>
            <a:r>
              <a:rPr lang="fr-FR" sz="2000" b="1" dirty="0" smtClean="0">
                <a:latin typeface="Calibri" pitchFamily="34" charset="0"/>
              </a:rPr>
              <a:t>Université de Djilali BOUNAAMA KHEMIS MILIANA</a:t>
            </a:r>
          </a:p>
        </p:txBody>
      </p:sp>
      <p:sp>
        <p:nvSpPr>
          <p:cNvPr id="727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72705" name="Image 24"/>
          <p:cNvPicPr>
            <a:picLocks noChangeAspect="1" noChangeArrowheads="1"/>
          </p:cNvPicPr>
          <p:nvPr/>
        </p:nvPicPr>
        <p:blipFill>
          <a:blip r:embed="rId10" cstate="print"/>
          <a:srcRect/>
          <a:stretch>
            <a:fillRect/>
          </a:stretch>
        </p:blipFill>
        <p:spPr bwMode="auto">
          <a:xfrm>
            <a:off x="3995936" y="1052736"/>
            <a:ext cx="876300" cy="771525"/>
          </a:xfrm>
          <a:prstGeom prst="rect">
            <a:avLst/>
          </a:prstGeom>
          <a:noFill/>
        </p:spPr>
      </p:pic>
      <p:sp>
        <p:nvSpPr>
          <p:cNvPr id="11" name="Rectangle 10"/>
          <p:cNvSpPr/>
          <p:nvPr/>
        </p:nvSpPr>
        <p:spPr>
          <a:xfrm>
            <a:off x="2915816" y="5661248"/>
            <a:ext cx="3456384" cy="707886"/>
          </a:xfrm>
          <a:prstGeom prst="rect">
            <a:avLst/>
          </a:prstGeom>
        </p:spPr>
        <p:txBody>
          <a:bodyPr wrap="square">
            <a:spAutoFit/>
          </a:bodyPr>
          <a:lstStyle/>
          <a:p>
            <a:pPr algn="ctr"/>
            <a:r>
              <a:rPr lang="fr-FR" sz="2000" dirty="0" smtClean="0"/>
              <a:t>Année Universitaire : 2015/2016</a:t>
            </a:r>
            <a:endParaRPr lang="fr-FR" sz="2000" dirty="0"/>
          </a:p>
        </p:txBody>
      </p:sp>
    </p:spTree>
    <p:extLst>
      <p:ext uri="{BB962C8B-B14F-4D97-AF65-F5344CB8AC3E}">
        <p14:creationId xmlns:p14="http://schemas.microsoft.com/office/powerpoint/2010/main" xmlns="" val="4279303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 fill="hold"/>
                                        <p:tgtEl>
                                          <p:spTgt spid="7"/>
                                        </p:tgtEl>
                                        <p:attrNameLst>
                                          <p:attrName>ppt_x</p:attrName>
                                        </p:attrNameLst>
                                      </p:cBhvr>
                                      <p:tavLst>
                                        <p:tav tm="0">
                                          <p:val>
                                            <p:strVal val="#ppt_x"/>
                                          </p:val>
                                        </p:tav>
                                        <p:tav tm="100000">
                                          <p:val>
                                            <p:strVal val="#ppt_x"/>
                                          </p:val>
                                        </p:tav>
                                      </p:tavLst>
                                    </p:anim>
                                    <p:anim calcmode="lin" valueType="num">
                                      <p:cBhvr additive="base">
                                        <p:cTn id="8" dur="20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1000" fill="hold"/>
                                        <p:tgtEl>
                                          <p:spTgt spid="2"/>
                                        </p:tgtEl>
                                        <p:attrNameLst>
                                          <p:attrName>ppt_x</p:attrName>
                                        </p:attrNameLst>
                                      </p:cBhvr>
                                      <p:tavLst>
                                        <p:tav tm="0">
                                          <p:val>
                                            <p:strVal val="0-#ppt_w/2"/>
                                          </p:val>
                                        </p:tav>
                                        <p:tav tm="100000">
                                          <p:val>
                                            <p:strVal val="#ppt_x"/>
                                          </p:val>
                                        </p:tav>
                                      </p:tavLst>
                                    </p:anim>
                                    <p:anim calcmode="lin" valueType="num">
                                      <p:cBhvr additive="base">
                                        <p:cTn id="13" dur="1000" fill="hold"/>
                                        <p:tgtEl>
                                          <p:spTgt spid="2"/>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1000" fill="hold"/>
                                        <p:tgtEl>
                                          <p:spTgt spid="3"/>
                                        </p:tgtEl>
                                        <p:attrNameLst>
                                          <p:attrName>ppt_x</p:attrName>
                                        </p:attrNameLst>
                                      </p:cBhvr>
                                      <p:tavLst>
                                        <p:tav tm="0">
                                          <p:val>
                                            <p:strVal val="0-#ppt_w/2"/>
                                          </p:val>
                                        </p:tav>
                                        <p:tav tm="100000">
                                          <p:val>
                                            <p:strVal val="#ppt_x"/>
                                          </p:val>
                                        </p:tav>
                                      </p:tavLst>
                                    </p:anim>
                                    <p:anim calcmode="lin" valueType="num">
                                      <p:cBhvr additive="base">
                                        <p:cTn id="17" dur="1000" fill="hold"/>
                                        <p:tgtEl>
                                          <p:spTgt spid="3"/>
                                        </p:tgtEl>
                                        <p:attrNameLst>
                                          <p:attrName>ppt_y</p:attrName>
                                        </p:attrNameLst>
                                      </p:cBhvr>
                                      <p:tavLst>
                                        <p:tav tm="0">
                                          <p:val>
                                            <p:strVal val="#ppt_y"/>
                                          </p:val>
                                        </p:tav>
                                        <p:tav tm="100000">
                                          <p:val>
                                            <p:strVal val="#ppt_y"/>
                                          </p:val>
                                        </p:tav>
                                      </p:tavLst>
                                    </p:anim>
                                  </p:childTnLst>
                                </p:cTn>
                              </p:par>
                            </p:childTnLst>
                          </p:cTn>
                        </p:par>
                        <p:par>
                          <p:cTn id="18" fill="hold">
                            <p:stCondLst>
                              <p:cond delay="3000"/>
                            </p:stCondLst>
                            <p:childTnLst>
                              <p:par>
                                <p:cTn id="19" presetID="2" presetClass="entr" presetSubtype="2"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1000" fill="hold"/>
                                        <p:tgtEl>
                                          <p:spTgt spid="4"/>
                                        </p:tgtEl>
                                        <p:attrNameLst>
                                          <p:attrName>ppt_x</p:attrName>
                                        </p:attrNameLst>
                                      </p:cBhvr>
                                      <p:tavLst>
                                        <p:tav tm="0">
                                          <p:val>
                                            <p:strVal val="1+#ppt_w/2"/>
                                          </p:val>
                                        </p:tav>
                                        <p:tav tm="100000">
                                          <p:val>
                                            <p:strVal val="#ppt_x"/>
                                          </p:val>
                                        </p:tav>
                                      </p:tavLst>
                                    </p:anim>
                                    <p:anim calcmode="lin" valueType="num">
                                      <p:cBhvr additive="base">
                                        <p:cTn id="22" dur="100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1000" fill="hold"/>
                                        <p:tgtEl>
                                          <p:spTgt spid="5"/>
                                        </p:tgtEl>
                                        <p:attrNameLst>
                                          <p:attrName>ppt_x</p:attrName>
                                        </p:attrNameLst>
                                      </p:cBhvr>
                                      <p:tavLst>
                                        <p:tav tm="0">
                                          <p:val>
                                            <p:strVal val="1+#ppt_w/2"/>
                                          </p:val>
                                        </p:tav>
                                        <p:tav tm="100000">
                                          <p:val>
                                            <p:strVal val="#ppt_x"/>
                                          </p:val>
                                        </p:tav>
                                      </p:tavLst>
                                    </p:anim>
                                    <p:anim calcmode="lin" valueType="num">
                                      <p:cBhvr additive="base">
                                        <p:cTn id="26"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p:cNvGrpSpPr/>
          <p:nvPr>
            <p:custDataLst>
              <p:tags r:id="rId1"/>
            </p:custDataLst>
          </p:nvPr>
        </p:nvGrpSpPr>
        <p:grpSpPr>
          <a:xfrm>
            <a:off x="251520" y="1484784"/>
            <a:ext cx="3672408" cy="720080"/>
            <a:chOff x="571472" y="928670"/>
            <a:chExt cx="2344344" cy="500066"/>
          </a:xfrm>
        </p:grpSpPr>
        <p:pic>
          <p:nvPicPr>
            <p:cNvPr id="3" name="Picture 36" descr="037CN11"/>
            <p:cNvPicPr>
              <a:picLocks noChangeAspect="1" noChangeArrowheads="1"/>
            </p:cNvPicPr>
            <p:nvPr/>
          </p:nvPicPr>
          <p:blipFill>
            <a:blip r:embed="rId11" cstate="print"/>
            <a:srcRect/>
            <a:stretch>
              <a:fillRect/>
            </a:stretch>
          </p:blipFill>
          <p:spPr bwMode="auto">
            <a:xfrm>
              <a:off x="571472" y="928670"/>
              <a:ext cx="2344344" cy="500066"/>
            </a:xfrm>
            <a:prstGeom prst="rect">
              <a:avLst/>
            </a:prstGeom>
            <a:noFill/>
          </p:spPr>
        </p:pic>
        <p:sp>
          <p:nvSpPr>
            <p:cNvPr id="4" name="Arrondir un rectangle avec un coin diagonal 3"/>
            <p:cNvSpPr/>
            <p:nvPr/>
          </p:nvSpPr>
          <p:spPr>
            <a:xfrm>
              <a:off x="709375" y="928670"/>
              <a:ext cx="2051830" cy="428628"/>
            </a:xfrm>
            <a:prstGeom prst="round2DiagRect">
              <a:avLst/>
            </a:prstGeom>
            <a:noFill/>
          </p:spPr>
          <p:style>
            <a:lnRef idx="0">
              <a:schemeClr val="accent6"/>
            </a:lnRef>
            <a:fillRef idx="3">
              <a:schemeClr val="accent6"/>
            </a:fillRef>
            <a:effectRef idx="3">
              <a:schemeClr val="accent6"/>
            </a:effectRef>
            <a:fontRef idx="minor">
              <a:schemeClr val="lt1"/>
            </a:fontRef>
          </p:style>
          <p:txBody>
            <a:bodyPr rtlCol="0" anchor="ctr"/>
            <a:lstStyle/>
            <a:p>
              <a:pPr algn="ctr"/>
              <a:r>
                <a:rPr lang="fr-FR" sz="2000" i="1" dirty="0" smtClean="0">
                  <a:solidFill>
                    <a:schemeClr val="tx1"/>
                  </a:solidFill>
                  <a:latin typeface="Comic Sans MS" pitchFamily="66" charset="0"/>
                </a:rPr>
                <a:t>Problèmes de TALA</a:t>
              </a:r>
              <a:endParaRPr lang="fr-FR" sz="2000" i="1" dirty="0">
                <a:solidFill>
                  <a:schemeClr val="tx1"/>
                </a:solidFill>
                <a:latin typeface="Comic Sans MS" pitchFamily="66" charset="0"/>
              </a:endParaRPr>
            </a:p>
          </p:txBody>
        </p:sp>
      </p:grpSp>
      <p:sp>
        <p:nvSpPr>
          <p:cNvPr id="5" name="Arrondir un rectangle avec un coin diagonal 4"/>
          <p:cNvSpPr/>
          <p:nvPr>
            <p:custDataLst>
              <p:tags r:id="rId2"/>
            </p:custDataLst>
          </p:nvPr>
        </p:nvSpPr>
        <p:spPr>
          <a:xfrm>
            <a:off x="0"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rPr>
              <a:t>TAL</a:t>
            </a:r>
            <a:endParaRPr lang="fr-FR" sz="2400" dirty="0"/>
          </a:p>
        </p:txBody>
      </p:sp>
      <p:sp>
        <p:nvSpPr>
          <p:cNvPr id="6" name="Arrondir un rectangle avec un coin diagonal 5"/>
          <p:cNvSpPr/>
          <p:nvPr>
            <p:custDataLst>
              <p:tags r:id="rId3"/>
            </p:custDataLst>
          </p:nvPr>
        </p:nvSpPr>
        <p:spPr>
          <a:xfrm>
            <a:off x="17636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TALA</a:t>
            </a:r>
            <a:endParaRPr lang="fr-FR" sz="2400" dirty="0">
              <a:latin typeface="Modern No. 20" pitchFamily="18" charset="0"/>
              <a:cs typeface="Times New Roman" pitchFamily="18" charset="0"/>
            </a:endParaRPr>
          </a:p>
        </p:txBody>
      </p:sp>
      <p:sp>
        <p:nvSpPr>
          <p:cNvPr id="7" name="Arrondir un rectangle avec un coin diagonal 6"/>
          <p:cNvSpPr/>
          <p:nvPr>
            <p:custDataLst>
              <p:tags r:id="rId4"/>
            </p:custDataLst>
          </p:nvPr>
        </p:nvSpPr>
        <p:spPr>
          <a:xfrm>
            <a:off x="35638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dirty="0" smtClean="0">
                <a:latin typeface="Modern No. 20" pitchFamily="18" charset="0"/>
                <a:cs typeface="Times New Roman" pitchFamily="18" charset="0"/>
              </a:rPr>
              <a:t>Cohésion lexicale</a:t>
            </a:r>
            <a:endParaRPr lang="fr-FR" dirty="0">
              <a:latin typeface="Modern No. 20" pitchFamily="18" charset="0"/>
              <a:cs typeface="Times New Roman" pitchFamily="18" charset="0"/>
            </a:endParaRPr>
          </a:p>
        </p:txBody>
      </p:sp>
      <p:sp>
        <p:nvSpPr>
          <p:cNvPr id="8" name="Arrondir un rectangle avec un coin diagonal 7"/>
          <p:cNvSpPr/>
          <p:nvPr>
            <p:custDataLst>
              <p:tags r:id="rId5"/>
            </p:custDataLst>
          </p:nvPr>
        </p:nvSpPr>
        <p:spPr>
          <a:xfrm>
            <a:off x="53640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i="1" dirty="0" smtClean="0">
                <a:latin typeface="Modern No. 20" pitchFamily="18" charset="0"/>
              </a:rPr>
              <a:t>Conception </a:t>
            </a:r>
          </a:p>
        </p:txBody>
      </p:sp>
      <p:sp>
        <p:nvSpPr>
          <p:cNvPr id="9" name="Arrondir un rectangle avec un coin diagonal 8"/>
          <p:cNvSpPr/>
          <p:nvPr>
            <p:custDataLst>
              <p:tags r:id="rId6"/>
            </p:custDataLst>
          </p:nvPr>
        </p:nvSpPr>
        <p:spPr>
          <a:xfrm>
            <a:off x="71642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dirty="0" smtClean="0">
                <a:latin typeface="Modern No. 20" pitchFamily="18" charset="0"/>
              </a:rPr>
              <a:t>Mise en ouvre </a:t>
            </a:r>
          </a:p>
        </p:txBody>
      </p:sp>
      <p:pic>
        <p:nvPicPr>
          <p:cNvPr id="10" name="Picture 3"/>
          <p:cNvPicPr>
            <a:picLocks noChangeAspect="1" noChangeArrowheads="1"/>
          </p:cNvPicPr>
          <p:nvPr>
            <p:custDataLst>
              <p:tags r:id="rId7"/>
            </p:custDataLst>
          </p:nvPr>
        </p:nvPicPr>
        <p:blipFill>
          <a:blip r:embed="rId12" cstate="print"/>
          <a:srcRect/>
          <a:stretch>
            <a:fillRect/>
          </a:stretch>
        </p:blipFill>
        <p:spPr bwMode="auto">
          <a:xfrm>
            <a:off x="0" y="410939"/>
            <a:ext cx="9144000" cy="785813"/>
          </a:xfrm>
          <a:prstGeom prst="rect">
            <a:avLst/>
          </a:prstGeom>
          <a:noFill/>
          <a:ln w="9525">
            <a:noFill/>
            <a:miter lim="800000"/>
            <a:headEnd/>
            <a:tailEnd/>
          </a:ln>
        </p:spPr>
      </p:pic>
      <p:pic>
        <p:nvPicPr>
          <p:cNvPr id="11" name="Picture 12"/>
          <p:cNvPicPr preferRelativeResize="0">
            <a:picLocks noChangeArrowheads="1"/>
          </p:cNvPicPr>
          <p:nvPr>
            <p:custDataLst>
              <p:tags r:id="rId8"/>
            </p:custDataLst>
          </p:nvPr>
        </p:nvPicPr>
        <p:blipFill>
          <a:blip r:embed="rId13" cstate="print"/>
          <a:srcRect/>
          <a:stretch>
            <a:fillRect/>
          </a:stretch>
        </p:blipFill>
        <p:spPr bwMode="auto">
          <a:xfrm>
            <a:off x="2339752" y="548680"/>
            <a:ext cx="503238" cy="503238"/>
          </a:xfrm>
          <a:prstGeom prst="rect">
            <a:avLst/>
          </a:prstGeom>
          <a:noFill/>
          <a:ln w="9525">
            <a:noFill/>
            <a:miter lim="800000"/>
            <a:headEnd/>
            <a:tailEnd/>
          </a:ln>
        </p:spPr>
      </p:pic>
      <p:sp>
        <p:nvSpPr>
          <p:cNvPr id="13" name="Rectangle 12"/>
          <p:cNvSpPr/>
          <p:nvPr/>
        </p:nvSpPr>
        <p:spPr>
          <a:xfrm>
            <a:off x="539552" y="2636912"/>
            <a:ext cx="8964488" cy="3323987"/>
          </a:xfrm>
          <a:prstGeom prst="rect">
            <a:avLst/>
          </a:prstGeom>
        </p:spPr>
        <p:txBody>
          <a:bodyPr wrap="square">
            <a:spAutoFit/>
          </a:bodyPr>
          <a:lstStyle/>
          <a:p>
            <a:pPr>
              <a:lnSpc>
                <a:spcPct val="150000"/>
              </a:lnSpc>
              <a:buFont typeface="Wingdings" pitchFamily="2" charset="2"/>
              <a:buChar char="Ø"/>
            </a:pPr>
            <a:r>
              <a:rPr lang="fr-FR" sz="2800" dirty="0" smtClean="0">
                <a:latin typeface="Modern No. 20" pitchFamily="18" charset="0"/>
              </a:rPr>
              <a:t>la segmentation du texte.</a:t>
            </a:r>
          </a:p>
          <a:p>
            <a:pPr>
              <a:lnSpc>
                <a:spcPct val="150000"/>
              </a:lnSpc>
              <a:buFont typeface="Wingdings" pitchFamily="2" charset="2"/>
              <a:buChar char="Ø"/>
            </a:pPr>
            <a:r>
              <a:rPr lang="fr-FR" sz="2800" dirty="0" smtClean="0">
                <a:latin typeface="Modern No. 20" pitchFamily="18" charset="0"/>
              </a:rPr>
              <a:t> l’agglutination des mots .</a:t>
            </a:r>
          </a:p>
          <a:p>
            <a:pPr>
              <a:lnSpc>
                <a:spcPct val="150000"/>
              </a:lnSpc>
              <a:buFont typeface="Wingdings" pitchFamily="2" charset="2"/>
              <a:buChar char="Ø"/>
            </a:pPr>
            <a:r>
              <a:rPr lang="fr-FR" sz="2800" dirty="0" smtClean="0">
                <a:latin typeface="Modern No. 20" pitchFamily="18" charset="0"/>
              </a:rPr>
              <a:t>détection de racine.</a:t>
            </a:r>
          </a:p>
          <a:p>
            <a:pPr>
              <a:lnSpc>
                <a:spcPct val="150000"/>
              </a:lnSpc>
              <a:buFont typeface="Wingdings" pitchFamily="2" charset="2"/>
              <a:buChar char="Ø"/>
            </a:pPr>
            <a:r>
              <a:rPr lang="fr-FR" sz="2800" dirty="0" smtClean="0">
                <a:latin typeface="Modern No. 20" pitchFamily="18" charset="0"/>
              </a:rPr>
              <a:t>l’absence de voyelles à l’écrit. </a:t>
            </a:r>
          </a:p>
          <a:p>
            <a:pPr>
              <a:lnSpc>
                <a:spcPct val="150000"/>
              </a:lnSpc>
              <a:buFont typeface="Wingdings" pitchFamily="2" charset="2"/>
              <a:buChar char="Ø"/>
            </a:pPr>
            <a:r>
              <a:rPr lang="fr-FR" sz="2800" dirty="0" smtClean="0">
                <a:latin typeface="Modern No. 20" pitchFamily="18" charset="0"/>
              </a:rPr>
              <a:t>l’étiquetage grammatical. </a:t>
            </a:r>
            <a:endParaRPr lang="fr-FR" sz="2800" dirty="0">
              <a:latin typeface="Modern No. 20" pitchFamily="18" charset="0"/>
            </a:endParaRPr>
          </a:p>
        </p:txBody>
      </p:sp>
      <p:sp>
        <p:nvSpPr>
          <p:cNvPr id="15" name="Ellipse 14"/>
          <p:cNvSpPr/>
          <p:nvPr/>
        </p:nvSpPr>
        <p:spPr>
          <a:xfrm>
            <a:off x="7884368" y="6309320"/>
            <a:ext cx="802432" cy="43204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dirty="0" smtClean="0">
                <a:solidFill>
                  <a:schemeClr val="tx1"/>
                </a:solidFill>
              </a:rPr>
              <a:t>8</a:t>
            </a:r>
            <a:endParaRPr lang="fr-FR" sz="2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22" presetClass="emph" presetSubtype="0" fill="hold" grpId="0" nodeType="withEffect">
                                  <p:stCondLst>
                                    <p:cond delay="0"/>
                                  </p:stCondLst>
                                  <p:childTnLst>
                                    <p:animClr clrSpc="hsl" dir="cw">
                                      <p:cBhvr override="childStyle">
                                        <p:cTn id="8" dur="500" fill="hold"/>
                                        <p:tgtEl>
                                          <p:spTgt spid="6"/>
                                        </p:tgtEl>
                                        <p:attrNameLst>
                                          <p:attrName>style.color</p:attrName>
                                        </p:attrNameLst>
                                      </p:cBhvr>
                                      <p:by>
                                        <p:hsl h="-7200000" s="0" l="0"/>
                                      </p:by>
                                    </p:animClr>
                                    <p:animClr clrSpc="hsl" dir="cw">
                                      <p:cBhvr>
                                        <p:cTn id="9" dur="500" fill="hold"/>
                                        <p:tgtEl>
                                          <p:spTgt spid="6"/>
                                        </p:tgtEl>
                                        <p:attrNameLst>
                                          <p:attrName>fillcolor</p:attrName>
                                        </p:attrNameLst>
                                      </p:cBhvr>
                                      <p:by>
                                        <p:hsl h="-7200000" s="0" l="0"/>
                                      </p:by>
                                    </p:animClr>
                                    <p:animClr clrSpc="hsl" dir="cw">
                                      <p:cBhvr>
                                        <p:cTn id="10" dur="500" fill="hold"/>
                                        <p:tgtEl>
                                          <p:spTgt spid="6"/>
                                        </p:tgtEl>
                                        <p:attrNameLst>
                                          <p:attrName>stroke.color</p:attrName>
                                        </p:attrNameLst>
                                      </p:cBhvr>
                                      <p:by>
                                        <p:hsl h="-7200000" s="0" l="0"/>
                                      </p:by>
                                    </p:animClr>
                                    <p:set>
                                      <p:cBhvr>
                                        <p:cTn id="11" dur="500" fill="hold"/>
                                        <p:tgtEl>
                                          <p:spTgt spid="6"/>
                                        </p:tgtEl>
                                        <p:attrNameLst>
                                          <p:attrName>fill.type</p:attrName>
                                        </p:attrNameLst>
                                      </p:cBhvr>
                                      <p:to>
                                        <p:strVal val="solid"/>
                                      </p:to>
                                    </p:set>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13">
                                            <p:txEl>
                                              <p:pRg st="0" end="0"/>
                                            </p:txEl>
                                          </p:spTgt>
                                        </p:tgtEl>
                                        <p:attrNameLst>
                                          <p:attrName>style.visibility</p:attrName>
                                        </p:attrNameLst>
                                      </p:cBhvr>
                                      <p:to>
                                        <p:strVal val="visible"/>
                                      </p:to>
                                    </p:set>
                                    <p:anim calcmode="lin" valueType="num">
                                      <p:cBhvr additive="base">
                                        <p:cTn id="20"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13">
                                            <p:txEl>
                                              <p:pRg st="1" end="1"/>
                                            </p:txEl>
                                          </p:spTgt>
                                        </p:tgtEl>
                                        <p:attrNameLst>
                                          <p:attrName>style.visibility</p:attrName>
                                        </p:attrNameLst>
                                      </p:cBhvr>
                                      <p:to>
                                        <p:strVal val="visible"/>
                                      </p:to>
                                    </p:set>
                                    <p:anim calcmode="lin" valueType="num">
                                      <p:cBhvr additive="base">
                                        <p:cTn id="26"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13">
                                            <p:txEl>
                                              <p:pRg st="2" end="2"/>
                                            </p:txEl>
                                          </p:spTgt>
                                        </p:tgtEl>
                                        <p:attrNameLst>
                                          <p:attrName>style.visibility</p:attrName>
                                        </p:attrNameLst>
                                      </p:cBhvr>
                                      <p:to>
                                        <p:strVal val="visible"/>
                                      </p:to>
                                    </p:set>
                                    <p:anim calcmode="lin" valueType="num">
                                      <p:cBhvr additive="base">
                                        <p:cTn id="32" dur="500" fill="hold"/>
                                        <p:tgtEl>
                                          <p:spTgt spid="13">
                                            <p:txEl>
                                              <p:pRg st="2" end="2"/>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1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13">
                                            <p:txEl>
                                              <p:pRg st="3" end="3"/>
                                            </p:txEl>
                                          </p:spTgt>
                                        </p:tgtEl>
                                        <p:attrNameLst>
                                          <p:attrName>style.visibility</p:attrName>
                                        </p:attrNameLst>
                                      </p:cBhvr>
                                      <p:to>
                                        <p:strVal val="visible"/>
                                      </p:to>
                                    </p:set>
                                    <p:anim calcmode="lin" valueType="num">
                                      <p:cBhvr additive="base">
                                        <p:cTn id="38" dur="500" fill="hold"/>
                                        <p:tgtEl>
                                          <p:spTgt spid="13">
                                            <p:txEl>
                                              <p:pRg st="3" end="3"/>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1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13">
                                            <p:txEl>
                                              <p:pRg st="4" end="4"/>
                                            </p:txEl>
                                          </p:spTgt>
                                        </p:tgtEl>
                                        <p:attrNameLst>
                                          <p:attrName>style.visibility</p:attrName>
                                        </p:attrNameLst>
                                      </p:cBhvr>
                                      <p:to>
                                        <p:strVal val="visible"/>
                                      </p:to>
                                    </p:set>
                                    <p:anim calcmode="lin" valueType="num">
                                      <p:cBhvr additive="base">
                                        <p:cTn id="44" dur="500" fill="hold"/>
                                        <p:tgtEl>
                                          <p:spTgt spid="13">
                                            <p:txEl>
                                              <p:pRg st="4" end="4"/>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1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p:cNvGrpSpPr/>
          <p:nvPr>
            <p:custDataLst>
              <p:tags r:id="rId1"/>
            </p:custDataLst>
          </p:nvPr>
        </p:nvGrpSpPr>
        <p:grpSpPr>
          <a:xfrm>
            <a:off x="251520" y="1484784"/>
            <a:ext cx="3672408" cy="720080"/>
            <a:chOff x="571472" y="928670"/>
            <a:chExt cx="2344344" cy="500066"/>
          </a:xfrm>
        </p:grpSpPr>
        <p:pic>
          <p:nvPicPr>
            <p:cNvPr id="3" name="Picture 36" descr="037CN11"/>
            <p:cNvPicPr>
              <a:picLocks noChangeAspect="1" noChangeArrowheads="1"/>
            </p:cNvPicPr>
            <p:nvPr/>
          </p:nvPicPr>
          <p:blipFill>
            <a:blip r:embed="rId11" cstate="print"/>
            <a:srcRect/>
            <a:stretch>
              <a:fillRect/>
            </a:stretch>
          </p:blipFill>
          <p:spPr bwMode="auto">
            <a:xfrm>
              <a:off x="571472" y="928670"/>
              <a:ext cx="2344344" cy="500066"/>
            </a:xfrm>
            <a:prstGeom prst="rect">
              <a:avLst/>
            </a:prstGeom>
            <a:noFill/>
          </p:spPr>
        </p:pic>
        <p:sp>
          <p:nvSpPr>
            <p:cNvPr id="4" name="Arrondir un rectangle avec un coin diagonal 3"/>
            <p:cNvSpPr/>
            <p:nvPr/>
          </p:nvSpPr>
          <p:spPr>
            <a:xfrm>
              <a:off x="709375" y="928670"/>
              <a:ext cx="2051830" cy="428628"/>
            </a:xfrm>
            <a:prstGeom prst="round2DiagRect">
              <a:avLst/>
            </a:prstGeom>
            <a:noFill/>
          </p:spPr>
          <p:style>
            <a:lnRef idx="0">
              <a:schemeClr val="accent6"/>
            </a:lnRef>
            <a:fillRef idx="3">
              <a:schemeClr val="accent6"/>
            </a:fillRef>
            <a:effectRef idx="3">
              <a:schemeClr val="accent6"/>
            </a:effectRef>
            <a:fontRef idx="minor">
              <a:schemeClr val="lt1"/>
            </a:fontRef>
          </p:style>
          <p:txBody>
            <a:bodyPr rtlCol="0" anchor="ctr"/>
            <a:lstStyle/>
            <a:p>
              <a:pPr algn="ctr"/>
              <a:r>
                <a:rPr lang="fr-FR" sz="2000" i="1" dirty="0" smtClean="0">
                  <a:solidFill>
                    <a:schemeClr val="tx1"/>
                  </a:solidFill>
                  <a:latin typeface="Comic Sans MS" pitchFamily="66" charset="0"/>
                </a:rPr>
                <a:t>Problèmes de TALA</a:t>
              </a:r>
              <a:endParaRPr lang="fr-FR" sz="2000" i="1" dirty="0">
                <a:solidFill>
                  <a:schemeClr val="tx1"/>
                </a:solidFill>
                <a:latin typeface="Comic Sans MS" pitchFamily="66" charset="0"/>
              </a:endParaRPr>
            </a:p>
          </p:txBody>
        </p:sp>
      </p:grpSp>
      <p:sp>
        <p:nvSpPr>
          <p:cNvPr id="5" name="Arrondir un rectangle avec un coin diagonal 4"/>
          <p:cNvSpPr/>
          <p:nvPr>
            <p:custDataLst>
              <p:tags r:id="rId2"/>
            </p:custDataLst>
          </p:nvPr>
        </p:nvSpPr>
        <p:spPr>
          <a:xfrm>
            <a:off x="0"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rPr>
              <a:t>TAL</a:t>
            </a:r>
            <a:endParaRPr lang="fr-FR" sz="2400" dirty="0"/>
          </a:p>
        </p:txBody>
      </p:sp>
      <p:sp>
        <p:nvSpPr>
          <p:cNvPr id="6" name="Arrondir un rectangle avec un coin diagonal 5"/>
          <p:cNvSpPr/>
          <p:nvPr>
            <p:custDataLst>
              <p:tags r:id="rId3"/>
            </p:custDataLst>
          </p:nvPr>
        </p:nvSpPr>
        <p:spPr>
          <a:xfrm>
            <a:off x="17636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TALA</a:t>
            </a:r>
            <a:endParaRPr lang="fr-FR" sz="2400" dirty="0">
              <a:latin typeface="Modern No. 20" pitchFamily="18" charset="0"/>
              <a:cs typeface="Times New Roman" pitchFamily="18" charset="0"/>
            </a:endParaRPr>
          </a:p>
        </p:txBody>
      </p:sp>
      <p:sp>
        <p:nvSpPr>
          <p:cNvPr id="7" name="Arrondir un rectangle avec un coin diagonal 6"/>
          <p:cNvSpPr/>
          <p:nvPr>
            <p:custDataLst>
              <p:tags r:id="rId4"/>
            </p:custDataLst>
          </p:nvPr>
        </p:nvSpPr>
        <p:spPr>
          <a:xfrm>
            <a:off x="35638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dirty="0" smtClean="0">
                <a:latin typeface="Modern No. 20" pitchFamily="18" charset="0"/>
                <a:cs typeface="Times New Roman" pitchFamily="18" charset="0"/>
              </a:rPr>
              <a:t>Cohésion lexicale</a:t>
            </a:r>
            <a:endParaRPr lang="fr-FR" dirty="0">
              <a:latin typeface="Modern No. 20" pitchFamily="18" charset="0"/>
              <a:cs typeface="Times New Roman" pitchFamily="18" charset="0"/>
            </a:endParaRPr>
          </a:p>
        </p:txBody>
      </p:sp>
      <p:sp>
        <p:nvSpPr>
          <p:cNvPr id="8" name="Arrondir un rectangle avec un coin diagonal 7"/>
          <p:cNvSpPr/>
          <p:nvPr>
            <p:custDataLst>
              <p:tags r:id="rId5"/>
            </p:custDataLst>
          </p:nvPr>
        </p:nvSpPr>
        <p:spPr>
          <a:xfrm>
            <a:off x="53640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i="1" dirty="0" smtClean="0">
                <a:latin typeface="Modern No. 20" pitchFamily="18" charset="0"/>
              </a:rPr>
              <a:t>Conception </a:t>
            </a:r>
          </a:p>
        </p:txBody>
      </p:sp>
      <p:sp>
        <p:nvSpPr>
          <p:cNvPr id="9" name="Arrondir un rectangle avec un coin diagonal 8"/>
          <p:cNvSpPr/>
          <p:nvPr>
            <p:custDataLst>
              <p:tags r:id="rId6"/>
            </p:custDataLst>
          </p:nvPr>
        </p:nvSpPr>
        <p:spPr>
          <a:xfrm>
            <a:off x="71642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dirty="0" smtClean="0">
                <a:latin typeface="Modern No. 20" pitchFamily="18" charset="0"/>
              </a:rPr>
              <a:t>Mise en ouvre </a:t>
            </a:r>
          </a:p>
        </p:txBody>
      </p:sp>
      <p:pic>
        <p:nvPicPr>
          <p:cNvPr id="10" name="Picture 3"/>
          <p:cNvPicPr>
            <a:picLocks noChangeAspect="1" noChangeArrowheads="1"/>
          </p:cNvPicPr>
          <p:nvPr>
            <p:custDataLst>
              <p:tags r:id="rId7"/>
            </p:custDataLst>
          </p:nvPr>
        </p:nvPicPr>
        <p:blipFill>
          <a:blip r:embed="rId12" cstate="print"/>
          <a:srcRect/>
          <a:stretch>
            <a:fillRect/>
          </a:stretch>
        </p:blipFill>
        <p:spPr bwMode="auto">
          <a:xfrm>
            <a:off x="0" y="410939"/>
            <a:ext cx="9144000" cy="785813"/>
          </a:xfrm>
          <a:prstGeom prst="rect">
            <a:avLst/>
          </a:prstGeom>
          <a:noFill/>
          <a:ln w="9525">
            <a:noFill/>
            <a:miter lim="800000"/>
            <a:headEnd/>
            <a:tailEnd/>
          </a:ln>
        </p:spPr>
      </p:pic>
      <p:pic>
        <p:nvPicPr>
          <p:cNvPr id="11" name="Picture 12"/>
          <p:cNvPicPr preferRelativeResize="0">
            <a:picLocks noChangeArrowheads="1"/>
          </p:cNvPicPr>
          <p:nvPr>
            <p:custDataLst>
              <p:tags r:id="rId8"/>
            </p:custDataLst>
          </p:nvPr>
        </p:nvPicPr>
        <p:blipFill>
          <a:blip r:embed="rId13" cstate="print"/>
          <a:srcRect/>
          <a:stretch>
            <a:fillRect/>
          </a:stretch>
        </p:blipFill>
        <p:spPr bwMode="auto">
          <a:xfrm>
            <a:off x="2339752" y="548680"/>
            <a:ext cx="503238" cy="503238"/>
          </a:xfrm>
          <a:prstGeom prst="rect">
            <a:avLst/>
          </a:prstGeom>
          <a:noFill/>
          <a:ln w="9525">
            <a:noFill/>
            <a:miter lim="800000"/>
            <a:headEnd/>
            <a:tailEnd/>
          </a:ln>
        </p:spPr>
      </p:pic>
      <p:sp>
        <p:nvSpPr>
          <p:cNvPr id="13" name="Rectangle 12"/>
          <p:cNvSpPr/>
          <p:nvPr/>
        </p:nvSpPr>
        <p:spPr>
          <a:xfrm>
            <a:off x="179512" y="2276872"/>
            <a:ext cx="8964488" cy="4401205"/>
          </a:xfrm>
          <a:prstGeom prst="rect">
            <a:avLst/>
          </a:prstGeom>
        </p:spPr>
        <p:txBody>
          <a:bodyPr wrap="square">
            <a:spAutoFit/>
          </a:bodyPr>
          <a:lstStyle/>
          <a:p>
            <a:pPr>
              <a:lnSpc>
                <a:spcPct val="150000"/>
              </a:lnSpc>
            </a:pPr>
            <a:r>
              <a:rPr lang="fr-FR" sz="2800" dirty="0" smtClean="0">
                <a:latin typeface="Modern No. 20" pitchFamily="18" charset="0"/>
              </a:rPr>
              <a:t>1 ) la segmentation du texte:</a:t>
            </a:r>
          </a:p>
          <a:p>
            <a:pPr>
              <a:lnSpc>
                <a:spcPct val="150000"/>
              </a:lnSpc>
            </a:pPr>
            <a:r>
              <a:rPr lang="fr-FR" sz="2800" dirty="0" smtClean="0">
                <a:latin typeface="Modern No. 20" pitchFamily="18" charset="0"/>
              </a:rPr>
              <a:t>La segmentation d’un texte arabe est une étape fondamentale pour son traitement automatique </a:t>
            </a:r>
          </a:p>
          <a:p>
            <a:pPr>
              <a:lnSpc>
                <a:spcPct val="150000"/>
              </a:lnSpc>
              <a:buFont typeface="Wingdings" pitchFamily="2" charset="2"/>
              <a:buChar char="q"/>
            </a:pPr>
            <a:r>
              <a:rPr lang="fr-FR" sz="2800" dirty="0" smtClean="0">
                <a:latin typeface="Modern No. 20" pitchFamily="18" charset="0"/>
              </a:rPr>
              <a:t>      découper le texte en unités d’un certain type (paragraphes , phrase, mots, …</a:t>
            </a:r>
            <a:r>
              <a:rPr lang="fr-FR" sz="2800" dirty="0" err="1" smtClean="0">
                <a:latin typeface="Modern No. 20" pitchFamily="18" charset="0"/>
              </a:rPr>
              <a:t>ect</a:t>
            </a:r>
            <a:r>
              <a:rPr lang="fr-FR" sz="2800" dirty="0" smtClean="0">
                <a:latin typeface="Modern No. 20" pitchFamily="18" charset="0"/>
              </a:rPr>
              <a:t>)</a:t>
            </a:r>
          </a:p>
          <a:p>
            <a:pPr>
              <a:lnSpc>
                <a:spcPct val="150000"/>
              </a:lnSpc>
              <a:buFont typeface="Wingdings" pitchFamily="2" charset="2"/>
              <a:buChar char="q"/>
            </a:pPr>
            <a:r>
              <a:rPr lang="fr-FR" sz="2800" dirty="0" smtClean="0">
                <a:latin typeface="Modern No. 20" pitchFamily="18" charset="0"/>
              </a:rPr>
              <a:t>   consiste à délimiter les segments de ses éléments de base</a:t>
            </a:r>
            <a:endParaRPr lang="fr-FR" sz="2800" dirty="0" smtClean="0"/>
          </a:p>
          <a:p>
            <a:endParaRPr lang="fr-FR" sz="2800" dirty="0" smtClean="0">
              <a:latin typeface="Modern No. 20" pitchFamily="18" charset="0"/>
            </a:endParaRPr>
          </a:p>
        </p:txBody>
      </p:sp>
      <p:sp>
        <p:nvSpPr>
          <p:cNvPr id="15" name="Ellipse 14"/>
          <p:cNvSpPr/>
          <p:nvPr/>
        </p:nvSpPr>
        <p:spPr>
          <a:xfrm>
            <a:off x="7884368" y="6309320"/>
            <a:ext cx="802432" cy="43204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dirty="0" smtClean="0">
                <a:solidFill>
                  <a:schemeClr val="tx1"/>
                </a:solidFill>
              </a:rPr>
              <a:t>9</a:t>
            </a:r>
            <a:endParaRPr lang="fr-FR" sz="2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22" presetClass="emph" presetSubtype="0" fill="hold" grpId="0" nodeType="withEffect">
                                  <p:stCondLst>
                                    <p:cond delay="0"/>
                                  </p:stCondLst>
                                  <p:childTnLst>
                                    <p:animClr clrSpc="hsl" dir="cw">
                                      <p:cBhvr override="childStyle">
                                        <p:cTn id="8" dur="500" fill="hold"/>
                                        <p:tgtEl>
                                          <p:spTgt spid="6"/>
                                        </p:tgtEl>
                                        <p:attrNameLst>
                                          <p:attrName>style.color</p:attrName>
                                        </p:attrNameLst>
                                      </p:cBhvr>
                                      <p:by>
                                        <p:hsl h="-7200000" s="0" l="0"/>
                                      </p:by>
                                    </p:animClr>
                                    <p:animClr clrSpc="hsl" dir="cw">
                                      <p:cBhvr>
                                        <p:cTn id="9" dur="500" fill="hold"/>
                                        <p:tgtEl>
                                          <p:spTgt spid="6"/>
                                        </p:tgtEl>
                                        <p:attrNameLst>
                                          <p:attrName>fillcolor</p:attrName>
                                        </p:attrNameLst>
                                      </p:cBhvr>
                                      <p:by>
                                        <p:hsl h="-7200000" s="0" l="0"/>
                                      </p:by>
                                    </p:animClr>
                                    <p:animClr clrSpc="hsl" dir="cw">
                                      <p:cBhvr>
                                        <p:cTn id="10" dur="500" fill="hold"/>
                                        <p:tgtEl>
                                          <p:spTgt spid="6"/>
                                        </p:tgtEl>
                                        <p:attrNameLst>
                                          <p:attrName>stroke.color</p:attrName>
                                        </p:attrNameLst>
                                      </p:cBhvr>
                                      <p:by>
                                        <p:hsl h="-7200000" s="0" l="0"/>
                                      </p:by>
                                    </p:animClr>
                                    <p:set>
                                      <p:cBhvr>
                                        <p:cTn id="11" dur="500" fill="hold"/>
                                        <p:tgtEl>
                                          <p:spTgt spid="6"/>
                                        </p:tgtEl>
                                        <p:attrNameLst>
                                          <p:attrName>fill.type</p:attrName>
                                        </p:attrNameLst>
                                      </p:cBhvr>
                                      <p:to>
                                        <p:strVal val="solid"/>
                                      </p:to>
                                    </p:set>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13">
                                            <p:txEl>
                                              <p:pRg st="0" end="0"/>
                                            </p:txEl>
                                          </p:spTgt>
                                        </p:tgtEl>
                                        <p:attrNameLst>
                                          <p:attrName>style.visibility</p:attrName>
                                        </p:attrNameLst>
                                      </p:cBhvr>
                                      <p:to>
                                        <p:strVal val="visible"/>
                                      </p:to>
                                    </p:set>
                                    <p:anim calcmode="lin" valueType="num">
                                      <p:cBhvr additive="base">
                                        <p:cTn id="20"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13">
                                            <p:txEl>
                                              <p:pRg st="1" end="1"/>
                                            </p:txEl>
                                          </p:spTgt>
                                        </p:tgtEl>
                                        <p:attrNameLst>
                                          <p:attrName>style.visibility</p:attrName>
                                        </p:attrNameLst>
                                      </p:cBhvr>
                                      <p:to>
                                        <p:strVal val="visible"/>
                                      </p:to>
                                    </p:set>
                                    <p:anim calcmode="lin" valueType="num">
                                      <p:cBhvr additive="base">
                                        <p:cTn id="26"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34" presetClass="entr" presetSubtype="0" fill="hold" nodeType="clickEffect">
                                  <p:stCondLst>
                                    <p:cond delay="0"/>
                                  </p:stCondLst>
                                  <p:childTnLst>
                                    <p:set>
                                      <p:cBhvr>
                                        <p:cTn id="31" dur="1" fill="hold">
                                          <p:stCondLst>
                                            <p:cond delay="0"/>
                                          </p:stCondLst>
                                        </p:cTn>
                                        <p:tgtEl>
                                          <p:spTgt spid="13">
                                            <p:txEl>
                                              <p:pRg st="2" end="2"/>
                                            </p:txEl>
                                          </p:spTgt>
                                        </p:tgtEl>
                                        <p:attrNameLst>
                                          <p:attrName>style.visibility</p:attrName>
                                        </p:attrNameLst>
                                      </p:cBhvr>
                                      <p:to>
                                        <p:strVal val="visible"/>
                                      </p:to>
                                    </p:set>
                                    <p:anim from="(-#ppt_w/2)" to="(#ppt_x)" calcmode="lin" valueType="num">
                                      <p:cBhvr>
                                        <p:cTn id="32" dur="600" fill="hold">
                                          <p:stCondLst>
                                            <p:cond delay="0"/>
                                          </p:stCondLst>
                                        </p:cTn>
                                        <p:tgtEl>
                                          <p:spTgt spid="13">
                                            <p:txEl>
                                              <p:pRg st="2" end="2"/>
                                            </p:txEl>
                                          </p:spTgt>
                                        </p:tgtEl>
                                        <p:attrNameLst>
                                          <p:attrName>ppt_x</p:attrName>
                                        </p:attrNameLst>
                                      </p:cBhvr>
                                    </p:anim>
                                    <p:anim from="0" to="-1.0" calcmode="lin" valueType="num">
                                      <p:cBhvr>
                                        <p:cTn id="33" dur="200" decel="50000" autoRev="1" fill="hold">
                                          <p:stCondLst>
                                            <p:cond delay="600"/>
                                          </p:stCondLst>
                                        </p:cTn>
                                        <p:tgtEl>
                                          <p:spTgt spid="13">
                                            <p:txEl>
                                              <p:pRg st="2" end="2"/>
                                            </p:txEl>
                                          </p:spTgt>
                                        </p:tgtEl>
                                        <p:attrNameLst>
                                          <p:attrName>xshear</p:attrName>
                                        </p:attrNameLst>
                                      </p:cBhvr>
                                    </p:anim>
                                    <p:animScale>
                                      <p:cBhvr>
                                        <p:cTn id="34" dur="200" decel="100000" autoRev="1" fill="hold">
                                          <p:stCondLst>
                                            <p:cond delay="600"/>
                                          </p:stCondLst>
                                        </p:cTn>
                                        <p:tgtEl>
                                          <p:spTgt spid="13">
                                            <p:txEl>
                                              <p:pRg st="2" end="2"/>
                                            </p:txEl>
                                          </p:spTgt>
                                        </p:tgtEl>
                                      </p:cBhvr>
                                      <p:from x="100000" y="100000"/>
                                      <p:to x="80000" y="100000"/>
                                    </p:animScale>
                                    <p:anim by="(#ppt_h/3+#ppt_w*0.1)" calcmode="lin" valueType="num">
                                      <p:cBhvr additive="sum">
                                        <p:cTn id="35" dur="200" decel="100000" autoRev="1" fill="hold">
                                          <p:stCondLst>
                                            <p:cond delay="600"/>
                                          </p:stCondLst>
                                        </p:cTn>
                                        <p:tgtEl>
                                          <p:spTgt spid="13">
                                            <p:txEl>
                                              <p:pRg st="2" end="2"/>
                                            </p:txEl>
                                          </p:spTgt>
                                        </p:tgtEl>
                                        <p:attrNameLst>
                                          <p:attrName>ppt_x</p:attrName>
                                        </p:attrNameLst>
                                      </p:cBhvr>
                                    </p:anim>
                                  </p:childTnLst>
                                </p:cTn>
                              </p:par>
                            </p:childTnLst>
                          </p:cTn>
                        </p:par>
                      </p:childTnLst>
                    </p:cTn>
                  </p:par>
                  <p:par>
                    <p:cTn id="36" fill="hold">
                      <p:stCondLst>
                        <p:cond delay="indefinite"/>
                      </p:stCondLst>
                      <p:childTnLst>
                        <p:par>
                          <p:cTn id="37" fill="hold">
                            <p:stCondLst>
                              <p:cond delay="0"/>
                            </p:stCondLst>
                            <p:childTnLst>
                              <p:par>
                                <p:cTn id="38" presetID="34" presetClass="entr" presetSubtype="0" fill="hold" nodeType="clickEffect">
                                  <p:stCondLst>
                                    <p:cond delay="0"/>
                                  </p:stCondLst>
                                  <p:childTnLst>
                                    <p:set>
                                      <p:cBhvr>
                                        <p:cTn id="39" dur="1" fill="hold">
                                          <p:stCondLst>
                                            <p:cond delay="0"/>
                                          </p:stCondLst>
                                        </p:cTn>
                                        <p:tgtEl>
                                          <p:spTgt spid="13">
                                            <p:txEl>
                                              <p:pRg st="3" end="3"/>
                                            </p:txEl>
                                          </p:spTgt>
                                        </p:tgtEl>
                                        <p:attrNameLst>
                                          <p:attrName>style.visibility</p:attrName>
                                        </p:attrNameLst>
                                      </p:cBhvr>
                                      <p:to>
                                        <p:strVal val="visible"/>
                                      </p:to>
                                    </p:set>
                                    <p:anim from="(-#ppt_w/2)" to="(#ppt_x)" calcmode="lin" valueType="num">
                                      <p:cBhvr>
                                        <p:cTn id="40" dur="600" fill="hold">
                                          <p:stCondLst>
                                            <p:cond delay="0"/>
                                          </p:stCondLst>
                                        </p:cTn>
                                        <p:tgtEl>
                                          <p:spTgt spid="13">
                                            <p:txEl>
                                              <p:pRg st="3" end="3"/>
                                            </p:txEl>
                                          </p:spTgt>
                                        </p:tgtEl>
                                        <p:attrNameLst>
                                          <p:attrName>ppt_x</p:attrName>
                                        </p:attrNameLst>
                                      </p:cBhvr>
                                    </p:anim>
                                    <p:anim from="0" to="-1.0" calcmode="lin" valueType="num">
                                      <p:cBhvr>
                                        <p:cTn id="41" dur="200" decel="50000" autoRev="1" fill="hold">
                                          <p:stCondLst>
                                            <p:cond delay="600"/>
                                          </p:stCondLst>
                                        </p:cTn>
                                        <p:tgtEl>
                                          <p:spTgt spid="13">
                                            <p:txEl>
                                              <p:pRg st="3" end="3"/>
                                            </p:txEl>
                                          </p:spTgt>
                                        </p:tgtEl>
                                        <p:attrNameLst>
                                          <p:attrName>xshear</p:attrName>
                                        </p:attrNameLst>
                                      </p:cBhvr>
                                    </p:anim>
                                    <p:animScale>
                                      <p:cBhvr>
                                        <p:cTn id="42" dur="200" decel="100000" autoRev="1" fill="hold">
                                          <p:stCondLst>
                                            <p:cond delay="600"/>
                                          </p:stCondLst>
                                        </p:cTn>
                                        <p:tgtEl>
                                          <p:spTgt spid="13">
                                            <p:txEl>
                                              <p:pRg st="3" end="3"/>
                                            </p:txEl>
                                          </p:spTgt>
                                        </p:tgtEl>
                                      </p:cBhvr>
                                      <p:from x="100000" y="100000"/>
                                      <p:to x="80000" y="100000"/>
                                    </p:animScale>
                                    <p:anim by="(#ppt_h/3+#ppt_w*0.1)" calcmode="lin" valueType="num">
                                      <p:cBhvr additive="sum">
                                        <p:cTn id="43" dur="200" decel="100000" autoRev="1" fill="hold">
                                          <p:stCondLst>
                                            <p:cond delay="600"/>
                                          </p:stCondLst>
                                        </p:cTn>
                                        <p:tgtEl>
                                          <p:spTgt spid="13">
                                            <p:txEl>
                                              <p:pRg st="3" end="3"/>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p:cNvGrpSpPr/>
          <p:nvPr>
            <p:custDataLst>
              <p:tags r:id="rId1"/>
            </p:custDataLst>
          </p:nvPr>
        </p:nvGrpSpPr>
        <p:grpSpPr>
          <a:xfrm>
            <a:off x="251520" y="1484784"/>
            <a:ext cx="3672408" cy="720080"/>
            <a:chOff x="571472" y="928670"/>
            <a:chExt cx="2344344" cy="500066"/>
          </a:xfrm>
        </p:grpSpPr>
        <p:pic>
          <p:nvPicPr>
            <p:cNvPr id="3" name="Picture 36" descr="037CN11"/>
            <p:cNvPicPr>
              <a:picLocks noChangeAspect="1" noChangeArrowheads="1"/>
            </p:cNvPicPr>
            <p:nvPr/>
          </p:nvPicPr>
          <p:blipFill>
            <a:blip r:embed="rId10" cstate="print"/>
            <a:srcRect/>
            <a:stretch>
              <a:fillRect/>
            </a:stretch>
          </p:blipFill>
          <p:spPr bwMode="auto">
            <a:xfrm>
              <a:off x="571472" y="928670"/>
              <a:ext cx="2344344" cy="500066"/>
            </a:xfrm>
            <a:prstGeom prst="rect">
              <a:avLst/>
            </a:prstGeom>
            <a:noFill/>
          </p:spPr>
        </p:pic>
        <p:sp>
          <p:nvSpPr>
            <p:cNvPr id="4" name="Arrondir un rectangle avec un coin diagonal 3"/>
            <p:cNvSpPr/>
            <p:nvPr/>
          </p:nvSpPr>
          <p:spPr>
            <a:xfrm>
              <a:off x="709375" y="928670"/>
              <a:ext cx="2051830" cy="428628"/>
            </a:xfrm>
            <a:prstGeom prst="round2DiagRect">
              <a:avLst/>
            </a:prstGeom>
            <a:noFill/>
          </p:spPr>
          <p:style>
            <a:lnRef idx="0">
              <a:schemeClr val="accent6"/>
            </a:lnRef>
            <a:fillRef idx="3">
              <a:schemeClr val="accent6"/>
            </a:fillRef>
            <a:effectRef idx="3">
              <a:schemeClr val="accent6"/>
            </a:effectRef>
            <a:fontRef idx="minor">
              <a:schemeClr val="lt1"/>
            </a:fontRef>
          </p:style>
          <p:txBody>
            <a:bodyPr rtlCol="0" anchor="ctr"/>
            <a:lstStyle/>
            <a:p>
              <a:pPr algn="ctr"/>
              <a:r>
                <a:rPr lang="fr-FR" sz="2000" i="1" dirty="0" smtClean="0">
                  <a:solidFill>
                    <a:schemeClr val="tx1"/>
                  </a:solidFill>
                  <a:latin typeface="Comic Sans MS" pitchFamily="66" charset="0"/>
                </a:rPr>
                <a:t>Problèmes de TALA</a:t>
              </a:r>
              <a:endParaRPr lang="fr-FR" sz="2000" i="1" dirty="0">
                <a:solidFill>
                  <a:schemeClr val="tx1"/>
                </a:solidFill>
                <a:latin typeface="Comic Sans MS" pitchFamily="66" charset="0"/>
              </a:endParaRPr>
            </a:p>
          </p:txBody>
        </p:sp>
      </p:grpSp>
      <p:sp>
        <p:nvSpPr>
          <p:cNvPr id="5" name="Arrondir un rectangle avec un coin diagonal 4"/>
          <p:cNvSpPr/>
          <p:nvPr>
            <p:custDataLst>
              <p:tags r:id="rId2"/>
            </p:custDataLst>
          </p:nvPr>
        </p:nvSpPr>
        <p:spPr>
          <a:xfrm>
            <a:off x="0"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rPr>
              <a:t>TAL</a:t>
            </a:r>
            <a:endParaRPr lang="fr-FR" sz="2400" dirty="0"/>
          </a:p>
        </p:txBody>
      </p:sp>
      <p:sp>
        <p:nvSpPr>
          <p:cNvPr id="6" name="Arrondir un rectangle avec un coin diagonal 5"/>
          <p:cNvSpPr/>
          <p:nvPr>
            <p:custDataLst>
              <p:tags r:id="rId3"/>
            </p:custDataLst>
          </p:nvPr>
        </p:nvSpPr>
        <p:spPr>
          <a:xfrm>
            <a:off x="17636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TALA</a:t>
            </a:r>
            <a:endParaRPr lang="fr-FR" sz="2400" dirty="0">
              <a:latin typeface="Modern No. 20" pitchFamily="18" charset="0"/>
              <a:cs typeface="Times New Roman" pitchFamily="18" charset="0"/>
            </a:endParaRPr>
          </a:p>
        </p:txBody>
      </p:sp>
      <p:sp>
        <p:nvSpPr>
          <p:cNvPr id="7" name="Arrondir un rectangle avec un coin diagonal 6"/>
          <p:cNvSpPr/>
          <p:nvPr>
            <p:custDataLst>
              <p:tags r:id="rId4"/>
            </p:custDataLst>
          </p:nvPr>
        </p:nvSpPr>
        <p:spPr>
          <a:xfrm>
            <a:off x="35638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dirty="0" smtClean="0">
                <a:latin typeface="Modern No. 20" pitchFamily="18" charset="0"/>
                <a:cs typeface="Times New Roman" pitchFamily="18" charset="0"/>
              </a:rPr>
              <a:t>Cohésion lexicale</a:t>
            </a:r>
            <a:endParaRPr lang="fr-FR" dirty="0">
              <a:latin typeface="Modern No. 20" pitchFamily="18" charset="0"/>
              <a:cs typeface="Times New Roman" pitchFamily="18" charset="0"/>
            </a:endParaRPr>
          </a:p>
        </p:txBody>
      </p:sp>
      <p:sp>
        <p:nvSpPr>
          <p:cNvPr id="8" name="Arrondir un rectangle avec un coin diagonal 7"/>
          <p:cNvSpPr/>
          <p:nvPr>
            <p:custDataLst>
              <p:tags r:id="rId5"/>
            </p:custDataLst>
          </p:nvPr>
        </p:nvSpPr>
        <p:spPr>
          <a:xfrm>
            <a:off x="53640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i="1" dirty="0" smtClean="0">
                <a:latin typeface="Modern No. 20" pitchFamily="18" charset="0"/>
              </a:rPr>
              <a:t>Conception </a:t>
            </a:r>
          </a:p>
        </p:txBody>
      </p:sp>
      <p:sp>
        <p:nvSpPr>
          <p:cNvPr id="9" name="Arrondir un rectangle avec un coin diagonal 8"/>
          <p:cNvSpPr/>
          <p:nvPr>
            <p:custDataLst>
              <p:tags r:id="rId6"/>
            </p:custDataLst>
          </p:nvPr>
        </p:nvSpPr>
        <p:spPr>
          <a:xfrm>
            <a:off x="71642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dirty="0" smtClean="0">
                <a:latin typeface="Modern No. 20" pitchFamily="18" charset="0"/>
              </a:rPr>
              <a:t>Mise en ouvre </a:t>
            </a:r>
          </a:p>
        </p:txBody>
      </p:sp>
      <p:pic>
        <p:nvPicPr>
          <p:cNvPr id="10" name="Picture 3"/>
          <p:cNvPicPr>
            <a:picLocks noChangeAspect="1" noChangeArrowheads="1"/>
          </p:cNvPicPr>
          <p:nvPr>
            <p:custDataLst>
              <p:tags r:id="rId7"/>
            </p:custDataLst>
          </p:nvPr>
        </p:nvPicPr>
        <p:blipFill>
          <a:blip r:embed="rId11" cstate="print"/>
          <a:srcRect/>
          <a:stretch>
            <a:fillRect/>
          </a:stretch>
        </p:blipFill>
        <p:spPr bwMode="auto">
          <a:xfrm>
            <a:off x="0" y="410939"/>
            <a:ext cx="9144000" cy="785813"/>
          </a:xfrm>
          <a:prstGeom prst="rect">
            <a:avLst/>
          </a:prstGeom>
          <a:noFill/>
          <a:ln w="9525">
            <a:noFill/>
            <a:miter lim="800000"/>
            <a:headEnd/>
            <a:tailEnd/>
          </a:ln>
        </p:spPr>
      </p:pic>
      <p:pic>
        <p:nvPicPr>
          <p:cNvPr id="11" name="Picture 12"/>
          <p:cNvPicPr preferRelativeResize="0">
            <a:picLocks noChangeArrowheads="1"/>
          </p:cNvPicPr>
          <p:nvPr>
            <p:custDataLst>
              <p:tags r:id="rId8"/>
            </p:custDataLst>
          </p:nvPr>
        </p:nvPicPr>
        <p:blipFill>
          <a:blip r:embed="rId12" cstate="print"/>
          <a:srcRect/>
          <a:stretch>
            <a:fillRect/>
          </a:stretch>
        </p:blipFill>
        <p:spPr bwMode="auto">
          <a:xfrm>
            <a:off x="2339752" y="548680"/>
            <a:ext cx="503238" cy="503238"/>
          </a:xfrm>
          <a:prstGeom prst="rect">
            <a:avLst/>
          </a:prstGeom>
          <a:noFill/>
          <a:ln w="9525">
            <a:noFill/>
            <a:miter lim="800000"/>
            <a:headEnd/>
            <a:tailEnd/>
          </a:ln>
        </p:spPr>
      </p:pic>
      <p:sp>
        <p:nvSpPr>
          <p:cNvPr id="13" name="Rectangle 12"/>
          <p:cNvSpPr/>
          <p:nvPr/>
        </p:nvSpPr>
        <p:spPr>
          <a:xfrm>
            <a:off x="179512" y="2276872"/>
            <a:ext cx="8964488" cy="2893100"/>
          </a:xfrm>
          <a:prstGeom prst="rect">
            <a:avLst/>
          </a:prstGeom>
        </p:spPr>
        <p:txBody>
          <a:bodyPr wrap="square">
            <a:spAutoFit/>
          </a:bodyPr>
          <a:lstStyle/>
          <a:p>
            <a:pPr>
              <a:lnSpc>
                <a:spcPct val="150000"/>
              </a:lnSpc>
            </a:pPr>
            <a:r>
              <a:rPr lang="fr-FR" sz="2800" dirty="0" smtClean="0">
                <a:latin typeface="Modern No. 20" pitchFamily="18" charset="0"/>
              </a:rPr>
              <a:t>2 ) Agglutination des mots:</a:t>
            </a:r>
          </a:p>
          <a:p>
            <a:pPr>
              <a:lnSpc>
                <a:spcPct val="150000"/>
              </a:lnSpc>
            </a:pPr>
            <a:endParaRPr lang="fr-FR" sz="2800" dirty="0" smtClean="0">
              <a:latin typeface="Modern No. 20" pitchFamily="18" charset="0"/>
            </a:endParaRPr>
          </a:p>
          <a:p>
            <a:pPr>
              <a:lnSpc>
                <a:spcPct val="150000"/>
              </a:lnSpc>
            </a:pPr>
            <a:r>
              <a:rPr lang="fr-FR" sz="2800" dirty="0" smtClean="0">
                <a:latin typeface="Modern No. 20" pitchFamily="18" charset="0"/>
              </a:rPr>
              <a:t> </a:t>
            </a:r>
          </a:p>
          <a:p>
            <a:r>
              <a:rPr lang="fr-FR" sz="2800" dirty="0" smtClean="0"/>
              <a:t> </a:t>
            </a:r>
          </a:p>
          <a:p>
            <a:endParaRPr lang="fr-FR" sz="2800" dirty="0" smtClean="0">
              <a:latin typeface="Modern No. 20" pitchFamily="18" charset="0"/>
            </a:endParaRPr>
          </a:p>
        </p:txBody>
      </p:sp>
      <p:sp>
        <p:nvSpPr>
          <p:cNvPr id="15" name="Ellipse 14"/>
          <p:cNvSpPr/>
          <p:nvPr/>
        </p:nvSpPr>
        <p:spPr>
          <a:xfrm>
            <a:off x="7884368" y="6309320"/>
            <a:ext cx="802432" cy="43204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dirty="0" smtClean="0">
                <a:solidFill>
                  <a:schemeClr val="tx1"/>
                </a:solidFill>
              </a:rPr>
              <a:t>10</a:t>
            </a:r>
            <a:endParaRPr lang="fr-FR" sz="2000" dirty="0">
              <a:solidFill>
                <a:schemeClr val="tx1"/>
              </a:solidFill>
            </a:endParaRPr>
          </a:p>
        </p:txBody>
      </p:sp>
      <p:sp>
        <p:nvSpPr>
          <p:cNvPr id="14" name="Rectangle 13"/>
          <p:cNvSpPr/>
          <p:nvPr/>
        </p:nvSpPr>
        <p:spPr>
          <a:xfrm>
            <a:off x="179512" y="2967335"/>
            <a:ext cx="8964488" cy="1384995"/>
          </a:xfrm>
          <a:prstGeom prst="rect">
            <a:avLst/>
          </a:prstGeom>
        </p:spPr>
        <p:txBody>
          <a:bodyPr wrap="square">
            <a:spAutoFit/>
          </a:bodyPr>
          <a:lstStyle/>
          <a:p>
            <a:endParaRPr lang="fr-FR" sz="2800" dirty="0" smtClean="0">
              <a:latin typeface="Modern No. 20" pitchFamily="18" charset="0"/>
            </a:endParaRPr>
          </a:p>
          <a:p>
            <a:r>
              <a:rPr lang="fr-FR" sz="2800" dirty="0" smtClean="0">
                <a:latin typeface="Modern No. 20" pitchFamily="18" charset="0"/>
              </a:rPr>
              <a:t>La plupart des mots arabes sont composés par agglutination d’éléments lexicaux de base (proclitique + base + enclitique).</a:t>
            </a:r>
          </a:p>
        </p:txBody>
      </p:sp>
      <p:graphicFrame>
        <p:nvGraphicFramePr>
          <p:cNvPr id="16" name="Tableau 15"/>
          <p:cNvGraphicFramePr>
            <a:graphicFrameLocks noGrp="1"/>
          </p:cNvGraphicFramePr>
          <p:nvPr>
            <p:extLst>
              <p:ext uri="{D42A27DB-BD31-4B8C-83A1-F6EECF244321}">
                <p14:modId xmlns:p14="http://schemas.microsoft.com/office/powerpoint/2010/main" xmlns="" val="2860601464"/>
              </p:ext>
            </p:extLst>
          </p:nvPr>
        </p:nvGraphicFramePr>
        <p:xfrm>
          <a:off x="323528" y="2852936"/>
          <a:ext cx="8424935" cy="3498775"/>
        </p:xfrm>
        <a:graphic>
          <a:graphicData uri="http://schemas.openxmlformats.org/drawingml/2006/table">
            <a:tbl>
              <a:tblPr firstRow="1" firstCol="1" bandRow="1">
                <a:tableStyleId>{37CE84F3-28C3-443E-9E96-99CF82512B78}</a:tableStyleId>
              </a:tblPr>
              <a:tblGrid>
                <a:gridCol w="2748448"/>
                <a:gridCol w="2407470"/>
                <a:gridCol w="3269017"/>
              </a:tblGrid>
              <a:tr h="919676">
                <a:tc gridSpan="2">
                  <a:txBody>
                    <a:bodyPr/>
                    <a:lstStyle/>
                    <a:p>
                      <a:pPr indent="450215" algn="ctr">
                        <a:lnSpc>
                          <a:spcPct val="150000"/>
                        </a:lnSpc>
                        <a:spcAft>
                          <a:spcPts val="1000"/>
                        </a:spcAft>
                      </a:pPr>
                      <a:r>
                        <a:rPr lang="fr-FR" sz="1800" dirty="0">
                          <a:effectLst/>
                        </a:rPr>
                        <a:t>Segmentation possible</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endParaRPr lang="fr-FR"/>
                    </a:p>
                  </a:txBody>
                  <a:tcPr/>
                </a:tc>
                <a:tc>
                  <a:txBody>
                    <a:bodyPr/>
                    <a:lstStyle/>
                    <a:p>
                      <a:pPr indent="450215" algn="ctr">
                        <a:lnSpc>
                          <a:spcPct val="150000"/>
                        </a:lnSpc>
                        <a:spcAft>
                          <a:spcPts val="1000"/>
                        </a:spcAft>
                      </a:pPr>
                      <a:r>
                        <a:rPr lang="fr-FR" sz="1600" dirty="0">
                          <a:effectLst/>
                        </a:rPr>
                        <a:t>Traduction en français </a:t>
                      </a:r>
                      <a:endParaRPr lang="fr-FR" sz="14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949293">
                <a:tc>
                  <a:txBody>
                    <a:bodyPr/>
                    <a:lstStyle/>
                    <a:p>
                      <a:pPr indent="450215" algn="ctr">
                        <a:lnSpc>
                          <a:spcPct val="150000"/>
                        </a:lnSpc>
                        <a:spcAft>
                          <a:spcPts val="1000"/>
                        </a:spcAft>
                      </a:pPr>
                      <a:r>
                        <a:rPr lang="ar-DZ" sz="2000" dirty="0">
                          <a:effectLst/>
                        </a:rPr>
                        <a:t>أ+ </a:t>
                      </a:r>
                      <a:r>
                        <a:rPr lang="ar-DZ" sz="2000" dirty="0" err="1">
                          <a:effectLst/>
                        </a:rPr>
                        <a:t>لم </a:t>
                      </a:r>
                      <a:r>
                        <a:rPr lang="ar-DZ" sz="2000" dirty="0">
                          <a:effectLst/>
                        </a:rPr>
                        <a:t>+ هم </a:t>
                      </a:r>
                      <a:endParaRPr lang="fr-FR" sz="18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ctr">
                        <a:lnSpc>
                          <a:spcPct val="150000"/>
                        </a:lnSpc>
                        <a:spcAft>
                          <a:spcPts val="1000"/>
                        </a:spcAft>
                      </a:pPr>
                      <a:r>
                        <a:rPr lang="fr-FR" sz="1800" dirty="0">
                          <a:effectLst/>
                        </a:rPr>
                        <a:t>A+LM+hm</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ctr">
                        <a:lnSpc>
                          <a:spcPct val="150000"/>
                        </a:lnSpc>
                        <a:spcAft>
                          <a:spcPts val="1000"/>
                        </a:spcAft>
                      </a:pPr>
                      <a:r>
                        <a:rPr lang="fr-FR" sz="1800" dirty="0">
                          <a:effectLst/>
                        </a:rPr>
                        <a:t>Les a-t-il ramassés</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1180996">
                <a:tc>
                  <a:txBody>
                    <a:bodyPr/>
                    <a:lstStyle/>
                    <a:p>
                      <a:pPr indent="450215" algn="ctr">
                        <a:lnSpc>
                          <a:spcPct val="150000"/>
                        </a:lnSpc>
                        <a:spcAft>
                          <a:spcPts val="1000"/>
                        </a:spcAft>
                      </a:pPr>
                      <a:r>
                        <a:rPr lang="ar-SA" sz="2000" dirty="0" err="1">
                          <a:effectLst/>
                        </a:rPr>
                        <a:t>ألم </a:t>
                      </a:r>
                      <a:r>
                        <a:rPr lang="ar-SA" sz="2000" dirty="0">
                          <a:effectLst/>
                        </a:rPr>
                        <a:t>+ هم</a:t>
                      </a:r>
                      <a:endParaRPr lang="fr-FR" sz="18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ctr">
                        <a:lnSpc>
                          <a:spcPct val="150000"/>
                        </a:lnSpc>
                        <a:spcAft>
                          <a:spcPts val="1000"/>
                        </a:spcAft>
                      </a:pPr>
                      <a:r>
                        <a:rPr lang="fr-FR" sz="1600" dirty="0">
                          <a:effectLst/>
                        </a:rPr>
                        <a:t>ALM+hm</a:t>
                      </a:r>
                      <a:endParaRPr lang="fr-FR" sz="1400" dirty="0">
                        <a:effectLst/>
                      </a:endParaRPr>
                    </a:p>
                    <a:p>
                      <a:pPr indent="450215" algn="ctr">
                        <a:lnSpc>
                          <a:spcPct val="150000"/>
                        </a:lnSpc>
                        <a:spcAft>
                          <a:spcPts val="1000"/>
                        </a:spcAft>
                      </a:pPr>
                      <a:r>
                        <a:rPr lang="fr-FR" sz="1600" dirty="0">
                          <a:effectLst/>
                        </a:rPr>
                        <a:t>ALM+hm</a:t>
                      </a:r>
                      <a:endParaRPr lang="fr-FR" sz="11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ctr">
                        <a:lnSpc>
                          <a:spcPct val="150000"/>
                        </a:lnSpc>
                        <a:spcAft>
                          <a:spcPts val="1000"/>
                        </a:spcAft>
                      </a:pPr>
                      <a:r>
                        <a:rPr lang="fr-FR" sz="1800" dirty="0">
                          <a:effectLst/>
                        </a:rPr>
                        <a:t>Leur douleur </a:t>
                      </a:r>
                      <a:endParaRPr lang="fr-FR" sz="1600" dirty="0">
                        <a:effectLst/>
                      </a:endParaRPr>
                    </a:p>
                    <a:p>
                      <a:pPr indent="450215" algn="ctr">
                        <a:lnSpc>
                          <a:spcPct val="150000"/>
                        </a:lnSpc>
                        <a:spcAft>
                          <a:spcPts val="1000"/>
                        </a:spcAft>
                      </a:pPr>
                      <a:r>
                        <a:rPr lang="fr-FR" sz="1800" dirty="0">
                          <a:effectLst/>
                        </a:rPr>
                        <a:t>Il les a fait souffrir</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448810">
                <a:tc>
                  <a:txBody>
                    <a:bodyPr/>
                    <a:lstStyle/>
                    <a:p>
                      <a:pPr indent="450215" algn="ctr">
                        <a:lnSpc>
                          <a:spcPct val="150000"/>
                        </a:lnSpc>
                        <a:spcAft>
                          <a:spcPts val="1000"/>
                        </a:spcAft>
                      </a:pPr>
                      <a:r>
                        <a:rPr lang="ar-SA" sz="1800" dirty="0" err="1">
                          <a:effectLst/>
                        </a:rPr>
                        <a:t>أل </a:t>
                      </a:r>
                      <a:r>
                        <a:rPr lang="ar-SA" sz="1800" dirty="0">
                          <a:effectLst/>
                        </a:rPr>
                        <a:t>+ مهم</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ctr">
                        <a:lnSpc>
                          <a:spcPct val="150000"/>
                        </a:lnSpc>
                        <a:spcAft>
                          <a:spcPts val="1000"/>
                        </a:spcAft>
                      </a:pPr>
                      <a:r>
                        <a:rPr lang="fr-FR" sz="1600" dirty="0">
                          <a:effectLst/>
                        </a:rPr>
                        <a:t>Al+MHM</a:t>
                      </a:r>
                      <a:endParaRPr lang="fr-FR" sz="14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ctr">
                        <a:lnSpc>
                          <a:spcPct val="150000"/>
                        </a:lnSpc>
                        <a:spcAft>
                          <a:spcPts val="1000"/>
                        </a:spcAft>
                      </a:pPr>
                      <a:r>
                        <a:rPr lang="fr-FR" sz="1600" dirty="0">
                          <a:effectLst/>
                        </a:rPr>
                        <a:t>L’important</a:t>
                      </a:r>
                      <a:endParaRPr lang="fr-FR" sz="14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22" presetClass="emph" presetSubtype="0" fill="hold" grpId="0" nodeType="withEffect">
                                  <p:stCondLst>
                                    <p:cond delay="0"/>
                                  </p:stCondLst>
                                  <p:childTnLst>
                                    <p:animClr clrSpc="hsl" dir="cw">
                                      <p:cBhvr override="childStyle">
                                        <p:cTn id="8" dur="500" fill="hold"/>
                                        <p:tgtEl>
                                          <p:spTgt spid="6"/>
                                        </p:tgtEl>
                                        <p:attrNameLst>
                                          <p:attrName>style.color</p:attrName>
                                        </p:attrNameLst>
                                      </p:cBhvr>
                                      <p:by>
                                        <p:hsl h="-7200000" s="0" l="0"/>
                                      </p:by>
                                    </p:animClr>
                                    <p:animClr clrSpc="hsl" dir="cw">
                                      <p:cBhvr>
                                        <p:cTn id="9" dur="500" fill="hold"/>
                                        <p:tgtEl>
                                          <p:spTgt spid="6"/>
                                        </p:tgtEl>
                                        <p:attrNameLst>
                                          <p:attrName>fillcolor</p:attrName>
                                        </p:attrNameLst>
                                      </p:cBhvr>
                                      <p:by>
                                        <p:hsl h="-7200000" s="0" l="0"/>
                                      </p:by>
                                    </p:animClr>
                                    <p:animClr clrSpc="hsl" dir="cw">
                                      <p:cBhvr>
                                        <p:cTn id="10" dur="500" fill="hold"/>
                                        <p:tgtEl>
                                          <p:spTgt spid="6"/>
                                        </p:tgtEl>
                                        <p:attrNameLst>
                                          <p:attrName>stroke.color</p:attrName>
                                        </p:attrNameLst>
                                      </p:cBhvr>
                                      <p:by>
                                        <p:hsl h="-7200000" s="0" l="0"/>
                                      </p:by>
                                    </p:animClr>
                                    <p:set>
                                      <p:cBhvr>
                                        <p:cTn id="11" dur="500" fill="hold"/>
                                        <p:tgtEl>
                                          <p:spTgt spid="6"/>
                                        </p:tgtEl>
                                        <p:attrNameLst>
                                          <p:attrName>fill.type</p:attrName>
                                        </p:attrNameLst>
                                      </p:cBhvr>
                                      <p:to>
                                        <p:strVal val="solid"/>
                                      </p:to>
                                    </p:set>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13">
                                            <p:txEl>
                                              <p:pRg st="0" end="0"/>
                                            </p:txEl>
                                          </p:spTgt>
                                        </p:tgtEl>
                                        <p:attrNameLst>
                                          <p:attrName>style.visibility</p:attrName>
                                        </p:attrNameLst>
                                      </p:cBhvr>
                                      <p:to>
                                        <p:strVal val="visible"/>
                                      </p:to>
                                    </p:set>
                                    <p:anim calcmode="lin" valueType="num">
                                      <p:cBhvr additive="base">
                                        <p:cTn id="20"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14">
                                            <p:txEl>
                                              <p:pRg st="1" end="1"/>
                                            </p:txEl>
                                          </p:spTgt>
                                        </p:tgtEl>
                                        <p:attrNameLst>
                                          <p:attrName>style.visibility</p:attrName>
                                        </p:attrNameLst>
                                      </p:cBhvr>
                                      <p:to>
                                        <p:strVal val="visible"/>
                                      </p:to>
                                    </p:set>
                                    <p:anim calcmode="lin" valueType="num">
                                      <p:cBhvr additive="base">
                                        <p:cTn id="26"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1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34" presetClass="entr" presetSubtype="0" fill="hold" nodeType="clickEffect">
                                  <p:stCondLst>
                                    <p:cond delay="0"/>
                                  </p:stCondLst>
                                  <p:childTnLst>
                                    <p:set>
                                      <p:cBhvr>
                                        <p:cTn id="31" dur="1" fill="hold">
                                          <p:stCondLst>
                                            <p:cond delay="0"/>
                                          </p:stCondLst>
                                        </p:cTn>
                                        <p:tgtEl>
                                          <p:spTgt spid="16"/>
                                        </p:tgtEl>
                                        <p:attrNameLst>
                                          <p:attrName>style.visibility</p:attrName>
                                        </p:attrNameLst>
                                      </p:cBhvr>
                                      <p:to>
                                        <p:strVal val="visible"/>
                                      </p:to>
                                    </p:set>
                                    <p:anim from="(-#ppt_w/2)" to="(#ppt_x)" calcmode="lin" valueType="num">
                                      <p:cBhvr>
                                        <p:cTn id="32" dur="600" fill="hold">
                                          <p:stCondLst>
                                            <p:cond delay="0"/>
                                          </p:stCondLst>
                                        </p:cTn>
                                        <p:tgtEl>
                                          <p:spTgt spid="16"/>
                                        </p:tgtEl>
                                        <p:attrNameLst>
                                          <p:attrName>ppt_x</p:attrName>
                                        </p:attrNameLst>
                                      </p:cBhvr>
                                    </p:anim>
                                    <p:anim from="0" to="-1.0" calcmode="lin" valueType="num">
                                      <p:cBhvr>
                                        <p:cTn id="33" dur="200" decel="50000" autoRev="1" fill="hold">
                                          <p:stCondLst>
                                            <p:cond delay="600"/>
                                          </p:stCondLst>
                                        </p:cTn>
                                        <p:tgtEl>
                                          <p:spTgt spid="16"/>
                                        </p:tgtEl>
                                        <p:attrNameLst>
                                          <p:attrName>xshear</p:attrName>
                                        </p:attrNameLst>
                                      </p:cBhvr>
                                    </p:anim>
                                    <p:animScale>
                                      <p:cBhvr>
                                        <p:cTn id="34" dur="200" decel="100000" autoRev="1" fill="hold">
                                          <p:stCondLst>
                                            <p:cond delay="600"/>
                                          </p:stCondLst>
                                        </p:cTn>
                                        <p:tgtEl>
                                          <p:spTgt spid="16"/>
                                        </p:tgtEl>
                                      </p:cBhvr>
                                      <p:from x="100000" y="100000"/>
                                      <p:to x="80000" y="100000"/>
                                    </p:animScale>
                                    <p:anim by="(#ppt_h/3+#ppt_w*0.1)" calcmode="lin" valueType="num">
                                      <p:cBhvr additive="sum">
                                        <p:cTn id="35" dur="200" decel="100000" autoRev="1" fill="hold">
                                          <p:stCondLst>
                                            <p:cond delay="600"/>
                                          </p:stCondLst>
                                        </p:cTn>
                                        <p:tgtEl>
                                          <p:spTgt spid="16"/>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p:cNvGrpSpPr/>
          <p:nvPr>
            <p:custDataLst>
              <p:tags r:id="rId1"/>
            </p:custDataLst>
          </p:nvPr>
        </p:nvGrpSpPr>
        <p:grpSpPr>
          <a:xfrm>
            <a:off x="251520" y="1484784"/>
            <a:ext cx="3672408" cy="720080"/>
            <a:chOff x="571472" y="928670"/>
            <a:chExt cx="2344344" cy="500066"/>
          </a:xfrm>
        </p:grpSpPr>
        <p:pic>
          <p:nvPicPr>
            <p:cNvPr id="3" name="Picture 36" descr="037CN11"/>
            <p:cNvPicPr>
              <a:picLocks noChangeAspect="1" noChangeArrowheads="1"/>
            </p:cNvPicPr>
            <p:nvPr/>
          </p:nvPicPr>
          <p:blipFill>
            <a:blip r:embed="rId10" cstate="print"/>
            <a:srcRect/>
            <a:stretch>
              <a:fillRect/>
            </a:stretch>
          </p:blipFill>
          <p:spPr bwMode="auto">
            <a:xfrm>
              <a:off x="571472" y="928670"/>
              <a:ext cx="2344344" cy="500066"/>
            </a:xfrm>
            <a:prstGeom prst="rect">
              <a:avLst/>
            </a:prstGeom>
            <a:noFill/>
          </p:spPr>
        </p:pic>
        <p:sp>
          <p:nvSpPr>
            <p:cNvPr id="4" name="Arrondir un rectangle avec un coin diagonal 3"/>
            <p:cNvSpPr/>
            <p:nvPr/>
          </p:nvSpPr>
          <p:spPr>
            <a:xfrm>
              <a:off x="709375" y="928670"/>
              <a:ext cx="2051830" cy="428628"/>
            </a:xfrm>
            <a:prstGeom prst="round2DiagRect">
              <a:avLst/>
            </a:prstGeom>
            <a:noFill/>
          </p:spPr>
          <p:style>
            <a:lnRef idx="0">
              <a:schemeClr val="accent6"/>
            </a:lnRef>
            <a:fillRef idx="3">
              <a:schemeClr val="accent6"/>
            </a:fillRef>
            <a:effectRef idx="3">
              <a:schemeClr val="accent6"/>
            </a:effectRef>
            <a:fontRef idx="minor">
              <a:schemeClr val="lt1"/>
            </a:fontRef>
          </p:style>
          <p:txBody>
            <a:bodyPr rtlCol="0" anchor="ctr"/>
            <a:lstStyle/>
            <a:p>
              <a:pPr algn="ctr"/>
              <a:r>
                <a:rPr lang="fr-FR" sz="2000" i="1" dirty="0" smtClean="0">
                  <a:solidFill>
                    <a:schemeClr val="tx1"/>
                  </a:solidFill>
                  <a:latin typeface="Comic Sans MS" pitchFamily="66" charset="0"/>
                </a:rPr>
                <a:t>Problèmes de TALA</a:t>
              </a:r>
              <a:endParaRPr lang="fr-FR" sz="2000" i="1" dirty="0">
                <a:solidFill>
                  <a:schemeClr val="tx1"/>
                </a:solidFill>
                <a:latin typeface="Comic Sans MS" pitchFamily="66" charset="0"/>
              </a:endParaRPr>
            </a:p>
          </p:txBody>
        </p:sp>
      </p:grpSp>
      <p:sp>
        <p:nvSpPr>
          <p:cNvPr id="5" name="Arrondir un rectangle avec un coin diagonal 4"/>
          <p:cNvSpPr/>
          <p:nvPr>
            <p:custDataLst>
              <p:tags r:id="rId2"/>
            </p:custDataLst>
          </p:nvPr>
        </p:nvSpPr>
        <p:spPr>
          <a:xfrm>
            <a:off x="0"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rPr>
              <a:t>TAL</a:t>
            </a:r>
            <a:endParaRPr lang="fr-FR" sz="2400" dirty="0"/>
          </a:p>
        </p:txBody>
      </p:sp>
      <p:sp>
        <p:nvSpPr>
          <p:cNvPr id="6" name="Arrondir un rectangle avec un coin diagonal 5"/>
          <p:cNvSpPr/>
          <p:nvPr>
            <p:custDataLst>
              <p:tags r:id="rId3"/>
            </p:custDataLst>
          </p:nvPr>
        </p:nvSpPr>
        <p:spPr>
          <a:xfrm>
            <a:off x="17636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TALA</a:t>
            </a:r>
            <a:endParaRPr lang="fr-FR" sz="2400" dirty="0">
              <a:latin typeface="Modern No. 20" pitchFamily="18" charset="0"/>
              <a:cs typeface="Times New Roman" pitchFamily="18" charset="0"/>
            </a:endParaRPr>
          </a:p>
        </p:txBody>
      </p:sp>
      <p:sp>
        <p:nvSpPr>
          <p:cNvPr id="7" name="Arrondir un rectangle avec un coin diagonal 6"/>
          <p:cNvSpPr/>
          <p:nvPr>
            <p:custDataLst>
              <p:tags r:id="rId4"/>
            </p:custDataLst>
          </p:nvPr>
        </p:nvSpPr>
        <p:spPr>
          <a:xfrm>
            <a:off x="35638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dirty="0" smtClean="0">
                <a:latin typeface="Modern No. 20" pitchFamily="18" charset="0"/>
                <a:cs typeface="Times New Roman" pitchFamily="18" charset="0"/>
              </a:rPr>
              <a:t>Cohésion lexicale</a:t>
            </a:r>
            <a:endParaRPr lang="fr-FR" dirty="0">
              <a:latin typeface="Modern No. 20" pitchFamily="18" charset="0"/>
              <a:cs typeface="Times New Roman" pitchFamily="18" charset="0"/>
            </a:endParaRPr>
          </a:p>
        </p:txBody>
      </p:sp>
      <p:sp>
        <p:nvSpPr>
          <p:cNvPr id="8" name="Arrondir un rectangle avec un coin diagonal 7"/>
          <p:cNvSpPr/>
          <p:nvPr>
            <p:custDataLst>
              <p:tags r:id="rId5"/>
            </p:custDataLst>
          </p:nvPr>
        </p:nvSpPr>
        <p:spPr>
          <a:xfrm>
            <a:off x="53640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i="1" dirty="0" smtClean="0">
                <a:latin typeface="Modern No. 20" pitchFamily="18" charset="0"/>
              </a:rPr>
              <a:t>Conception </a:t>
            </a:r>
          </a:p>
        </p:txBody>
      </p:sp>
      <p:sp>
        <p:nvSpPr>
          <p:cNvPr id="9" name="Arrondir un rectangle avec un coin diagonal 8"/>
          <p:cNvSpPr/>
          <p:nvPr>
            <p:custDataLst>
              <p:tags r:id="rId6"/>
            </p:custDataLst>
          </p:nvPr>
        </p:nvSpPr>
        <p:spPr>
          <a:xfrm>
            <a:off x="71642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dirty="0" smtClean="0">
                <a:latin typeface="Modern No. 20" pitchFamily="18" charset="0"/>
              </a:rPr>
              <a:t>Mise en ouvre </a:t>
            </a:r>
          </a:p>
        </p:txBody>
      </p:sp>
      <p:pic>
        <p:nvPicPr>
          <p:cNvPr id="10" name="Picture 3"/>
          <p:cNvPicPr>
            <a:picLocks noChangeAspect="1" noChangeArrowheads="1"/>
          </p:cNvPicPr>
          <p:nvPr>
            <p:custDataLst>
              <p:tags r:id="rId7"/>
            </p:custDataLst>
          </p:nvPr>
        </p:nvPicPr>
        <p:blipFill>
          <a:blip r:embed="rId11" cstate="print"/>
          <a:srcRect/>
          <a:stretch>
            <a:fillRect/>
          </a:stretch>
        </p:blipFill>
        <p:spPr bwMode="auto">
          <a:xfrm>
            <a:off x="0" y="410939"/>
            <a:ext cx="9144000" cy="785813"/>
          </a:xfrm>
          <a:prstGeom prst="rect">
            <a:avLst/>
          </a:prstGeom>
          <a:noFill/>
          <a:ln w="9525">
            <a:noFill/>
            <a:miter lim="800000"/>
            <a:headEnd/>
            <a:tailEnd/>
          </a:ln>
        </p:spPr>
      </p:pic>
      <p:pic>
        <p:nvPicPr>
          <p:cNvPr id="11" name="Picture 12"/>
          <p:cNvPicPr preferRelativeResize="0">
            <a:picLocks noChangeArrowheads="1"/>
          </p:cNvPicPr>
          <p:nvPr>
            <p:custDataLst>
              <p:tags r:id="rId8"/>
            </p:custDataLst>
          </p:nvPr>
        </p:nvPicPr>
        <p:blipFill>
          <a:blip r:embed="rId12" cstate="print"/>
          <a:srcRect/>
          <a:stretch>
            <a:fillRect/>
          </a:stretch>
        </p:blipFill>
        <p:spPr bwMode="auto">
          <a:xfrm>
            <a:off x="2339752" y="548680"/>
            <a:ext cx="503238" cy="503238"/>
          </a:xfrm>
          <a:prstGeom prst="rect">
            <a:avLst/>
          </a:prstGeom>
          <a:noFill/>
          <a:ln w="9525">
            <a:noFill/>
            <a:miter lim="800000"/>
            <a:headEnd/>
            <a:tailEnd/>
          </a:ln>
        </p:spPr>
      </p:pic>
      <p:sp>
        <p:nvSpPr>
          <p:cNvPr id="13" name="Rectangle 12"/>
          <p:cNvSpPr/>
          <p:nvPr/>
        </p:nvSpPr>
        <p:spPr>
          <a:xfrm>
            <a:off x="179512" y="2276872"/>
            <a:ext cx="8964488" cy="3539430"/>
          </a:xfrm>
          <a:prstGeom prst="rect">
            <a:avLst/>
          </a:prstGeom>
        </p:spPr>
        <p:txBody>
          <a:bodyPr wrap="square">
            <a:spAutoFit/>
          </a:bodyPr>
          <a:lstStyle/>
          <a:p>
            <a:pPr>
              <a:lnSpc>
                <a:spcPct val="150000"/>
              </a:lnSpc>
            </a:pPr>
            <a:r>
              <a:rPr lang="fr-FR" sz="2800" dirty="0" smtClean="0">
                <a:latin typeface="Modern No. 20" pitchFamily="18" charset="0"/>
              </a:rPr>
              <a:t>3) Détecter la racine  :</a:t>
            </a:r>
          </a:p>
          <a:p>
            <a:pPr>
              <a:lnSpc>
                <a:spcPct val="150000"/>
              </a:lnSpc>
            </a:pPr>
            <a:endParaRPr lang="fr-FR" sz="2800" dirty="0" smtClean="0">
              <a:latin typeface="Modern No. 20" pitchFamily="18" charset="0"/>
            </a:endParaRPr>
          </a:p>
          <a:p>
            <a:pPr>
              <a:lnSpc>
                <a:spcPct val="150000"/>
              </a:lnSpc>
            </a:pPr>
            <a:endParaRPr lang="fr-FR" sz="2800" dirty="0" smtClean="0">
              <a:latin typeface="Modern No. 20" pitchFamily="18" charset="0"/>
            </a:endParaRPr>
          </a:p>
          <a:p>
            <a:pPr>
              <a:lnSpc>
                <a:spcPct val="150000"/>
              </a:lnSpc>
            </a:pPr>
            <a:r>
              <a:rPr lang="fr-FR" sz="2800" dirty="0" smtClean="0">
                <a:latin typeface="Modern No. 20" pitchFamily="18" charset="0"/>
              </a:rPr>
              <a:t> </a:t>
            </a:r>
          </a:p>
          <a:p>
            <a:r>
              <a:rPr lang="fr-FR" sz="2800" dirty="0" smtClean="0"/>
              <a:t> </a:t>
            </a:r>
          </a:p>
          <a:p>
            <a:endParaRPr lang="fr-FR" sz="2800" dirty="0" smtClean="0">
              <a:latin typeface="Modern No. 20" pitchFamily="18" charset="0"/>
            </a:endParaRPr>
          </a:p>
        </p:txBody>
      </p:sp>
      <p:sp>
        <p:nvSpPr>
          <p:cNvPr id="15" name="Ellipse 14"/>
          <p:cNvSpPr/>
          <p:nvPr/>
        </p:nvSpPr>
        <p:spPr>
          <a:xfrm>
            <a:off x="7884368" y="6309320"/>
            <a:ext cx="802432" cy="43204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dirty="0" smtClean="0">
                <a:solidFill>
                  <a:schemeClr val="tx1"/>
                </a:solidFill>
              </a:rPr>
              <a:t>11</a:t>
            </a:r>
            <a:endParaRPr lang="fr-FR" sz="2000" dirty="0">
              <a:solidFill>
                <a:schemeClr val="tx1"/>
              </a:solidFill>
            </a:endParaRPr>
          </a:p>
        </p:txBody>
      </p:sp>
      <p:sp>
        <p:nvSpPr>
          <p:cNvPr id="17" name="Rectangle 16"/>
          <p:cNvSpPr/>
          <p:nvPr/>
        </p:nvSpPr>
        <p:spPr>
          <a:xfrm>
            <a:off x="251520" y="3140968"/>
            <a:ext cx="8712968" cy="1815882"/>
          </a:xfrm>
          <a:prstGeom prst="rect">
            <a:avLst/>
          </a:prstGeom>
        </p:spPr>
        <p:txBody>
          <a:bodyPr wrap="square">
            <a:spAutoFit/>
          </a:bodyPr>
          <a:lstStyle/>
          <a:p>
            <a:r>
              <a:rPr lang="fr-FR" sz="2800" dirty="0" smtClean="0">
                <a:latin typeface="Modern No. 20" pitchFamily="18" charset="0"/>
              </a:rPr>
              <a:t>Pour détecter la racine d’un mot, il faut connaître le schème par lequel il a été dérivé et supprimer les éléments flexionnels (proclitiques, préfixes, suffixes, enclitiques) qui ont été ajoutés.</a:t>
            </a:r>
          </a:p>
        </p:txBody>
      </p:sp>
      <p:graphicFrame>
        <p:nvGraphicFramePr>
          <p:cNvPr id="18" name="Tableau 17"/>
          <p:cNvGraphicFramePr>
            <a:graphicFrameLocks noGrp="1"/>
          </p:cNvGraphicFramePr>
          <p:nvPr>
            <p:extLst>
              <p:ext uri="{D42A27DB-BD31-4B8C-83A1-F6EECF244321}">
                <p14:modId xmlns:p14="http://schemas.microsoft.com/office/powerpoint/2010/main" xmlns="" val="1853358352"/>
              </p:ext>
            </p:extLst>
          </p:nvPr>
        </p:nvGraphicFramePr>
        <p:xfrm>
          <a:off x="323528" y="2564904"/>
          <a:ext cx="8568950" cy="3767328"/>
        </p:xfrm>
        <a:graphic>
          <a:graphicData uri="http://schemas.openxmlformats.org/drawingml/2006/table">
            <a:tbl>
              <a:tblPr firstRow="1" firstCol="1" bandRow="1">
                <a:tableStyleId>{08FB837D-C827-4EFA-A057-4D05807E0F7C}</a:tableStyleId>
              </a:tblPr>
              <a:tblGrid>
                <a:gridCol w="1427848"/>
                <a:gridCol w="1427848"/>
                <a:gridCol w="1427848"/>
                <a:gridCol w="1427848"/>
                <a:gridCol w="1428779"/>
                <a:gridCol w="1428779"/>
              </a:tblGrid>
              <a:tr h="529038">
                <a:tc>
                  <a:txBody>
                    <a:bodyPr/>
                    <a:lstStyle/>
                    <a:p>
                      <a:pPr indent="450215" algn="just">
                        <a:lnSpc>
                          <a:spcPct val="150000"/>
                        </a:lnSpc>
                        <a:spcAft>
                          <a:spcPts val="1000"/>
                        </a:spcAft>
                      </a:pPr>
                      <a:r>
                        <a:rPr lang="fr-FR" sz="1800" dirty="0">
                          <a:effectLst/>
                        </a:rPr>
                        <a:t>Stem </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50000"/>
                        </a:lnSpc>
                        <a:spcAft>
                          <a:spcPts val="1000"/>
                        </a:spcAft>
                      </a:pPr>
                      <a:r>
                        <a:rPr lang="fr-FR" sz="1600" dirty="0">
                          <a:effectLst/>
                        </a:rPr>
                        <a:t>Préfixe </a:t>
                      </a:r>
                      <a:endParaRPr lang="fr-FR" sz="14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l">
                        <a:lnSpc>
                          <a:spcPct val="150000"/>
                        </a:lnSpc>
                        <a:spcAft>
                          <a:spcPts val="1000"/>
                        </a:spcAft>
                      </a:pPr>
                      <a:r>
                        <a:rPr lang="fr-FR" sz="1600" dirty="0">
                          <a:effectLst/>
                        </a:rPr>
                        <a:t>Schème </a:t>
                      </a:r>
                      <a:endParaRPr lang="fr-FR" sz="14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50000"/>
                        </a:lnSpc>
                        <a:spcAft>
                          <a:spcPts val="1000"/>
                        </a:spcAft>
                      </a:pPr>
                      <a:r>
                        <a:rPr lang="fr-FR" sz="1600" dirty="0">
                          <a:effectLst/>
                        </a:rPr>
                        <a:t>Suffixe </a:t>
                      </a:r>
                      <a:endParaRPr lang="fr-FR" sz="14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50000"/>
                        </a:lnSpc>
                        <a:spcAft>
                          <a:spcPts val="1000"/>
                        </a:spcAft>
                      </a:pPr>
                      <a:r>
                        <a:rPr lang="fr-FR" sz="1600" dirty="0">
                          <a:effectLst/>
                        </a:rPr>
                        <a:t>Racine</a:t>
                      </a:r>
                      <a:endParaRPr lang="fr-FR" sz="14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50000"/>
                        </a:lnSpc>
                        <a:spcAft>
                          <a:spcPts val="1000"/>
                        </a:spcAft>
                      </a:pPr>
                      <a:r>
                        <a:rPr lang="fr-FR" sz="1200" dirty="0">
                          <a:effectLst/>
                        </a:rPr>
                        <a:t>Signification </a:t>
                      </a:r>
                      <a:endParaRPr lang="fr-FR" sz="11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529038">
                <a:tc>
                  <a:txBody>
                    <a:bodyPr/>
                    <a:lstStyle/>
                    <a:p>
                      <a:pPr indent="450215" algn="ctr">
                        <a:lnSpc>
                          <a:spcPct val="115000"/>
                        </a:lnSpc>
                        <a:spcAft>
                          <a:spcPts val="1000"/>
                        </a:spcAft>
                      </a:pPr>
                      <a:r>
                        <a:rPr lang="fr-FR" sz="1800" dirty="0" err="1" smtClean="0">
                          <a:effectLst/>
                        </a:rPr>
                        <a:t>AymAn</a:t>
                      </a:r>
                      <a:r>
                        <a:rPr lang="fr-FR" sz="1800" dirty="0" smtClean="0">
                          <a:effectLst/>
                        </a:rPr>
                        <a:t>      </a:t>
                      </a:r>
                      <a:r>
                        <a:rPr lang="ar-DZ" sz="1800" dirty="0">
                          <a:effectLst/>
                        </a:rPr>
                        <a:t>ايمان</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50000"/>
                        </a:lnSpc>
                        <a:spcAft>
                          <a:spcPts val="1000"/>
                        </a:spcAft>
                      </a:pPr>
                      <a:r>
                        <a:rPr lang="fr-FR" sz="1800" dirty="0">
                          <a:effectLst/>
                        </a:rPr>
                        <a:t>Ø</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l">
                        <a:lnSpc>
                          <a:spcPct val="150000"/>
                        </a:lnSpc>
                        <a:spcAft>
                          <a:spcPts val="1000"/>
                        </a:spcAft>
                      </a:pPr>
                      <a:r>
                        <a:rPr lang="fr-FR" sz="1600" dirty="0">
                          <a:effectLst/>
                        </a:rPr>
                        <a:t>R1yR2aR3</a:t>
                      </a:r>
                      <a:endParaRPr lang="fr-FR" sz="14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50000"/>
                        </a:lnSpc>
                        <a:spcAft>
                          <a:spcPts val="1000"/>
                        </a:spcAft>
                      </a:pPr>
                      <a:r>
                        <a:rPr lang="fr-FR" sz="1600" dirty="0">
                          <a:effectLst/>
                        </a:rPr>
                        <a:t>Ø</a:t>
                      </a:r>
                      <a:endParaRPr lang="fr-FR" sz="14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15000"/>
                        </a:lnSpc>
                        <a:spcAft>
                          <a:spcPts val="1000"/>
                        </a:spcAft>
                      </a:pPr>
                      <a:r>
                        <a:rPr lang="fr-FR" sz="1600" dirty="0" err="1">
                          <a:effectLst/>
                        </a:rPr>
                        <a:t>Amn</a:t>
                      </a:r>
                      <a:r>
                        <a:rPr lang="fr-FR" sz="1600" dirty="0">
                          <a:effectLst/>
                        </a:rPr>
                        <a:t>  </a:t>
                      </a:r>
                      <a:r>
                        <a:rPr lang="ar-DZ" sz="1600" dirty="0">
                          <a:effectLst/>
                        </a:rPr>
                        <a:t>امن</a:t>
                      </a:r>
                      <a:endParaRPr lang="fr-FR" sz="14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50000"/>
                        </a:lnSpc>
                        <a:spcAft>
                          <a:spcPts val="1000"/>
                        </a:spcAft>
                      </a:pPr>
                      <a:r>
                        <a:rPr lang="fr-FR" sz="1600" dirty="0">
                          <a:effectLst/>
                        </a:rPr>
                        <a:t>croyance</a:t>
                      </a:r>
                      <a:endParaRPr lang="fr-FR" sz="14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529038">
                <a:tc>
                  <a:txBody>
                    <a:bodyPr/>
                    <a:lstStyle/>
                    <a:p>
                      <a:pPr indent="450215" algn="ctr">
                        <a:lnSpc>
                          <a:spcPct val="150000"/>
                        </a:lnSpc>
                        <a:spcAft>
                          <a:spcPts val="1000"/>
                        </a:spcAft>
                      </a:pPr>
                      <a:r>
                        <a:rPr lang="fr-FR" sz="1800" dirty="0" err="1">
                          <a:effectLst/>
                        </a:rPr>
                        <a:t>ymAn</a:t>
                      </a:r>
                      <a:r>
                        <a:rPr lang="fr-FR" sz="1800" dirty="0">
                          <a:effectLst/>
                        </a:rPr>
                        <a:t>    </a:t>
                      </a:r>
                      <a:r>
                        <a:rPr lang="ar-SA" sz="1800" dirty="0">
                          <a:effectLst/>
                        </a:rPr>
                        <a:t>يمان</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50000"/>
                        </a:lnSpc>
                        <a:spcAft>
                          <a:spcPts val="1000"/>
                        </a:spcAft>
                      </a:pPr>
                      <a:r>
                        <a:rPr lang="ar-SA" sz="2000" dirty="0">
                          <a:effectLst/>
                        </a:rPr>
                        <a:t>ا  </a:t>
                      </a:r>
                      <a:r>
                        <a:rPr lang="fr-FR" sz="2000" dirty="0">
                          <a:effectLst/>
                        </a:rPr>
                        <a:t> A</a:t>
                      </a:r>
                      <a:endParaRPr lang="fr-FR" sz="18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50000"/>
                        </a:lnSpc>
                        <a:spcAft>
                          <a:spcPts val="1000"/>
                        </a:spcAft>
                      </a:pPr>
                      <a:r>
                        <a:rPr lang="fr-FR" sz="1800" dirty="0">
                          <a:effectLst/>
                        </a:rPr>
                        <a:t>R1R2aR3</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50000"/>
                        </a:lnSpc>
                        <a:spcAft>
                          <a:spcPts val="1000"/>
                        </a:spcAft>
                      </a:pPr>
                      <a:r>
                        <a:rPr lang="fr-FR" sz="1600" dirty="0">
                          <a:effectLst/>
                        </a:rPr>
                        <a:t>Ø</a:t>
                      </a:r>
                      <a:endParaRPr lang="fr-FR" sz="14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50000"/>
                        </a:lnSpc>
                        <a:spcAft>
                          <a:spcPts val="1000"/>
                        </a:spcAft>
                      </a:pPr>
                      <a:r>
                        <a:rPr lang="fr-FR" sz="1800" dirty="0" err="1">
                          <a:effectLst/>
                        </a:rPr>
                        <a:t>Ymn</a:t>
                      </a:r>
                      <a:r>
                        <a:rPr lang="fr-FR" sz="1800" dirty="0">
                          <a:effectLst/>
                        </a:rPr>
                        <a:t>  </a:t>
                      </a:r>
                      <a:r>
                        <a:rPr lang="ar-SA" sz="1800" dirty="0">
                          <a:effectLst/>
                        </a:rPr>
                        <a:t>يمن</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50000"/>
                        </a:lnSpc>
                        <a:spcAft>
                          <a:spcPts val="1000"/>
                        </a:spcAft>
                      </a:pPr>
                      <a:r>
                        <a:rPr lang="fr-FR" sz="1400" dirty="0" smtClean="0">
                          <a:effectLst/>
                        </a:rPr>
                        <a:t>convenant</a:t>
                      </a:r>
                      <a:endParaRPr lang="fr-FR" sz="12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811193">
                <a:tc>
                  <a:txBody>
                    <a:bodyPr/>
                    <a:lstStyle/>
                    <a:p>
                      <a:pPr indent="450215" algn="ctr">
                        <a:lnSpc>
                          <a:spcPct val="115000"/>
                        </a:lnSpc>
                        <a:spcAft>
                          <a:spcPts val="1000"/>
                        </a:spcAft>
                      </a:pPr>
                      <a:r>
                        <a:rPr lang="fr-FR" sz="1800" dirty="0" err="1">
                          <a:effectLst/>
                        </a:rPr>
                        <a:t>mAn</a:t>
                      </a:r>
                      <a:r>
                        <a:rPr lang="fr-FR" sz="1800" dirty="0">
                          <a:effectLst/>
                        </a:rPr>
                        <a:t>    </a:t>
                      </a:r>
                      <a:r>
                        <a:rPr lang="ar-SA" sz="1800" dirty="0" err="1">
                          <a:effectLst/>
                        </a:rPr>
                        <a:t>مان</a:t>
                      </a:r>
                      <a:r>
                        <a:rPr lang="ar-SA" sz="1800" dirty="0">
                          <a:effectLst/>
                        </a:rPr>
                        <a:t> </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50000"/>
                        </a:lnSpc>
                        <a:spcAft>
                          <a:spcPts val="1000"/>
                        </a:spcAft>
                      </a:pPr>
                      <a:r>
                        <a:rPr lang="ar-DZ" sz="1800" dirty="0">
                          <a:effectLst/>
                        </a:rPr>
                        <a:t>اي </a:t>
                      </a:r>
                      <a:r>
                        <a:rPr lang="fr-FR" sz="1800" dirty="0">
                          <a:effectLst/>
                        </a:rPr>
                        <a:t>Ay</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50000"/>
                        </a:lnSpc>
                        <a:spcAft>
                          <a:spcPts val="1000"/>
                        </a:spcAft>
                      </a:pPr>
                      <a:r>
                        <a:rPr lang="fr-FR" sz="1800" dirty="0" smtClean="0">
                          <a:effectLst/>
                        </a:rPr>
                        <a:t>R1R2R3</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50000"/>
                        </a:lnSpc>
                        <a:spcAft>
                          <a:spcPts val="1000"/>
                        </a:spcAft>
                      </a:pPr>
                      <a:r>
                        <a:rPr lang="fr-FR" sz="1600" dirty="0">
                          <a:effectLst/>
                        </a:rPr>
                        <a:t>Ø</a:t>
                      </a:r>
                      <a:endParaRPr lang="fr-FR" sz="14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15000"/>
                        </a:lnSpc>
                        <a:spcAft>
                          <a:spcPts val="1000"/>
                        </a:spcAft>
                      </a:pPr>
                      <a:r>
                        <a:rPr lang="fr-FR" sz="1600" dirty="0" err="1">
                          <a:effectLst/>
                        </a:rPr>
                        <a:t>mAn</a:t>
                      </a:r>
                      <a:r>
                        <a:rPr lang="fr-FR" sz="1600" dirty="0">
                          <a:effectLst/>
                        </a:rPr>
                        <a:t>   </a:t>
                      </a:r>
                      <a:r>
                        <a:rPr lang="ar-DZ" sz="1600" dirty="0" err="1">
                          <a:effectLst/>
                        </a:rPr>
                        <a:t>مان</a:t>
                      </a:r>
                      <a:r>
                        <a:rPr lang="fr-FR" sz="1600" dirty="0">
                          <a:effectLst/>
                        </a:rPr>
                        <a:t>  </a:t>
                      </a:r>
                      <a:endParaRPr lang="fr-FR" sz="14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15000"/>
                        </a:lnSpc>
                        <a:spcAft>
                          <a:spcPts val="1000"/>
                        </a:spcAft>
                      </a:pPr>
                      <a:r>
                        <a:rPr lang="fr-FR" sz="1600" dirty="0">
                          <a:effectLst/>
                        </a:rPr>
                        <a:t>Va-t-il approvisionner</a:t>
                      </a:r>
                      <a:endParaRPr lang="fr-FR" sz="14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698036">
                <a:tc>
                  <a:txBody>
                    <a:bodyPr/>
                    <a:lstStyle/>
                    <a:p>
                      <a:pPr indent="450215" algn="ctr">
                        <a:lnSpc>
                          <a:spcPct val="115000"/>
                        </a:lnSpc>
                        <a:spcAft>
                          <a:spcPts val="1000"/>
                        </a:spcAft>
                      </a:pPr>
                      <a:r>
                        <a:rPr lang="fr-FR" sz="2000" dirty="0" err="1">
                          <a:effectLst/>
                        </a:rPr>
                        <a:t>Aym</a:t>
                      </a:r>
                      <a:r>
                        <a:rPr lang="fr-FR" sz="2000" dirty="0">
                          <a:effectLst/>
                        </a:rPr>
                        <a:t>    </a:t>
                      </a:r>
                      <a:r>
                        <a:rPr lang="ar-SA" sz="2000" dirty="0">
                          <a:effectLst/>
                        </a:rPr>
                        <a:t>ايم</a:t>
                      </a:r>
                      <a:endParaRPr lang="fr-FR" sz="18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50000"/>
                        </a:lnSpc>
                        <a:spcAft>
                          <a:spcPts val="1000"/>
                        </a:spcAft>
                      </a:pPr>
                      <a:r>
                        <a:rPr lang="fr-FR" sz="1800" dirty="0">
                          <a:effectLst/>
                        </a:rPr>
                        <a:t>Ø</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l">
                        <a:lnSpc>
                          <a:spcPct val="150000"/>
                        </a:lnSpc>
                        <a:spcAft>
                          <a:spcPts val="1000"/>
                        </a:spcAft>
                      </a:pPr>
                      <a:r>
                        <a:rPr lang="fr-FR" sz="1800" dirty="0">
                          <a:effectLst/>
                        </a:rPr>
                        <a:t>R1R2R3</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50000"/>
                        </a:lnSpc>
                        <a:spcAft>
                          <a:spcPts val="1000"/>
                        </a:spcAft>
                      </a:pPr>
                      <a:r>
                        <a:rPr lang="ar-DZ" sz="1600" dirty="0">
                          <a:effectLst/>
                        </a:rPr>
                        <a:t>ان </a:t>
                      </a:r>
                      <a:r>
                        <a:rPr lang="fr-FR" sz="1600" dirty="0">
                          <a:effectLst/>
                        </a:rPr>
                        <a:t>An </a:t>
                      </a:r>
                      <a:endParaRPr lang="fr-FR" sz="14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15000"/>
                        </a:lnSpc>
                        <a:spcAft>
                          <a:spcPts val="1000"/>
                        </a:spcAft>
                      </a:pPr>
                      <a:r>
                        <a:rPr lang="fr-FR" sz="1800" dirty="0" err="1">
                          <a:effectLst/>
                        </a:rPr>
                        <a:t>Aym</a:t>
                      </a:r>
                      <a:r>
                        <a:rPr lang="fr-FR" sz="1800" dirty="0">
                          <a:effectLst/>
                        </a:rPr>
                        <a:t>   </a:t>
                      </a:r>
                      <a:r>
                        <a:rPr lang="ar-DZ" sz="1800" dirty="0">
                          <a:effectLst/>
                        </a:rPr>
                        <a:t>ايم</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ctr">
                        <a:lnSpc>
                          <a:spcPct val="150000"/>
                        </a:lnSpc>
                        <a:spcAft>
                          <a:spcPts val="1000"/>
                        </a:spcAft>
                      </a:pPr>
                      <a:r>
                        <a:rPr lang="fr-FR" sz="1800" dirty="0">
                          <a:effectLst/>
                        </a:rPr>
                        <a:t>Deux veuves</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22" presetClass="emph" presetSubtype="0" fill="hold" grpId="0" nodeType="withEffect">
                                  <p:stCondLst>
                                    <p:cond delay="0"/>
                                  </p:stCondLst>
                                  <p:childTnLst>
                                    <p:animClr clrSpc="hsl" dir="cw">
                                      <p:cBhvr override="childStyle">
                                        <p:cTn id="8" dur="500" fill="hold"/>
                                        <p:tgtEl>
                                          <p:spTgt spid="6"/>
                                        </p:tgtEl>
                                        <p:attrNameLst>
                                          <p:attrName>style.color</p:attrName>
                                        </p:attrNameLst>
                                      </p:cBhvr>
                                      <p:by>
                                        <p:hsl h="-7200000" s="0" l="0"/>
                                      </p:by>
                                    </p:animClr>
                                    <p:animClr clrSpc="hsl" dir="cw">
                                      <p:cBhvr>
                                        <p:cTn id="9" dur="500" fill="hold"/>
                                        <p:tgtEl>
                                          <p:spTgt spid="6"/>
                                        </p:tgtEl>
                                        <p:attrNameLst>
                                          <p:attrName>fillcolor</p:attrName>
                                        </p:attrNameLst>
                                      </p:cBhvr>
                                      <p:by>
                                        <p:hsl h="-7200000" s="0" l="0"/>
                                      </p:by>
                                    </p:animClr>
                                    <p:animClr clrSpc="hsl" dir="cw">
                                      <p:cBhvr>
                                        <p:cTn id="10" dur="500" fill="hold"/>
                                        <p:tgtEl>
                                          <p:spTgt spid="6"/>
                                        </p:tgtEl>
                                        <p:attrNameLst>
                                          <p:attrName>stroke.color</p:attrName>
                                        </p:attrNameLst>
                                      </p:cBhvr>
                                      <p:by>
                                        <p:hsl h="-7200000" s="0" l="0"/>
                                      </p:by>
                                    </p:animClr>
                                    <p:set>
                                      <p:cBhvr>
                                        <p:cTn id="11" dur="500" fill="hold"/>
                                        <p:tgtEl>
                                          <p:spTgt spid="6"/>
                                        </p:tgtEl>
                                        <p:attrNameLst>
                                          <p:attrName>fill.type</p:attrName>
                                        </p:attrNameLst>
                                      </p:cBhvr>
                                      <p:to>
                                        <p:strVal val="solid"/>
                                      </p:to>
                                    </p:set>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13">
                                            <p:txEl>
                                              <p:pRg st="0" end="0"/>
                                            </p:txEl>
                                          </p:spTgt>
                                        </p:tgtEl>
                                        <p:attrNameLst>
                                          <p:attrName>style.visibility</p:attrName>
                                        </p:attrNameLst>
                                      </p:cBhvr>
                                      <p:to>
                                        <p:strVal val="visible"/>
                                      </p:to>
                                    </p:set>
                                    <p:anim calcmode="lin" valueType="num">
                                      <p:cBhvr additive="base">
                                        <p:cTn id="20"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17">
                                            <p:txEl>
                                              <p:pRg st="0" end="0"/>
                                            </p:txEl>
                                          </p:spTgt>
                                        </p:tgtEl>
                                        <p:attrNameLst>
                                          <p:attrName>style.visibility</p:attrName>
                                        </p:attrNameLst>
                                      </p:cBhvr>
                                      <p:to>
                                        <p:strVal val="visible"/>
                                      </p:to>
                                    </p:set>
                                    <p:anim calcmode="lin" valueType="num">
                                      <p:cBhvr additive="base">
                                        <p:cTn id="26"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34" presetClass="entr" presetSubtype="0" fill="hold" nodeType="clickEffect">
                                  <p:stCondLst>
                                    <p:cond delay="0"/>
                                  </p:stCondLst>
                                  <p:childTnLst>
                                    <p:set>
                                      <p:cBhvr>
                                        <p:cTn id="31" dur="1" fill="hold">
                                          <p:stCondLst>
                                            <p:cond delay="0"/>
                                          </p:stCondLst>
                                        </p:cTn>
                                        <p:tgtEl>
                                          <p:spTgt spid="18"/>
                                        </p:tgtEl>
                                        <p:attrNameLst>
                                          <p:attrName>style.visibility</p:attrName>
                                        </p:attrNameLst>
                                      </p:cBhvr>
                                      <p:to>
                                        <p:strVal val="visible"/>
                                      </p:to>
                                    </p:set>
                                    <p:anim from="(-#ppt_w/2)" to="(#ppt_x)" calcmode="lin" valueType="num">
                                      <p:cBhvr>
                                        <p:cTn id="32" dur="600" fill="hold">
                                          <p:stCondLst>
                                            <p:cond delay="0"/>
                                          </p:stCondLst>
                                        </p:cTn>
                                        <p:tgtEl>
                                          <p:spTgt spid="18"/>
                                        </p:tgtEl>
                                        <p:attrNameLst>
                                          <p:attrName>ppt_x</p:attrName>
                                        </p:attrNameLst>
                                      </p:cBhvr>
                                    </p:anim>
                                    <p:anim from="0" to="-1.0" calcmode="lin" valueType="num">
                                      <p:cBhvr>
                                        <p:cTn id="33" dur="200" decel="50000" autoRev="1" fill="hold">
                                          <p:stCondLst>
                                            <p:cond delay="600"/>
                                          </p:stCondLst>
                                        </p:cTn>
                                        <p:tgtEl>
                                          <p:spTgt spid="18"/>
                                        </p:tgtEl>
                                        <p:attrNameLst>
                                          <p:attrName>xshear</p:attrName>
                                        </p:attrNameLst>
                                      </p:cBhvr>
                                    </p:anim>
                                    <p:animScale>
                                      <p:cBhvr>
                                        <p:cTn id="34" dur="200" decel="100000" autoRev="1" fill="hold">
                                          <p:stCondLst>
                                            <p:cond delay="600"/>
                                          </p:stCondLst>
                                        </p:cTn>
                                        <p:tgtEl>
                                          <p:spTgt spid="18"/>
                                        </p:tgtEl>
                                      </p:cBhvr>
                                      <p:from x="100000" y="100000"/>
                                      <p:to x="80000" y="100000"/>
                                    </p:animScale>
                                    <p:anim by="(#ppt_h/3+#ppt_w*0.1)" calcmode="lin" valueType="num">
                                      <p:cBhvr additive="sum">
                                        <p:cTn id="35" dur="200" decel="100000" autoRev="1" fill="hold">
                                          <p:stCondLst>
                                            <p:cond delay="600"/>
                                          </p:stCondLst>
                                        </p:cTn>
                                        <p:tgtEl>
                                          <p:spTgt spid="18"/>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p:cNvGrpSpPr/>
          <p:nvPr>
            <p:custDataLst>
              <p:tags r:id="rId1"/>
            </p:custDataLst>
          </p:nvPr>
        </p:nvGrpSpPr>
        <p:grpSpPr>
          <a:xfrm>
            <a:off x="251520" y="1484784"/>
            <a:ext cx="3672408" cy="720080"/>
            <a:chOff x="571472" y="928670"/>
            <a:chExt cx="2344344" cy="500066"/>
          </a:xfrm>
        </p:grpSpPr>
        <p:pic>
          <p:nvPicPr>
            <p:cNvPr id="3" name="Picture 36" descr="037CN11"/>
            <p:cNvPicPr>
              <a:picLocks noChangeAspect="1" noChangeArrowheads="1"/>
            </p:cNvPicPr>
            <p:nvPr/>
          </p:nvPicPr>
          <p:blipFill>
            <a:blip r:embed="rId10" cstate="print"/>
            <a:srcRect/>
            <a:stretch>
              <a:fillRect/>
            </a:stretch>
          </p:blipFill>
          <p:spPr bwMode="auto">
            <a:xfrm>
              <a:off x="571472" y="928670"/>
              <a:ext cx="2344344" cy="500066"/>
            </a:xfrm>
            <a:prstGeom prst="rect">
              <a:avLst/>
            </a:prstGeom>
            <a:noFill/>
          </p:spPr>
        </p:pic>
        <p:sp>
          <p:nvSpPr>
            <p:cNvPr id="4" name="Arrondir un rectangle avec un coin diagonal 3"/>
            <p:cNvSpPr/>
            <p:nvPr/>
          </p:nvSpPr>
          <p:spPr>
            <a:xfrm>
              <a:off x="709375" y="928670"/>
              <a:ext cx="2051830" cy="428628"/>
            </a:xfrm>
            <a:prstGeom prst="round2DiagRect">
              <a:avLst/>
            </a:prstGeom>
            <a:noFill/>
          </p:spPr>
          <p:style>
            <a:lnRef idx="0">
              <a:schemeClr val="accent6"/>
            </a:lnRef>
            <a:fillRef idx="3">
              <a:schemeClr val="accent6"/>
            </a:fillRef>
            <a:effectRef idx="3">
              <a:schemeClr val="accent6"/>
            </a:effectRef>
            <a:fontRef idx="minor">
              <a:schemeClr val="lt1"/>
            </a:fontRef>
          </p:style>
          <p:txBody>
            <a:bodyPr rtlCol="0" anchor="ctr"/>
            <a:lstStyle/>
            <a:p>
              <a:pPr algn="ctr"/>
              <a:r>
                <a:rPr lang="fr-FR" sz="2000" i="1" dirty="0" smtClean="0">
                  <a:solidFill>
                    <a:schemeClr val="tx1"/>
                  </a:solidFill>
                  <a:latin typeface="Comic Sans MS" pitchFamily="66" charset="0"/>
                </a:rPr>
                <a:t>Problèmes de TALA</a:t>
              </a:r>
              <a:endParaRPr lang="fr-FR" sz="2000" i="1" dirty="0">
                <a:solidFill>
                  <a:schemeClr val="tx1"/>
                </a:solidFill>
                <a:latin typeface="Comic Sans MS" pitchFamily="66" charset="0"/>
              </a:endParaRPr>
            </a:p>
          </p:txBody>
        </p:sp>
      </p:grpSp>
      <p:sp>
        <p:nvSpPr>
          <p:cNvPr id="5" name="Arrondir un rectangle avec un coin diagonal 4"/>
          <p:cNvSpPr/>
          <p:nvPr>
            <p:custDataLst>
              <p:tags r:id="rId2"/>
            </p:custDataLst>
          </p:nvPr>
        </p:nvSpPr>
        <p:spPr>
          <a:xfrm>
            <a:off x="0"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rPr>
              <a:t>TAL</a:t>
            </a:r>
            <a:endParaRPr lang="fr-FR" sz="2400" dirty="0"/>
          </a:p>
        </p:txBody>
      </p:sp>
      <p:sp>
        <p:nvSpPr>
          <p:cNvPr id="6" name="Arrondir un rectangle avec un coin diagonal 5"/>
          <p:cNvSpPr/>
          <p:nvPr>
            <p:custDataLst>
              <p:tags r:id="rId3"/>
            </p:custDataLst>
          </p:nvPr>
        </p:nvSpPr>
        <p:spPr>
          <a:xfrm>
            <a:off x="17636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TALA</a:t>
            </a:r>
            <a:endParaRPr lang="fr-FR" sz="2400" dirty="0">
              <a:latin typeface="Modern No. 20" pitchFamily="18" charset="0"/>
              <a:cs typeface="Times New Roman" pitchFamily="18" charset="0"/>
            </a:endParaRPr>
          </a:p>
        </p:txBody>
      </p:sp>
      <p:sp>
        <p:nvSpPr>
          <p:cNvPr id="7" name="Arrondir un rectangle avec un coin diagonal 6"/>
          <p:cNvSpPr/>
          <p:nvPr>
            <p:custDataLst>
              <p:tags r:id="rId4"/>
            </p:custDataLst>
          </p:nvPr>
        </p:nvSpPr>
        <p:spPr>
          <a:xfrm>
            <a:off x="35638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dirty="0" smtClean="0">
                <a:latin typeface="Modern No. 20" pitchFamily="18" charset="0"/>
                <a:cs typeface="Times New Roman" pitchFamily="18" charset="0"/>
              </a:rPr>
              <a:t>Cohésion lexicale</a:t>
            </a:r>
            <a:endParaRPr lang="fr-FR" dirty="0">
              <a:latin typeface="Modern No. 20" pitchFamily="18" charset="0"/>
              <a:cs typeface="Times New Roman" pitchFamily="18" charset="0"/>
            </a:endParaRPr>
          </a:p>
        </p:txBody>
      </p:sp>
      <p:sp>
        <p:nvSpPr>
          <p:cNvPr id="8" name="Arrondir un rectangle avec un coin diagonal 7"/>
          <p:cNvSpPr/>
          <p:nvPr>
            <p:custDataLst>
              <p:tags r:id="rId5"/>
            </p:custDataLst>
          </p:nvPr>
        </p:nvSpPr>
        <p:spPr>
          <a:xfrm>
            <a:off x="53640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i="1" dirty="0" smtClean="0">
                <a:latin typeface="Modern No. 20" pitchFamily="18" charset="0"/>
              </a:rPr>
              <a:t>Conception </a:t>
            </a:r>
          </a:p>
        </p:txBody>
      </p:sp>
      <p:sp>
        <p:nvSpPr>
          <p:cNvPr id="9" name="Arrondir un rectangle avec un coin diagonal 8"/>
          <p:cNvSpPr/>
          <p:nvPr>
            <p:custDataLst>
              <p:tags r:id="rId6"/>
            </p:custDataLst>
          </p:nvPr>
        </p:nvSpPr>
        <p:spPr>
          <a:xfrm>
            <a:off x="71642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dirty="0" smtClean="0">
                <a:latin typeface="Modern No. 20" pitchFamily="18" charset="0"/>
              </a:rPr>
              <a:t>Mise en ouvre </a:t>
            </a:r>
          </a:p>
        </p:txBody>
      </p:sp>
      <p:pic>
        <p:nvPicPr>
          <p:cNvPr id="10" name="Picture 3"/>
          <p:cNvPicPr>
            <a:picLocks noChangeAspect="1" noChangeArrowheads="1"/>
          </p:cNvPicPr>
          <p:nvPr>
            <p:custDataLst>
              <p:tags r:id="rId7"/>
            </p:custDataLst>
          </p:nvPr>
        </p:nvPicPr>
        <p:blipFill>
          <a:blip r:embed="rId11" cstate="print"/>
          <a:srcRect/>
          <a:stretch>
            <a:fillRect/>
          </a:stretch>
        </p:blipFill>
        <p:spPr bwMode="auto">
          <a:xfrm>
            <a:off x="0" y="410939"/>
            <a:ext cx="9144000" cy="785813"/>
          </a:xfrm>
          <a:prstGeom prst="rect">
            <a:avLst/>
          </a:prstGeom>
          <a:noFill/>
          <a:ln w="9525">
            <a:noFill/>
            <a:miter lim="800000"/>
            <a:headEnd/>
            <a:tailEnd/>
          </a:ln>
        </p:spPr>
      </p:pic>
      <p:pic>
        <p:nvPicPr>
          <p:cNvPr id="11" name="Picture 12"/>
          <p:cNvPicPr preferRelativeResize="0">
            <a:picLocks noChangeArrowheads="1"/>
          </p:cNvPicPr>
          <p:nvPr>
            <p:custDataLst>
              <p:tags r:id="rId8"/>
            </p:custDataLst>
          </p:nvPr>
        </p:nvPicPr>
        <p:blipFill>
          <a:blip r:embed="rId12" cstate="print"/>
          <a:srcRect/>
          <a:stretch>
            <a:fillRect/>
          </a:stretch>
        </p:blipFill>
        <p:spPr bwMode="auto">
          <a:xfrm>
            <a:off x="2339752" y="548680"/>
            <a:ext cx="503238" cy="503238"/>
          </a:xfrm>
          <a:prstGeom prst="rect">
            <a:avLst/>
          </a:prstGeom>
          <a:noFill/>
          <a:ln w="9525">
            <a:noFill/>
            <a:miter lim="800000"/>
            <a:headEnd/>
            <a:tailEnd/>
          </a:ln>
        </p:spPr>
      </p:pic>
      <p:sp>
        <p:nvSpPr>
          <p:cNvPr id="13" name="Rectangle 12"/>
          <p:cNvSpPr/>
          <p:nvPr/>
        </p:nvSpPr>
        <p:spPr>
          <a:xfrm>
            <a:off x="179512" y="2276872"/>
            <a:ext cx="8964488" cy="4185761"/>
          </a:xfrm>
          <a:prstGeom prst="rect">
            <a:avLst/>
          </a:prstGeom>
        </p:spPr>
        <p:txBody>
          <a:bodyPr wrap="square">
            <a:spAutoFit/>
          </a:bodyPr>
          <a:lstStyle/>
          <a:p>
            <a:pPr>
              <a:lnSpc>
                <a:spcPct val="150000"/>
              </a:lnSpc>
            </a:pPr>
            <a:r>
              <a:rPr lang="fr-FR" sz="2800" dirty="0" smtClean="0">
                <a:latin typeface="Modern No. 20" pitchFamily="18" charset="0"/>
              </a:rPr>
              <a:t>4) la </a:t>
            </a:r>
            <a:r>
              <a:rPr lang="fr-FR" sz="2800" dirty="0" err="1" smtClean="0">
                <a:latin typeface="Modern No. 20" pitchFamily="18" charset="0"/>
              </a:rPr>
              <a:t>Voyellation</a:t>
            </a:r>
            <a:r>
              <a:rPr lang="fr-FR" sz="2800" dirty="0" smtClean="0">
                <a:latin typeface="Modern No. 20" pitchFamily="18" charset="0"/>
              </a:rPr>
              <a:t> :</a:t>
            </a:r>
          </a:p>
          <a:p>
            <a:pPr>
              <a:lnSpc>
                <a:spcPct val="150000"/>
              </a:lnSpc>
            </a:pPr>
            <a:endParaRPr lang="fr-FR" sz="2800" dirty="0" smtClean="0">
              <a:solidFill>
                <a:schemeClr val="bg1"/>
              </a:solidFill>
              <a:latin typeface="Modern No. 20" pitchFamily="18" charset="0"/>
            </a:endParaRPr>
          </a:p>
          <a:p>
            <a:pPr>
              <a:lnSpc>
                <a:spcPct val="150000"/>
              </a:lnSpc>
            </a:pPr>
            <a:endParaRPr lang="fr-FR" sz="2800" dirty="0" smtClean="0">
              <a:solidFill>
                <a:schemeClr val="bg1"/>
              </a:solidFill>
              <a:latin typeface="Modern No. 20" pitchFamily="18" charset="0"/>
            </a:endParaRPr>
          </a:p>
          <a:p>
            <a:pPr>
              <a:lnSpc>
                <a:spcPct val="150000"/>
              </a:lnSpc>
            </a:pPr>
            <a:endParaRPr lang="fr-FR" sz="2800" dirty="0" smtClean="0">
              <a:solidFill>
                <a:schemeClr val="bg1"/>
              </a:solidFill>
              <a:latin typeface="Modern No. 20" pitchFamily="18" charset="0"/>
            </a:endParaRPr>
          </a:p>
          <a:p>
            <a:pPr>
              <a:lnSpc>
                <a:spcPct val="150000"/>
              </a:lnSpc>
            </a:pPr>
            <a:r>
              <a:rPr lang="fr-FR" sz="2800" dirty="0" smtClean="0">
                <a:solidFill>
                  <a:schemeClr val="bg1"/>
                </a:solidFill>
                <a:latin typeface="Modern No. 20" pitchFamily="18" charset="0"/>
              </a:rPr>
              <a:t> </a:t>
            </a:r>
          </a:p>
          <a:p>
            <a:r>
              <a:rPr lang="fr-FR" sz="2800" dirty="0" smtClean="0"/>
              <a:t> </a:t>
            </a:r>
          </a:p>
          <a:p>
            <a:endParaRPr lang="fr-FR" sz="2800" dirty="0" smtClean="0">
              <a:solidFill>
                <a:schemeClr val="bg1"/>
              </a:solidFill>
              <a:latin typeface="Modern No. 20" pitchFamily="18" charset="0"/>
            </a:endParaRPr>
          </a:p>
        </p:txBody>
      </p:sp>
      <p:sp>
        <p:nvSpPr>
          <p:cNvPr id="15" name="Ellipse 14"/>
          <p:cNvSpPr/>
          <p:nvPr/>
        </p:nvSpPr>
        <p:spPr>
          <a:xfrm>
            <a:off x="7884368" y="6309320"/>
            <a:ext cx="802432" cy="43204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dirty="0" smtClean="0">
                <a:solidFill>
                  <a:schemeClr val="tx1"/>
                </a:solidFill>
              </a:rPr>
              <a:t>12</a:t>
            </a:r>
            <a:endParaRPr lang="fr-FR" sz="2000" dirty="0">
              <a:solidFill>
                <a:schemeClr val="tx1"/>
              </a:solidFill>
            </a:endParaRPr>
          </a:p>
        </p:txBody>
      </p:sp>
      <p:sp>
        <p:nvSpPr>
          <p:cNvPr id="17" name="Rectangle 16"/>
          <p:cNvSpPr/>
          <p:nvPr/>
        </p:nvSpPr>
        <p:spPr>
          <a:xfrm>
            <a:off x="251520" y="3140968"/>
            <a:ext cx="8712968" cy="523220"/>
          </a:xfrm>
          <a:prstGeom prst="rect">
            <a:avLst/>
          </a:prstGeom>
        </p:spPr>
        <p:txBody>
          <a:bodyPr wrap="square">
            <a:spAutoFit/>
          </a:bodyPr>
          <a:lstStyle/>
          <a:p>
            <a:endParaRPr lang="fr-FR" sz="2800" dirty="0" smtClean="0">
              <a:solidFill>
                <a:schemeClr val="bg1"/>
              </a:solidFill>
              <a:latin typeface="Modern No. 20" pitchFamily="18" charset="0"/>
            </a:endParaRPr>
          </a:p>
        </p:txBody>
      </p:sp>
      <p:sp>
        <p:nvSpPr>
          <p:cNvPr id="16" name="Rectangle 15"/>
          <p:cNvSpPr/>
          <p:nvPr/>
        </p:nvSpPr>
        <p:spPr>
          <a:xfrm>
            <a:off x="251520" y="2967335"/>
            <a:ext cx="8640960" cy="1231106"/>
          </a:xfrm>
          <a:prstGeom prst="rect">
            <a:avLst/>
          </a:prstGeom>
        </p:spPr>
        <p:txBody>
          <a:bodyPr wrap="square">
            <a:spAutoFit/>
          </a:bodyPr>
          <a:lstStyle/>
          <a:p>
            <a:endParaRPr lang="fr-FR" dirty="0" smtClean="0"/>
          </a:p>
          <a:p>
            <a:r>
              <a:rPr lang="fr-FR" sz="2800" dirty="0" smtClean="0">
                <a:latin typeface="Modern No. 20" pitchFamily="18" charset="0"/>
              </a:rPr>
              <a:t>Le problème de la </a:t>
            </a:r>
            <a:r>
              <a:rPr lang="fr-FR" sz="2800" dirty="0" err="1" smtClean="0">
                <a:latin typeface="Modern No. 20" pitchFamily="18" charset="0"/>
              </a:rPr>
              <a:t>voyellation</a:t>
            </a:r>
            <a:r>
              <a:rPr lang="fr-FR" sz="2800" dirty="0" smtClean="0">
                <a:latin typeface="Modern No. 20" pitchFamily="18" charset="0"/>
              </a:rPr>
              <a:t> réside dans l’absence des signes de </a:t>
            </a:r>
            <a:r>
              <a:rPr lang="fr-FR" sz="2800" dirty="0" err="1" smtClean="0">
                <a:latin typeface="Modern No. 20" pitchFamily="18" charset="0"/>
              </a:rPr>
              <a:t>voyellation</a:t>
            </a:r>
            <a:r>
              <a:rPr lang="fr-FR" sz="2800" dirty="0" smtClean="0">
                <a:latin typeface="Modern No. 20" pitchFamily="18" charset="0"/>
              </a:rPr>
              <a:t> dans les textes arabes. </a:t>
            </a:r>
            <a:endParaRPr lang="fr-FR" sz="2800" b="1" dirty="0" smtClean="0">
              <a:latin typeface="Modern No. 20" pitchFamily="18" charset="0"/>
            </a:endParaRPr>
          </a:p>
        </p:txBody>
      </p:sp>
      <p:graphicFrame>
        <p:nvGraphicFramePr>
          <p:cNvPr id="20" name="Tableau 19"/>
          <p:cNvGraphicFramePr>
            <a:graphicFrameLocks noGrp="1"/>
          </p:cNvGraphicFramePr>
          <p:nvPr>
            <p:extLst>
              <p:ext uri="{D42A27DB-BD31-4B8C-83A1-F6EECF244321}">
                <p14:modId xmlns:p14="http://schemas.microsoft.com/office/powerpoint/2010/main" xmlns="" val="617856851"/>
              </p:ext>
            </p:extLst>
          </p:nvPr>
        </p:nvGraphicFramePr>
        <p:xfrm>
          <a:off x="343671" y="2460635"/>
          <a:ext cx="8352929" cy="3852603"/>
        </p:xfrm>
        <a:graphic>
          <a:graphicData uri="http://schemas.openxmlformats.org/drawingml/2006/table">
            <a:tbl>
              <a:tblPr firstRow="1" firstCol="1" bandRow="1">
                <a:tableStyleId>{08FB837D-C827-4EFA-A057-4D05807E0F7C}</a:tableStyleId>
              </a:tblPr>
              <a:tblGrid>
                <a:gridCol w="2554281"/>
                <a:gridCol w="2888781"/>
                <a:gridCol w="2909867"/>
              </a:tblGrid>
              <a:tr h="432048">
                <a:tc>
                  <a:txBody>
                    <a:bodyPr/>
                    <a:lstStyle/>
                    <a:p>
                      <a:pPr indent="450215" algn="just">
                        <a:lnSpc>
                          <a:spcPct val="115000"/>
                        </a:lnSpc>
                        <a:spcAft>
                          <a:spcPts val="1000"/>
                        </a:spcAft>
                      </a:pPr>
                      <a:r>
                        <a:rPr lang="fr-FR" sz="1800" dirty="0">
                          <a:effectLst/>
                        </a:rPr>
                        <a:t>Mot </a:t>
                      </a:r>
                      <a:r>
                        <a:rPr lang="fr-FR" sz="1800" dirty="0" err="1">
                          <a:effectLst/>
                        </a:rPr>
                        <a:t>Voyellé</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15000"/>
                        </a:lnSpc>
                        <a:spcAft>
                          <a:spcPts val="1000"/>
                        </a:spcAft>
                      </a:pPr>
                      <a:r>
                        <a:rPr lang="fr-FR" sz="1800" dirty="0" err="1">
                          <a:effectLst/>
                        </a:rPr>
                        <a:t>Pré-notion</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15000"/>
                        </a:lnSpc>
                        <a:spcAft>
                          <a:spcPts val="1000"/>
                        </a:spcAft>
                      </a:pPr>
                      <a:r>
                        <a:rPr lang="fr-FR" sz="1600" dirty="0">
                          <a:effectLst/>
                        </a:rPr>
                        <a:t>Notion d’écrire </a:t>
                      </a:r>
                      <a:endParaRPr lang="fr-FR" sz="14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348561">
                <a:tc>
                  <a:txBody>
                    <a:bodyPr/>
                    <a:lstStyle/>
                    <a:p>
                      <a:pPr indent="450215" algn="just">
                        <a:lnSpc>
                          <a:spcPct val="115000"/>
                        </a:lnSpc>
                        <a:spcAft>
                          <a:spcPts val="1000"/>
                        </a:spcAft>
                      </a:pPr>
                      <a:r>
                        <a:rPr lang="ar-DZ" sz="2000" dirty="0">
                          <a:effectLst/>
                        </a:rPr>
                        <a:t>كَتَبَ   </a:t>
                      </a:r>
                      <a:endParaRPr lang="fr-FR" sz="18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15000"/>
                        </a:lnSpc>
                        <a:spcAft>
                          <a:spcPts val="1000"/>
                        </a:spcAft>
                      </a:pPr>
                      <a:r>
                        <a:rPr lang="fr-FR" sz="1800" dirty="0" err="1">
                          <a:effectLst/>
                        </a:rPr>
                        <a:t>Kataba</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15000"/>
                        </a:lnSpc>
                        <a:spcAft>
                          <a:spcPts val="1000"/>
                        </a:spcAft>
                      </a:pPr>
                      <a:r>
                        <a:rPr lang="fr-FR" sz="1800" dirty="0">
                          <a:effectLst/>
                        </a:rPr>
                        <a:t>Il a écrit</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395037">
                <a:tc>
                  <a:txBody>
                    <a:bodyPr/>
                    <a:lstStyle/>
                    <a:p>
                      <a:pPr indent="450215" algn="l">
                        <a:lnSpc>
                          <a:spcPct val="115000"/>
                        </a:lnSpc>
                        <a:spcAft>
                          <a:spcPts val="1000"/>
                        </a:spcAft>
                      </a:pPr>
                      <a:r>
                        <a:rPr lang="fr-FR" sz="2000" dirty="0" smtClean="0">
                          <a:effectLst/>
                        </a:rPr>
                        <a:t>   </a:t>
                      </a:r>
                      <a:r>
                        <a:rPr lang="ar-DZ" sz="2000" dirty="0" smtClean="0">
                          <a:effectLst/>
                        </a:rPr>
                        <a:t>كُتِبَ</a:t>
                      </a:r>
                      <a:endParaRPr lang="fr-FR" sz="18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15000"/>
                        </a:lnSpc>
                        <a:spcAft>
                          <a:spcPts val="1000"/>
                        </a:spcAft>
                      </a:pPr>
                      <a:r>
                        <a:rPr lang="fr-FR" sz="1800" dirty="0" err="1">
                          <a:effectLst/>
                        </a:rPr>
                        <a:t>Kutiba</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15000"/>
                        </a:lnSpc>
                        <a:spcAft>
                          <a:spcPts val="1000"/>
                        </a:spcAft>
                      </a:pPr>
                      <a:r>
                        <a:rPr lang="fr-FR" sz="1800" dirty="0">
                          <a:effectLst/>
                        </a:rPr>
                        <a:t>Il a été écrit</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327780">
                <a:tc>
                  <a:txBody>
                    <a:bodyPr/>
                    <a:lstStyle/>
                    <a:p>
                      <a:pPr indent="450215" algn="just">
                        <a:lnSpc>
                          <a:spcPct val="115000"/>
                        </a:lnSpc>
                        <a:spcAft>
                          <a:spcPts val="1000"/>
                        </a:spcAft>
                      </a:pPr>
                      <a:r>
                        <a:rPr lang="fr-FR" sz="1800" dirty="0" smtClean="0">
                          <a:effectLst/>
                        </a:rPr>
                        <a:t>   </a:t>
                      </a:r>
                      <a:r>
                        <a:rPr lang="ar-DZ" sz="1800" dirty="0" smtClean="0">
                          <a:effectLst/>
                        </a:rPr>
                        <a:t>كُتُب</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15000"/>
                        </a:lnSpc>
                        <a:spcAft>
                          <a:spcPts val="1000"/>
                        </a:spcAft>
                      </a:pPr>
                      <a:r>
                        <a:rPr lang="fr-FR" sz="1800" dirty="0" err="1">
                          <a:effectLst/>
                        </a:rPr>
                        <a:t>Kutub</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15000"/>
                        </a:lnSpc>
                        <a:spcAft>
                          <a:spcPts val="1000"/>
                        </a:spcAft>
                      </a:pPr>
                      <a:r>
                        <a:rPr lang="fr-FR" sz="1600" dirty="0">
                          <a:effectLst/>
                        </a:rPr>
                        <a:t>Des livres</a:t>
                      </a:r>
                      <a:endParaRPr lang="fr-FR" sz="14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360963">
                <a:tc>
                  <a:txBody>
                    <a:bodyPr/>
                    <a:lstStyle/>
                    <a:p>
                      <a:pPr indent="450215" algn="just">
                        <a:lnSpc>
                          <a:spcPct val="115000"/>
                        </a:lnSpc>
                        <a:spcAft>
                          <a:spcPts val="1000"/>
                        </a:spcAft>
                      </a:pPr>
                      <a:r>
                        <a:rPr lang="fr-FR" sz="1800" dirty="0" smtClean="0">
                          <a:effectLst/>
                        </a:rPr>
                        <a:t>  </a:t>
                      </a:r>
                      <a:r>
                        <a:rPr lang="ar-DZ" sz="1800" dirty="0" smtClean="0">
                          <a:effectLst/>
                        </a:rPr>
                        <a:t>كَتب</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15000"/>
                        </a:lnSpc>
                        <a:spcAft>
                          <a:spcPts val="1000"/>
                        </a:spcAft>
                      </a:pPr>
                      <a:r>
                        <a:rPr lang="fr-FR" sz="1800" dirty="0" err="1">
                          <a:effectLst/>
                        </a:rPr>
                        <a:t>Katob</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15000"/>
                        </a:lnSpc>
                        <a:spcAft>
                          <a:spcPts val="1000"/>
                        </a:spcAft>
                      </a:pPr>
                      <a:r>
                        <a:rPr lang="fr-FR" sz="1800" dirty="0">
                          <a:effectLst/>
                        </a:rPr>
                        <a:t>Un écrit</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385768">
                <a:tc>
                  <a:txBody>
                    <a:bodyPr/>
                    <a:lstStyle/>
                    <a:p>
                      <a:pPr indent="450215" algn="just">
                        <a:lnSpc>
                          <a:spcPct val="115000"/>
                        </a:lnSpc>
                        <a:spcAft>
                          <a:spcPts val="1000"/>
                        </a:spcAft>
                      </a:pPr>
                      <a:r>
                        <a:rPr lang="fr-FR" sz="1800" dirty="0" smtClean="0">
                          <a:effectLst/>
                        </a:rPr>
                        <a:t>  </a:t>
                      </a:r>
                      <a:r>
                        <a:rPr lang="ar-DZ" sz="1800" dirty="0" smtClean="0">
                          <a:effectLst/>
                        </a:rPr>
                        <a:t>كَتَّبَ</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15000"/>
                        </a:lnSpc>
                        <a:spcAft>
                          <a:spcPts val="1000"/>
                        </a:spcAft>
                      </a:pPr>
                      <a:r>
                        <a:rPr lang="fr-FR" sz="1600" dirty="0" err="1">
                          <a:effectLst/>
                        </a:rPr>
                        <a:t>Kattaba</a:t>
                      </a:r>
                      <a:endParaRPr lang="fr-FR" sz="14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15000"/>
                        </a:lnSpc>
                        <a:spcAft>
                          <a:spcPts val="1000"/>
                        </a:spcAft>
                      </a:pPr>
                      <a:r>
                        <a:rPr lang="fr-FR" sz="1800" dirty="0">
                          <a:effectLst/>
                        </a:rPr>
                        <a:t>Il a fait écrire</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576795">
                <a:tc>
                  <a:txBody>
                    <a:bodyPr/>
                    <a:lstStyle/>
                    <a:p>
                      <a:pPr indent="450215" algn="just">
                        <a:lnSpc>
                          <a:spcPct val="115000"/>
                        </a:lnSpc>
                        <a:spcAft>
                          <a:spcPts val="1000"/>
                        </a:spcAft>
                      </a:pPr>
                      <a:r>
                        <a:rPr lang="fr-FR" sz="2000" dirty="0" smtClean="0">
                          <a:effectLst/>
                        </a:rPr>
                        <a:t>  </a:t>
                      </a:r>
                      <a:r>
                        <a:rPr lang="ar-DZ" sz="2000" dirty="0" smtClean="0">
                          <a:effectLst/>
                        </a:rPr>
                        <a:t>كُتِّبَ</a:t>
                      </a:r>
                      <a:endParaRPr lang="fr-FR" sz="18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15000"/>
                        </a:lnSpc>
                        <a:spcAft>
                          <a:spcPts val="1000"/>
                        </a:spcAft>
                      </a:pPr>
                      <a:r>
                        <a:rPr lang="fr-FR" sz="1600" dirty="0" err="1">
                          <a:effectLst/>
                        </a:rPr>
                        <a:t>Kuttiba</a:t>
                      </a:r>
                      <a:endParaRPr lang="fr-FR" sz="14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15000"/>
                        </a:lnSpc>
                        <a:spcAft>
                          <a:spcPts val="1000"/>
                        </a:spcAft>
                      </a:pPr>
                      <a:r>
                        <a:rPr lang="fr-FR" sz="1600" dirty="0">
                          <a:effectLst/>
                        </a:rPr>
                        <a:t>Faire écrire – forme </a:t>
                      </a:r>
                      <a:r>
                        <a:rPr lang="fr-FR" sz="1600" dirty="0" smtClean="0">
                          <a:effectLst/>
                        </a:rPr>
                        <a:t>  factitive</a:t>
                      </a:r>
                      <a:endParaRPr lang="fr-FR" sz="14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327780">
                <a:tc>
                  <a:txBody>
                    <a:bodyPr/>
                    <a:lstStyle/>
                    <a:p>
                      <a:pPr indent="450215" algn="just">
                        <a:lnSpc>
                          <a:spcPct val="115000"/>
                        </a:lnSpc>
                        <a:spcAft>
                          <a:spcPts val="1000"/>
                        </a:spcAft>
                      </a:pPr>
                      <a:r>
                        <a:rPr lang="fr-FR" sz="1800" dirty="0" smtClean="0">
                          <a:effectLst/>
                        </a:rPr>
                        <a:t>  </a:t>
                      </a:r>
                      <a:r>
                        <a:rPr lang="ar-DZ" sz="1800" dirty="0" smtClean="0">
                          <a:effectLst/>
                        </a:rPr>
                        <a:t>كَتِّبُ</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15000"/>
                        </a:lnSpc>
                        <a:spcAft>
                          <a:spcPts val="1000"/>
                        </a:spcAft>
                      </a:pPr>
                      <a:r>
                        <a:rPr lang="fr-FR" sz="1600" dirty="0" err="1">
                          <a:effectLst/>
                        </a:rPr>
                        <a:t>Kattibo</a:t>
                      </a:r>
                      <a:endParaRPr lang="fr-FR" sz="14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15000"/>
                        </a:lnSpc>
                        <a:spcAft>
                          <a:spcPts val="1000"/>
                        </a:spcAft>
                      </a:pPr>
                      <a:r>
                        <a:rPr lang="fr-FR" sz="1800" dirty="0">
                          <a:effectLst/>
                        </a:rPr>
                        <a:t>Fais écrire</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348561">
                <a:tc>
                  <a:txBody>
                    <a:bodyPr/>
                    <a:lstStyle/>
                    <a:p>
                      <a:pPr indent="450215" algn="just">
                        <a:lnSpc>
                          <a:spcPct val="115000"/>
                        </a:lnSpc>
                        <a:spcAft>
                          <a:spcPts val="1000"/>
                        </a:spcAft>
                      </a:pPr>
                      <a:r>
                        <a:rPr lang="fr-FR" sz="2000" dirty="0" smtClean="0">
                          <a:effectLst/>
                        </a:rPr>
                        <a:t> </a:t>
                      </a:r>
                      <a:r>
                        <a:rPr lang="ar-DZ" sz="2000" dirty="0" smtClean="0">
                          <a:effectLst/>
                        </a:rPr>
                        <a:t>كَتَبَّ</a:t>
                      </a:r>
                      <a:endParaRPr lang="fr-FR" sz="18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15000"/>
                        </a:lnSpc>
                        <a:spcAft>
                          <a:spcPts val="1000"/>
                        </a:spcAft>
                      </a:pPr>
                      <a:r>
                        <a:rPr lang="fr-FR" sz="1600" dirty="0" err="1">
                          <a:effectLst/>
                        </a:rPr>
                        <a:t>Katabba</a:t>
                      </a:r>
                      <a:endParaRPr lang="fr-FR" sz="14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15000"/>
                        </a:lnSpc>
                        <a:spcAft>
                          <a:spcPts val="1000"/>
                        </a:spcAft>
                      </a:pPr>
                      <a:r>
                        <a:rPr lang="fr-FR" sz="1800" dirty="0">
                          <a:effectLst/>
                        </a:rPr>
                        <a:t>Comme trancher</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345392">
                <a:tc>
                  <a:txBody>
                    <a:bodyPr/>
                    <a:lstStyle/>
                    <a:p>
                      <a:pPr indent="450215" algn="just">
                        <a:lnSpc>
                          <a:spcPct val="115000"/>
                        </a:lnSpc>
                        <a:spcAft>
                          <a:spcPts val="1000"/>
                        </a:spcAft>
                      </a:pPr>
                      <a:r>
                        <a:rPr lang="fr-FR" sz="1800" dirty="0">
                          <a:effectLst/>
                        </a:rPr>
                        <a:t>…</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15000"/>
                        </a:lnSpc>
                        <a:spcAft>
                          <a:spcPts val="1000"/>
                        </a:spcAft>
                      </a:pPr>
                      <a:r>
                        <a:rPr lang="fr-FR" sz="1800" dirty="0">
                          <a:effectLst/>
                        </a:rPr>
                        <a:t>…</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indent="450215" algn="just">
                        <a:lnSpc>
                          <a:spcPct val="115000"/>
                        </a:lnSpc>
                        <a:spcAft>
                          <a:spcPts val="1000"/>
                        </a:spcAft>
                      </a:pPr>
                      <a:r>
                        <a:rPr lang="fr-FR" sz="1800" dirty="0">
                          <a:effectLst/>
                        </a:rPr>
                        <a:t>…</a:t>
                      </a:r>
                      <a:endParaRPr lang="fr-FR"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22" presetClass="emph" presetSubtype="0" fill="hold" grpId="0" nodeType="withEffect">
                                  <p:stCondLst>
                                    <p:cond delay="0"/>
                                  </p:stCondLst>
                                  <p:childTnLst>
                                    <p:animClr clrSpc="hsl" dir="cw">
                                      <p:cBhvr override="childStyle">
                                        <p:cTn id="8" dur="500" fill="hold"/>
                                        <p:tgtEl>
                                          <p:spTgt spid="6"/>
                                        </p:tgtEl>
                                        <p:attrNameLst>
                                          <p:attrName>style.color</p:attrName>
                                        </p:attrNameLst>
                                      </p:cBhvr>
                                      <p:by>
                                        <p:hsl h="-7200000" s="0" l="0"/>
                                      </p:by>
                                    </p:animClr>
                                    <p:animClr clrSpc="hsl" dir="cw">
                                      <p:cBhvr>
                                        <p:cTn id="9" dur="500" fill="hold"/>
                                        <p:tgtEl>
                                          <p:spTgt spid="6"/>
                                        </p:tgtEl>
                                        <p:attrNameLst>
                                          <p:attrName>fillcolor</p:attrName>
                                        </p:attrNameLst>
                                      </p:cBhvr>
                                      <p:by>
                                        <p:hsl h="-7200000" s="0" l="0"/>
                                      </p:by>
                                    </p:animClr>
                                    <p:animClr clrSpc="hsl" dir="cw">
                                      <p:cBhvr>
                                        <p:cTn id="10" dur="500" fill="hold"/>
                                        <p:tgtEl>
                                          <p:spTgt spid="6"/>
                                        </p:tgtEl>
                                        <p:attrNameLst>
                                          <p:attrName>stroke.color</p:attrName>
                                        </p:attrNameLst>
                                      </p:cBhvr>
                                      <p:by>
                                        <p:hsl h="-7200000" s="0" l="0"/>
                                      </p:by>
                                    </p:animClr>
                                    <p:set>
                                      <p:cBhvr>
                                        <p:cTn id="11" dur="500" fill="hold"/>
                                        <p:tgtEl>
                                          <p:spTgt spid="6"/>
                                        </p:tgtEl>
                                        <p:attrNameLst>
                                          <p:attrName>fill.type</p:attrName>
                                        </p:attrNameLst>
                                      </p:cBhvr>
                                      <p:to>
                                        <p:strVal val="solid"/>
                                      </p:to>
                                    </p:set>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13">
                                            <p:txEl>
                                              <p:pRg st="0" end="0"/>
                                            </p:txEl>
                                          </p:spTgt>
                                        </p:tgtEl>
                                        <p:attrNameLst>
                                          <p:attrName>style.visibility</p:attrName>
                                        </p:attrNameLst>
                                      </p:cBhvr>
                                      <p:to>
                                        <p:strVal val="visible"/>
                                      </p:to>
                                    </p:set>
                                    <p:anim calcmode="lin" valueType="num">
                                      <p:cBhvr additive="base">
                                        <p:cTn id="20"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16">
                                            <p:txEl>
                                              <p:pRg st="1" end="1"/>
                                            </p:txEl>
                                          </p:spTgt>
                                        </p:tgtEl>
                                        <p:attrNameLst>
                                          <p:attrName>style.visibility</p:attrName>
                                        </p:attrNameLst>
                                      </p:cBhvr>
                                      <p:to>
                                        <p:strVal val="visible"/>
                                      </p:to>
                                    </p:set>
                                    <p:anim calcmode="lin" valueType="num">
                                      <p:cBhvr additive="base">
                                        <p:cTn id="26" dur="500" fill="hold"/>
                                        <p:tgtEl>
                                          <p:spTgt spid="16">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1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34" presetClass="entr" presetSubtype="0" fill="hold" nodeType="clickEffect">
                                  <p:stCondLst>
                                    <p:cond delay="0"/>
                                  </p:stCondLst>
                                  <p:childTnLst>
                                    <p:set>
                                      <p:cBhvr>
                                        <p:cTn id="31" dur="1" fill="hold">
                                          <p:stCondLst>
                                            <p:cond delay="0"/>
                                          </p:stCondLst>
                                        </p:cTn>
                                        <p:tgtEl>
                                          <p:spTgt spid="20"/>
                                        </p:tgtEl>
                                        <p:attrNameLst>
                                          <p:attrName>style.visibility</p:attrName>
                                        </p:attrNameLst>
                                      </p:cBhvr>
                                      <p:to>
                                        <p:strVal val="visible"/>
                                      </p:to>
                                    </p:set>
                                    <p:anim from="(-#ppt_w/2)" to="(#ppt_x)" calcmode="lin" valueType="num">
                                      <p:cBhvr>
                                        <p:cTn id="32" dur="600" fill="hold">
                                          <p:stCondLst>
                                            <p:cond delay="0"/>
                                          </p:stCondLst>
                                        </p:cTn>
                                        <p:tgtEl>
                                          <p:spTgt spid="20"/>
                                        </p:tgtEl>
                                        <p:attrNameLst>
                                          <p:attrName>ppt_x</p:attrName>
                                        </p:attrNameLst>
                                      </p:cBhvr>
                                    </p:anim>
                                    <p:anim from="0" to="-1.0" calcmode="lin" valueType="num">
                                      <p:cBhvr>
                                        <p:cTn id="33" dur="200" decel="50000" autoRev="1" fill="hold">
                                          <p:stCondLst>
                                            <p:cond delay="600"/>
                                          </p:stCondLst>
                                        </p:cTn>
                                        <p:tgtEl>
                                          <p:spTgt spid="20"/>
                                        </p:tgtEl>
                                        <p:attrNameLst>
                                          <p:attrName>xshear</p:attrName>
                                        </p:attrNameLst>
                                      </p:cBhvr>
                                    </p:anim>
                                    <p:animScale>
                                      <p:cBhvr>
                                        <p:cTn id="34" dur="200" decel="100000" autoRev="1" fill="hold">
                                          <p:stCondLst>
                                            <p:cond delay="600"/>
                                          </p:stCondLst>
                                        </p:cTn>
                                        <p:tgtEl>
                                          <p:spTgt spid="20"/>
                                        </p:tgtEl>
                                      </p:cBhvr>
                                      <p:from x="100000" y="100000"/>
                                      <p:to x="80000" y="100000"/>
                                    </p:animScale>
                                    <p:anim by="(#ppt_h/3+#ppt_w*0.1)" calcmode="lin" valueType="num">
                                      <p:cBhvr additive="sum">
                                        <p:cTn id="35" dur="200" decel="100000" autoRev="1" fill="hold">
                                          <p:stCondLst>
                                            <p:cond delay="600"/>
                                          </p:stCondLst>
                                        </p:cTn>
                                        <p:tgtEl>
                                          <p:spTgt spid="20"/>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p:cNvGrpSpPr/>
          <p:nvPr>
            <p:custDataLst>
              <p:tags r:id="rId1"/>
            </p:custDataLst>
          </p:nvPr>
        </p:nvGrpSpPr>
        <p:grpSpPr>
          <a:xfrm>
            <a:off x="251520" y="1484784"/>
            <a:ext cx="3672408" cy="720080"/>
            <a:chOff x="571472" y="928670"/>
            <a:chExt cx="2344344" cy="500066"/>
          </a:xfrm>
        </p:grpSpPr>
        <p:pic>
          <p:nvPicPr>
            <p:cNvPr id="3" name="Picture 36" descr="037CN11"/>
            <p:cNvPicPr>
              <a:picLocks noChangeAspect="1" noChangeArrowheads="1"/>
            </p:cNvPicPr>
            <p:nvPr/>
          </p:nvPicPr>
          <p:blipFill>
            <a:blip r:embed="rId10" cstate="print"/>
            <a:srcRect/>
            <a:stretch>
              <a:fillRect/>
            </a:stretch>
          </p:blipFill>
          <p:spPr bwMode="auto">
            <a:xfrm>
              <a:off x="571472" y="928670"/>
              <a:ext cx="2344344" cy="500066"/>
            </a:xfrm>
            <a:prstGeom prst="rect">
              <a:avLst/>
            </a:prstGeom>
            <a:noFill/>
          </p:spPr>
        </p:pic>
        <p:sp>
          <p:nvSpPr>
            <p:cNvPr id="4" name="Arrondir un rectangle avec un coin diagonal 3"/>
            <p:cNvSpPr/>
            <p:nvPr/>
          </p:nvSpPr>
          <p:spPr>
            <a:xfrm>
              <a:off x="709375" y="928670"/>
              <a:ext cx="2051830" cy="428628"/>
            </a:xfrm>
            <a:prstGeom prst="round2DiagRect">
              <a:avLst/>
            </a:prstGeom>
            <a:noFill/>
          </p:spPr>
          <p:style>
            <a:lnRef idx="0">
              <a:schemeClr val="accent6"/>
            </a:lnRef>
            <a:fillRef idx="3">
              <a:schemeClr val="accent6"/>
            </a:fillRef>
            <a:effectRef idx="3">
              <a:schemeClr val="accent6"/>
            </a:effectRef>
            <a:fontRef idx="minor">
              <a:schemeClr val="lt1"/>
            </a:fontRef>
          </p:style>
          <p:txBody>
            <a:bodyPr rtlCol="0" anchor="ctr"/>
            <a:lstStyle/>
            <a:p>
              <a:pPr algn="ctr"/>
              <a:r>
                <a:rPr lang="fr-FR" sz="2000" i="1" dirty="0" smtClean="0">
                  <a:solidFill>
                    <a:schemeClr val="tx1"/>
                  </a:solidFill>
                  <a:latin typeface="Comic Sans MS" pitchFamily="66" charset="0"/>
                </a:rPr>
                <a:t>Problèmes de TALA</a:t>
              </a:r>
              <a:endParaRPr lang="fr-FR" sz="2000" i="1" dirty="0">
                <a:solidFill>
                  <a:schemeClr val="tx1"/>
                </a:solidFill>
                <a:latin typeface="Comic Sans MS" pitchFamily="66" charset="0"/>
              </a:endParaRPr>
            </a:p>
          </p:txBody>
        </p:sp>
      </p:grpSp>
      <p:sp>
        <p:nvSpPr>
          <p:cNvPr id="5" name="Arrondir un rectangle avec un coin diagonal 4"/>
          <p:cNvSpPr/>
          <p:nvPr>
            <p:custDataLst>
              <p:tags r:id="rId2"/>
            </p:custDataLst>
          </p:nvPr>
        </p:nvSpPr>
        <p:spPr>
          <a:xfrm>
            <a:off x="0"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rPr>
              <a:t>TAL</a:t>
            </a:r>
            <a:endParaRPr lang="fr-FR" sz="2400" dirty="0"/>
          </a:p>
        </p:txBody>
      </p:sp>
      <p:sp>
        <p:nvSpPr>
          <p:cNvPr id="6" name="Arrondir un rectangle avec un coin diagonal 5"/>
          <p:cNvSpPr/>
          <p:nvPr>
            <p:custDataLst>
              <p:tags r:id="rId3"/>
            </p:custDataLst>
          </p:nvPr>
        </p:nvSpPr>
        <p:spPr>
          <a:xfrm>
            <a:off x="17636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TALA</a:t>
            </a:r>
            <a:endParaRPr lang="fr-FR" sz="2400" dirty="0">
              <a:latin typeface="Modern No. 20" pitchFamily="18" charset="0"/>
              <a:cs typeface="Times New Roman" pitchFamily="18" charset="0"/>
            </a:endParaRPr>
          </a:p>
        </p:txBody>
      </p:sp>
      <p:sp>
        <p:nvSpPr>
          <p:cNvPr id="7" name="Arrondir un rectangle avec un coin diagonal 6"/>
          <p:cNvSpPr/>
          <p:nvPr>
            <p:custDataLst>
              <p:tags r:id="rId4"/>
            </p:custDataLst>
          </p:nvPr>
        </p:nvSpPr>
        <p:spPr>
          <a:xfrm>
            <a:off x="35638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dirty="0" smtClean="0">
                <a:latin typeface="Modern No. 20" pitchFamily="18" charset="0"/>
                <a:cs typeface="Times New Roman" pitchFamily="18" charset="0"/>
              </a:rPr>
              <a:t>Cohésion lexicale</a:t>
            </a:r>
            <a:endParaRPr lang="fr-FR" dirty="0">
              <a:latin typeface="Modern No. 20" pitchFamily="18" charset="0"/>
              <a:cs typeface="Times New Roman" pitchFamily="18" charset="0"/>
            </a:endParaRPr>
          </a:p>
        </p:txBody>
      </p:sp>
      <p:sp>
        <p:nvSpPr>
          <p:cNvPr id="8" name="Arrondir un rectangle avec un coin diagonal 7"/>
          <p:cNvSpPr/>
          <p:nvPr>
            <p:custDataLst>
              <p:tags r:id="rId5"/>
            </p:custDataLst>
          </p:nvPr>
        </p:nvSpPr>
        <p:spPr>
          <a:xfrm>
            <a:off x="53640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i="1" dirty="0" smtClean="0">
                <a:latin typeface="Modern No. 20" pitchFamily="18" charset="0"/>
              </a:rPr>
              <a:t>Conception </a:t>
            </a:r>
          </a:p>
        </p:txBody>
      </p:sp>
      <p:sp>
        <p:nvSpPr>
          <p:cNvPr id="9" name="Arrondir un rectangle avec un coin diagonal 8"/>
          <p:cNvSpPr/>
          <p:nvPr>
            <p:custDataLst>
              <p:tags r:id="rId6"/>
            </p:custDataLst>
          </p:nvPr>
        </p:nvSpPr>
        <p:spPr>
          <a:xfrm>
            <a:off x="71642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dirty="0" smtClean="0">
                <a:latin typeface="Modern No. 20" pitchFamily="18" charset="0"/>
              </a:rPr>
              <a:t>Mise en ouvre </a:t>
            </a:r>
          </a:p>
        </p:txBody>
      </p:sp>
      <p:pic>
        <p:nvPicPr>
          <p:cNvPr id="10" name="Picture 3"/>
          <p:cNvPicPr>
            <a:picLocks noChangeAspect="1" noChangeArrowheads="1"/>
          </p:cNvPicPr>
          <p:nvPr>
            <p:custDataLst>
              <p:tags r:id="rId7"/>
            </p:custDataLst>
          </p:nvPr>
        </p:nvPicPr>
        <p:blipFill>
          <a:blip r:embed="rId11" cstate="print"/>
          <a:srcRect/>
          <a:stretch>
            <a:fillRect/>
          </a:stretch>
        </p:blipFill>
        <p:spPr bwMode="auto">
          <a:xfrm>
            <a:off x="0" y="410939"/>
            <a:ext cx="9144000" cy="785813"/>
          </a:xfrm>
          <a:prstGeom prst="rect">
            <a:avLst/>
          </a:prstGeom>
          <a:noFill/>
          <a:ln w="9525">
            <a:noFill/>
            <a:miter lim="800000"/>
            <a:headEnd/>
            <a:tailEnd/>
          </a:ln>
        </p:spPr>
      </p:pic>
      <p:pic>
        <p:nvPicPr>
          <p:cNvPr id="11" name="Picture 12"/>
          <p:cNvPicPr preferRelativeResize="0">
            <a:picLocks noChangeArrowheads="1"/>
          </p:cNvPicPr>
          <p:nvPr>
            <p:custDataLst>
              <p:tags r:id="rId8"/>
            </p:custDataLst>
          </p:nvPr>
        </p:nvPicPr>
        <p:blipFill>
          <a:blip r:embed="rId12" cstate="print"/>
          <a:srcRect/>
          <a:stretch>
            <a:fillRect/>
          </a:stretch>
        </p:blipFill>
        <p:spPr bwMode="auto">
          <a:xfrm>
            <a:off x="2339752" y="548680"/>
            <a:ext cx="503238" cy="503238"/>
          </a:xfrm>
          <a:prstGeom prst="rect">
            <a:avLst/>
          </a:prstGeom>
          <a:noFill/>
          <a:ln w="9525">
            <a:noFill/>
            <a:miter lim="800000"/>
            <a:headEnd/>
            <a:tailEnd/>
          </a:ln>
        </p:spPr>
      </p:pic>
      <p:sp>
        <p:nvSpPr>
          <p:cNvPr id="13" name="Rectangle 12"/>
          <p:cNvSpPr/>
          <p:nvPr/>
        </p:nvSpPr>
        <p:spPr>
          <a:xfrm>
            <a:off x="179512" y="2276872"/>
            <a:ext cx="8964488" cy="4832092"/>
          </a:xfrm>
          <a:prstGeom prst="rect">
            <a:avLst/>
          </a:prstGeom>
        </p:spPr>
        <p:txBody>
          <a:bodyPr wrap="square">
            <a:spAutoFit/>
          </a:bodyPr>
          <a:lstStyle/>
          <a:p>
            <a:pPr>
              <a:lnSpc>
                <a:spcPct val="150000"/>
              </a:lnSpc>
            </a:pPr>
            <a:r>
              <a:rPr lang="fr-FR" sz="2800" dirty="0" smtClean="0">
                <a:latin typeface="Modern No. 20" pitchFamily="18" charset="0"/>
              </a:rPr>
              <a:t>5) L’étiquetage grammatical</a:t>
            </a:r>
            <a:r>
              <a:rPr lang="fr-FR" sz="2800" b="1" dirty="0" smtClean="0"/>
              <a:t> </a:t>
            </a:r>
            <a:r>
              <a:rPr lang="fr-FR" sz="2800" dirty="0" smtClean="0">
                <a:latin typeface="Modern No. 20" pitchFamily="18" charset="0"/>
              </a:rPr>
              <a:t> :</a:t>
            </a:r>
          </a:p>
          <a:p>
            <a:pPr>
              <a:lnSpc>
                <a:spcPct val="150000"/>
              </a:lnSpc>
            </a:pPr>
            <a:endParaRPr lang="fr-FR" sz="2800" dirty="0" smtClean="0">
              <a:latin typeface="Modern No. 20" pitchFamily="18" charset="0"/>
            </a:endParaRPr>
          </a:p>
          <a:p>
            <a:pPr>
              <a:lnSpc>
                <a:spcPct val="150000"/>
              </a:lnSpc>
            </a:pPr>
            <a:endParaRPr lang="fr-FR" sz="2800" dirty="0" smtClean="0">
              <a:latin typeface="Modern No. 20" pitchFamily="18" charset="0"/>
            </a:endParaRPr>
          </a:p>
          <a:p>
            <a:pPr>
              <a:lnSpc>
                <a:spcPct val="150000"/>
              </a:lnSpc>
            </a:pPr>
            <a:endParaRPr lang="fr-FR" sz="2800" dirty="0" smtClean="0">
              <a:latin typeface="Modern No. 20" pitchFamily="18" charset="0"/>
            </a:endParaRPr>
          </a:p>
          <a:p>
            <a:pPr>
              <a:lnSpc>
                <a:spcPct val="150000"/>
              </a:lnSpc>
            </a:pPr>
            <a:endParaRPr lang="fr-FR" sz="2800" dirty="0" smtClean="0">
              <a:latin typeface="Modern No. 20" pitchFamily="18" charset="0"/>
            </a:endParaRPr>
          </a:p>
          <a:p>
            <a:pPr>
              <a:lnSpc>
                <a:spcPct val="150000"/>
              </a:lnSpc>
            </a:pPr>
            <a:r>
              <a:rPr lang="fr-FR" sz="2800" dirty="0" smtClean="0">
                <a:latin typeface="Modern No. 20" pitchFamily="18" charset="0"/>
              </a:rPr>
              <a:t> </a:t>
            </a:r>
          </a:p>
          <a:p>
            <a:r>
              <a:rPr lang="fr-FR" sz="2800" dirty="0" smtClean="0"/>
              <a:t> </a:t>
            </a:r>
          </a:p>
          <a:p>
            <a:endParaRPr lang="fr-FR" sz="2800" dirty="0" smtClean="0">
              <a:latin typeface="Modern No. 20" pitchFamily="18" charset="0"/>
            </a:endParaRPr>
          </a:p>
        </p:txBody>
      </p:sp>
      <p:sp>
        <p:nvSpPr>
          <p:cNvPr id="15" name="Ellipse 14"/>
          <p:cNvSpPr/>
          <p:nvPr/>
        </p:nvSpPr>
        <p:spPr>
          <a:xfrm>
            <a:off x="7884368" y="6309320"/>
            <a:ext cx="802432" cy="43204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dirty="0" smtClean="0">
                <a:solidFill>
                  <a:schemeClr val="tx1"/>
                </a:solidFill>
              </a:rPr>
              <a:t>13</a:t>
            </a:r>
            <a:endParaRPr lang="fr-FR" sz="2000" dirty="0">
              <a:solidFill>
                <a:schemeClr val="tx1"/>
              </a:solidFill>
            </a:endParaRPr>
          </a:p>
        </p:txBody>
      </p:sp>
      <p:sp>
        <p:nvSpPr>
          <p:cNvPr id="17" name="Rectangle 16"/>
          <p:cNvSpPr/>
          <p:nvPr/>
        </p:nvSpPr>
        <p:spPr>
          <a:xfrm>
            <a:off x="251520" y="3140968"/>
            <a:ext cx="8712968" cy="523220"/>
          </a:xfrm>
          <a:prstGeom prst="rect">
            <a:avLst/>
          </a:prstGeom>
        </p:spPr>
        <p:txBody>
          <a:bodyPr wrap="square">
            <a:spAutoFit/>
          </a:bodyPr>
          <a:lstStyle/>
          <a:p>
            <a:endParaRPr lang="fr-FR" sz="2800" dirty="0" smtClean="0">
              <a:solidFill>
                <a:schemeClr val="bg1"/>
              </a:solidFill>
              <a:latin typeface="Modern No. 20" pitchFamily="18" charset="0"/>
            </a:endParaRPr>
          </a:p>
        </p:txBody>
      </p:sp>
      <p:sp>
        <p:nvSpPr>
          <p:cNvPr id="18" name="Rectangle 17"/>
          <p:cNvSpPr/>
          <p:nvPr/>
        </p:nvSpPr>
        <p:spPr>
          <a:xfrm>
            <a:off x="306397" y="3140968"/>
            <a:ext cx="8640960" cy="2677656"/>
          </a:xfrm>
          <a:prstGeom prst="rect">
            <a:avLst/>
          </a:prstGeom>
        </p:spPr>
        <p:txBody>
          <a:bodyPr wrap="square">
            <a:spAutoFit/>
          </a:bodyPr>
          <a:lstStyle/>
          <a:p>
            <a:pPr indent="722313" algn="just"/>
            <a:r>
              <a:rPr lang="fr-FR" sz="2800" dirty="0" smtClean="0">
                <a:latin typeface="Modern No. 20" pitchFamily="18" charset="0"/>
              </a:rPr>
              <a:t>L’étiquetage grammatical est l’opération qui consiste à attribuer à chacun des mots d’un texte la catégorie (nom, verbe, adjectif, article </a:t>
            </a:r>
            <a:r>
              <a:rPr lang="fr-FR" sz="2800" dirty="0" err="1" smtClean="0">
                <a:latin typeface="Modern No. 20" pitchFamily="18" charset="0"/>
              </a:rPr>
              <a:t>déﬁni</a:t>
            </a:r>
            <a:r>
              <a:rPr lang="fr-FR" sz="2800" dirty="0" smtClean="0">
                <a:latin typeface="Modern No. 20" pitchFamily="18" charset="0"/>
              </a:rPr>
              <a:t> , etc.).</a:t>
            </a:r>
          </a:p>
          <a:p>
            <a:pPr indent="174625"/>
            <a:endParaRPr lang="fr-FR" sz="2800" dirty="0" smtClean="0">
              <a:latin typeface="Modern No. 20" pitchFamily="18" charset="0"/>
            </a:endParaRPr>
          </a:p>
          <a:p>
            <a:pPr indent="174625"/>
            <a:endParaRPr lang="fr-FR" sz="2800" dirty="0" smtClean="0">
              <a:latin typeface="Modern No. 20" pitchFamily="18" charset="0"/>
            </a:endParaRPr>
          </a:p>
          <a:p>
            <a:pPr indent="174625"/>
            <a:endParaRPr lang="fr-FR" sz="2800" dirty="0" smtClean="0">
              <a:latin typeface="Modern No. 20" pitchFamily="18" charset="0"/>
            </a:endParaRPr>
          </a:p>
        </p:txBody>
      </p:sp>
      <p:pic>
        <p:nvPicPr>
          <p:cNvPr id="19" name="Image 18" descr="Capggture.PNG"/>
          <p:cNvPicPr>
            <a:picLocks noChangeAspect="1"/>
          </p:cNvPicPr>
          <p:nvPr/>
        </p:nvPicPr>
        <p:blipFill>
          <a:blip r:embed="rId13" cstate="print"/>
          <a:stretch>
            <a:fillRect/>
          </a:stretch>
        </p:blipFill>
        <p:spPr>
          <a:xfrm>
            <a:off x="-2124744" y="4797152"/>
            <a:ext cx="1914792" cy="1571844"/>
          </a:xfrm>
          <a:prstGeom prst="rect">
            <a:avLst/>
          </a:prstGeom>
        </p:spPr>
      </p:pic>
      <p:sp>
        <p:nvSpPr>
          <p:cNvPr id="21" name="Rectangle 20"/>
          <p:cNvSpPr/>
          <p:nvPr/>
        </p:nvSpPr>
        <p:spPr>
          <a:xfrm>
            <a:off x="251520" y="4692918"/>
            <a:ext cx="8677058" cy="1384995"/>
          </a:xfrm>
          <a:prstGeom prst="rect">
            <a:avLst/>
          </a:prstGeom>
        </p:spPr>
        <p:txBody>
          <a:bodyPr wrap="square">
            <a:spAutoFit/>
          </a:bodyPr>
          <a:lstStyle/>
          <a:p>
            <a:pPr marL="176213" indent="546100" algn="just"/>
            <a:r>
              <a:rPr lang="fr-FR" sz="2800" dirty="0" smtClean="0">
                <a:latin typeface="Modern No. 20" pitchFamily="18" charset="0"/>
              </a:rPr>
              <a:t>La difficulté de l’étiquetage grammatical s’ amplifié lorsque les textes visés se présentent sous leur forme non pas </a:t>
            </a:r>
            <a:r>
              <a:rPr lang="fr-FR" sz="2800" dirty="0" err="1" smtClean="0">
                <a:latin typeface="Modern No. 20" pitchFamily="18" charset="0"/>
              </a:rPr>
              <a:t>voyellée</a:t>
            </a:r>
            <a:r>
              <a:rPr lang="fr-FR" sz="2800" dirty="0">
                <a:latin typeface="Modern No. 20" pitchFamily="18" charset="0"/>
              </a:rPr>
              <a:t> .</a:t>
            </a:r>
            <a:endParaRPr lang="fr-FR" sz="2800" dirty="0" smtClean="0">
              <a:latin typeface="Modern No. 20"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22" presetClass="emph" presetSubtype="0" fill="hold" grpId="0" nodeType="withEffect">
                                  <p:stCondLst>
                                    <p:cond delay="0"/>
                                  </p:stCondLst>
                                  <p:childTnLst>
                                    <p:animClr clrSpc="hsl" dir="cw">
                                      <p:cBhvr override="childStyle">
                                        <p:cTn id="8" dur="500" fill="hold"/>
                                        <p:tgtEl>
                                          <p:spTgt spid="6"/>
                                        </p:tgtEl>
                                        <p:attrNameLst>
                                          <p:attrName>style.color</p:attrName>
                                        </p:attrNameLst>
                                      </p:cBhvr>
                                      <p:by>
                                        <p:hsl h="-7200000" s="0" l="0"/>
                                      </p:by>
                                    </p:animClr>
                                    <p:animClr clrSpc="hsl" dir="cw">
                                      <p:cBhvr>
                                        <p:cTn id="9" dur="500" fill="hold"/>
                                        <p:tgtEl>
                                          <p:spTgt spid="6"/>
                                        </p:tgtEl>
                                        <p:attrNameLst>
                                          <p:attrName>fillcolor</p:attrName>
                                        </p:attrNameLst>
                                      </p:cBhvr>
                                      <p:by>
                                        <p:hsl h="-7200000" s="0" l="0"/>
                                      </p:by>
                                    </p:animClr>
                                    <p:animClr clrSpc="hsl" dir="cw">
                                      <p:cBhvr>
                                        <p:cTn id="10" dur="500" fill="hold"/>
                                        <p:tgtEl>
                                          <p:spTgt spid="6"/>
                                        </p:tgtEl>
                                        <p:attrNameLst>
                                          <p:attrName>stroke.color</p:attrName>
                                        </p:attrNameLst>
                                      </p:cBhvr>
                                      <p:by>
                                        <p:hsl h="-7200000" s="0" l="0"/>
                                      </p:by>
                                    </p:animClr>
                                    <p:set>
                                      <p:cBhvr>
                                        <p:cTn id="11" dur="500" fill="hold"/>
                                        <p:tgtEl>
                                          <p:spTgt spid="6"/>
                                        </p:tgtEl>
                                        <p:attrNameLst>
                                          <p:attrName>fill.type</p:attrName>
                                        </p:attrNameLst>
                                      </p:cBhvr>
                                      <p:to>
                                        <p:strVal val="solid"/>
                                      </p:to>
                                    </p:set>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13">
                                            <p:txEl>
                                              <p:pRg st="0" end="0"/>
                                            </p:txEl>
                                          </p:spTgt>
                                        </p:tgtEl>
                                        <p:attrNameLst>
                                          <p:attrName>style.visibility</p:attrName>
                                        </p:attrNameLst>
                                      </p:cBhvr>
                                      <p:to>
                                        <p:strVal val="visible"/>
                                      </p:to>
                                    </p:set>
                                    <p:anim calcmode="lin" valueType="num">
                                      <p:cBhvr additive="base">
                                        <p:cTn id="20"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18">
                                            <p:txEl>
                                              <p:pRg st="0" end="0"/>
                                            </p:txEl>
                                          </p:spTgt>
                                        </p:tgtEl>
                                        <p:attrNameLst>
                                          <p:attrName>style.visibility</p:attrName>
                                        </p:attrNameLst>
                                      </p:cBhvr>
                                      <p:to>
                                        <p:strVal val="visible"/>
                                      </p:to>
                                    </p:set>
                                    <p:anim calcmode="lin" valueType="num">
                                      <p:cBhvr additive="base">
                                        <p:cTn id="26"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1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9" presetClass="path" presetSubtype="0" accel="50000" decel="50000" fill="hold" nodeType="clickEffect">
                                  <p:stCondLst>
                                    <p:cond delay="0"/>
                                  </p:stCondLst>
                                  <p:childTnLst>
                                    <p:animMotion origin="layout" path="M 0.59288 -0.25209 L 2.5E-6 3.7037E-6 " pathEditMode="relative" rAng="0" ptsTypes="AA">
                                      <p:cBhvr>
                                        <p:cTn id="31" dur="2000" spd="-100000" fill="hold"/>
                                        <p:tgtEl>
                                          <p:spTgt spid="19"/>
                                        </p:tgtEl>
                                        <p:attrNameLst>
                                          <p:attrName>ppt_x</p:attrName>
                                          <p:attrName>ppt_y</p:attrName>
                                        </p:attrNameLst>
                                      </p:cBhvr>
                                      <p:rCtr x="-29700" y="12600"/>
                                    </p:animMotion>
                                  </p:childTnLst>
                                </p:cTn>
                              </p:par>
                            </p:childTnLst>
                          </p:cTn>
                        </p:par>
                      </p:childTnLst>
                    </p:cTn>
                  </p:par>
                  <p:par>
                    <p:cTn id="32" fill="hold">
                      <p:stCondLst>
                        <p:cond delay="indefinite"/>
                      </p:stCondLst>
                      <p:childTnLst>
                        <p:par>
                          <p:cTn id="33" fill="hold">
                            <p:stCondLst>
                              <p:cond delay="0"/>
                            </p:stCondLst>
                            <p:childTnLst>
                              <p:par>
                                <p:cTn id="34" presetID="1" presetClass="exit" presetSubtype="0" fill="hold" nodeType="clickEffect">
                                  <p:stCondLst>
                                    <p:cond delay="0"/>
                                  </p:stCondLst>
                                  <p:childTnLst>
                                    <p:set>
                                      <p:cBhvr>
                                        <p:cTn id="35" dur="1" fill="hold">
                                          <p:stCondLst>
                                            <p:cond delay="0"/>
                                          </p:stCondLst>
                                        </p:cTn>
                                        <p:tgtEl>
                                          <p:spTgt spid="19"/>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21">
                                            <p:txEl>
                                              <p:pRg st="0" end="0"/>
                                            </p:txEl>
                                          </p:spTgt>
                                        </p:tgtEl>
                                        <p:attrNameLst>
                                          <p:attrName>style.visibility</p:attrName>
                                        </p:attrNameLst>
                                      </p:cBhvr>
                                      <p:to>
                                        <p:strVal val="visible"/>
                                      </p:to>
                                    </p:set>
                                    <p:anim calcmode="lin" valueType="num">
                                      <p:cBhvr additive="base">
                                        <p:cTn id="40"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2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p:cNvGrpSpPr/>
          <p:nvPr>
            <p:custDataLst>
              <p:tags r:id="rId1"/>
            </p:custDataLst>
          </p:nvPr>
        </p:nvGrpSpPr>
        <p:grpSpPr>
          <a:xfrm>
            <a:off x="251520" y="1484784"/>
            <a:ext cx="3672408" cy="761228"/>
            <a:chOff x="571472" y="928671"/>
            <a:chExt cx="2344344" cy="528642"/>
          </a:xfrm>
        </p:grpSpPr>
        <p:pic>
          <p:nvPicPr>
            <p:cNvPr id="3" name="Picture 36" descr="037CN11"/>
            <p:cNvPicPr>
              <a:picLocks noChangeAspect="1" noChangeArrowheads="1"/>
            </p:cNvPicPr>
            <p:nvPr/>
          </p:nvPicPr>
          <p:blipFill>
            <a:blip r:embed="rId10" cstate="print"/>
            <a:srcRect/>
            <a:stretch>
              <a:fillRect/>
            </a:stretch>
          </p:blipFill>
          <p:spPr bwMode="auto">
            <a:xfrm>
              <a:off x="571472" y="928671"/>
              <a:ext cx="2344344" cy="500066"/>
            </a:xfrm>
            <a:prstGeom prst="rect">
              <a:avLst/>
            </a:prstGeom>
            <a:noFill/>
          </p:spPr>
        </p:pic>
        <p:sp>
          <p:nvSpPr>
            <p:cNvPr id="4" name="Arrondir un rectangle avec un coin diagonal 3"/>
            <p:cNvSpPr/>
            <p:nvPr/>
          </p:nvSpPr>
          <p:spPr>
            <a:xfrm>
              <a:off x="617440" y="1028685"/>
              <a:ext cx="2206441" cy="428628"/>
            </a:xfrm>
            <a:prstGeom prst="round2DiagRect">
              <a:avLst/>
            </a:prstGeom>
            <a:noFill/>
          </p:spPr>
          <p:style>
            <a:lnRef idx="0">
              <a:schemeClr val="accent6"/>
            </a:lnRef>
            <a:fillRef idx="3">
              <a:schemeClr val="accent6"/>
            </a:fillRef>
            <a:effectRef idx="3">
              <a:schemeClr val="accent6"/>
            </a:effectRef>
            <a:fontRef idx="minor">
              <a:schemeClr val="lt1"/>
            </a:fontRef>
          </p:style>
          <p:txBody>
            <a:bodyPr rtlCol="0" anchor="ctr"/>
            <a:lstStyle/>
            <a:p>
              <a:pPr algn="ctr"/>
              <a:r>
                <a:rPr lang="fr-FR" sz="2000" dirty="0" smtClean="0">
                  <a:solidFill>
                    <a:schemeClr val="tx1"/>
                  </a:solidFill>
                  <a:latin typeface="Comic Sans MS" pitchFamily="66" charset="0"/>
                </a:rPr>
                <a:t>Les outils de T.A.L arabe </a:t>
              </a:r>
            </a:p>
            <a:p>
              <a:pPr algn="ctr"/>
              <a:endParaRPr lang="fr-FR" sz="2000" i="1" dirty="0">
                <a:solidFill>
                  <a:schemeClr val="tx1"/>
                </a:solidFill>
                <a:latin typeface="Comic Sans MS" pitchFamily="66" charset="0"/>
              </a:endParaRPr>
            </a:p>
          </p:txBody>
        </p:sp>
      </p:grpSp>
      <p:sp>
        <p:nvSpPr>
          <p:cNvPr id="5" name="Arrondir un rectangle avec un coin diagonal 4"/>
          <p:cNvSpPr/>
          <p:nvPr>
            <p:custDataLst>
              <p:tags r:id="rId2"/>
            </p:custDataLst>
          </p:nvPr>
        </p:nvSpPr>
        <p:spPr>
          <a:xfrm>
            <a:off x="0"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rPr>
              <a:t>TAL</a:t>
            </a:r>
            <a:endParaRPr lang="fr-FR" sz="2400" dirty="0"/>
          </a:p>
        </p:txBody>
      </p:sp>
      <p:sp>
        <p:nvSpPr>
          <p:cNvPr id="6" name="Arrondir un rectangle avec un coin diagonal 5"/>
          <p:cNvSpPr/>
          <p:nvPr>
            <p:custDataLst>
              <p:tags r:id="rId3"/>
            </p:custDataLst>
          </p:nvPr>
        </p:nvSpPr>
        <p:spPr>
          <a:xfrm>
            <a:off x="17636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TALA</a:t>
            </a:r>
            <a:endParaRPr lang="fr-FR" sz="2400" dirty="0">
              <a:latin typeface="Modern No. 20" pitchFamily="18" charset="0"/>
              <a:cs typeface="Times New Roman" pitchFamily="18" charset="0"/>
            </a:endParaRPr>
          </a:p>
        </p:txBody>
      </p:sp>
      <p:sp>
        <p:nvSpPr>
          <p:cNvPr id="7" name="Arrondir un rectangle avec un coin diagonal 6"/>
          <p:cNvSpPr/>
          <p:nvPr>
            <p:custDataLst>
              <p:tags r:id="rId4"/>
            </p:custDataLst>
          </p:nvPr>
        </p:nvSpPr>
        <p:spPr>
          <a:xfrm>
            <a:off x="35638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dirty="0" smtClean="0">
                <a:latin typeface="Modern No. 20" pitchFamily="18" charset="0"/>
                <a:cs typeface="Times New Roman" pitchFamily="18" charset="0"/>
              </a:rPr>
              <a:t>Cohésion lexicale</a:t>
            </a:r>
            <a:endParaRPr lang="fr-FR" dirty="0">
              <a:latin typeface="Modern No. 20" pitchFamily="18" charset="0"/>
              <a:cs typeface="Times New Roman" pitchFamily="18" charset="0"/>
            </a:endParaRPr>
          </a:p>
        </p:txBody>
      </p:sp>
      <p:sp>
        <p:nvSpPr>
          <p:cNvPr id="8" name="Arrondir un rectangle avec un coin diagonal 7"/>
          <p:cNvSpPr/>
          <p:nvPr>
            <p:custDataLst>
              <p:tags r:id="rId5"/>
            </p:custDataLst>
          </p:nvPr>
        </p:nvSpPr>
        <p:spPr>
          <a:xfrm>
            <a:off x="53640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i="1" dirty="0" smtClean="0">
                <a:latin typeface="Modern No. 20" pitchFamily="18" charset="0"/>
              </a:rPr>
              <a:t>Conception </a:t>
            </a:r>
          </a:p>
        </p:txBody>
      </p:sp>
      <p:sp>
        <p:nvSpPr>
          <p:cNvPr id="9" name="Arrondir un rectangle avec un coin diagonal 8"/>
          <p:cNvSpPr/>
          <p:nvPr>
            <p:custDataLst>
              <p:tags r:id="rId6"/>
            </p:custDataLst>
          </p:nvPr>
        </p:nvSpPr>
        <p:spPr>
          <a:xfrm>
            <a:off x="71642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dirty="0" smtClean="0">
                <a:latin typeface="Modern No. 20" pitchFamily="18" charset="0"/>
              </a:rPr>
              <a:t>Mise en ouvre </a:t>
            </a:r>
          </a:p>
        </p:txBody>
      </p:sp>
      <p:pic>
        <p:nvPicPr>
          <p:cNvPr id="10" name="Picture 3"/>
          <p:cNvPicPr>
            <a:picLocks noChangeAspect="1" noChangeArrowheads="1"/>
          </p:cNvPicPr>
          <p:nvPr>
            <p:custDataLst>
              <p:tags r:id="rId7"/>
            </p:custDataLst>
          </p:nvPr>
        </p:nvPicPr>
        <p:blipFill>
          <a:blip r:embed="rId11" cstate="print"/>
          <a:srcRect/>
          <a:stretch>
            <a:fillRect/>
          </a:stretch>
        </p:blipFill>
        <p:spPr bwMode="auto">
          <a:xfrm>
            <a:off x="0" y="410939"/>
            <a:ext cx="9144000" cy="785813"/>
          </a:xfrm>
          <a:prstGeom prst="rect">
            <a:avLst/>
          </a:prstGeom>
          <a:noFill/>
          <a:ln w="9525">
            <a:noFill/>
            <a:miter lim="800000"/>
            <a:headEnd/>
            <a:tailEnd/>
          </a:ln>
        </p:spPr>
      </p:pic>
      <p:pic>
        <p:nvPicPr>
          <p:cNvPr id="11" name="Picture 12"/>
          <p:cNvPicPr preferRelativeResize="0">
            <a:picLocks noChangeArrowheads="1"/>
          </p:cNvPicPr>
          <p:nvPr>
            <p:custDataLst>
              <p:tags r:id="rId8"/>
            </p:custDataLst>
          </p:nvPr>
        </p:nvPicPr>
        <p:blipFill>
          <a:blip r:embed="rId12" cstate="print"/>
          <a:srcRect/>
          <a:stretch>
            <a:fillRect/>
          </a:stretch>
        </p:blipFill>
        <p:spPr bwMode="auto">
          <a:xfrm>
            <a:off x="2339752" y="548680"/>
            <a:ext cx="503238" cy="503238"/>
          </a:xfrm>
          <a:prstGeom prst="rect">
            <a:avLst/>
          </a:prstGeom>
          <a:noFill/>
          <a:ln w="9525">
            <a:noFill/>
            <a:miter lim="800000"/>
            <a:headEnd/>
            <a:tailEnd/>
          </a:ln>
        </p:spPr>
      </p:pic>
      <p:sp>
        <p:nvSpPr>
          <p:cNvPr id="13" name="Rectangle 12"/>
          <p:cNvSpPr/>
          <p:nvPr/>
        </p:nvSpPr>
        <p:spPr>
          <a:xfrm>
            <a:off x="179512" y="2276872"/>
            <a:ext cx="8964488" cy="4185761"/>
          </a:xfrm>
          <a:prstGeom prst="rect">
            <a:avLst/>
          </a:prstGeom>
        </p:spPr>
        <p:txBody>
          <a:bodyPr wrap="square">
            <a:spAutoFit/>
          </a:bodyPr>
          <a:lstStyle/>
          <a:p>
            <a:pPr>
              <a:lnSpc>
                <a:spcPct val="150000"/>
              </a:lnSpc>
            </a:pPr>
            <a:endParaRPr lang="fr-FR" sz="2800" dirty="0" smtClean="0">
              <a:latin typeface="Modern No. 20" pitchFamily="18" charset="0"/>
            </a:endParaRPr>
          </a:p>
          <a:p>
            <a:pPr>
              <a:lnSpc>
                <a:spcPct val="150000"/>
              </a:lnSpc>
            </a:pPr>
            <a:endParaRPr lang="fr-FR" sz="2800" dirty="0" smtClean="0">
              <a:latin typeface="Modern No. 20" pitchFamily="18" charset="0"/>
            </a:endParaRPr>
          </a:p>
          <a:p>
            <a:pPr>
              <a:lnSpc>
                <a:spcPct val="150000"/>
              </a:lnSpc>
            </a:pPr>
            <a:endParaRPr lang="fr-FR" sz="2800" dirty="0" smtClean="0">
              <a:latin typeface="Modern No. 20" pitchFamily="18" charset="0"/>
            </a:endParaRPr>
          </a:p>
          <a:p>
            <a:pPr>
              <a:lnSpc>
                <a:spcPct val="150000"/>
              </a:lnSpc>
            </a:pPr>
            <a:endParaRPr lang="fr-FR" sz="2800" dirty="0" smtClean="0">
              <a:latin typeface="Modern No. 20" pitchFamily="18" charset="0"/>
            </a:endParaRPr>
          </a:p>
          <a:p>
            <a:pPr>
              <a:lnSpc>
                <a:spcPct val="150000"/>
              </a:lnSpc>
            </a:pPr>
            <a:r>
              <a:rPr lang="fr-FR" sz="2800" dirty="0" smtClean="0">
                <a:latin typeface="Modern No. 20" pitchFamily="18" charset="0"/>
              </a:rPr>
              <a:t> </a:t>
            </a:r>
          </a:p>
          <a:p>
            <a:r>
              <a:rPr lang="fr-FR" sz="2800" dirty="0" smtClean="0"/>
              <a:t> </a:t>
            </a:r>
          </a:p>
          <a:p>
            <a:endParaRPr lang="fr-FR" sz="2800" dirty="0" smtClean="0">
              <a:latin typeface="Modern No. 20" pitchFamily="18" charset="0"/>
            </a:endParaRPr>
          </a:p>
        </p:txBody>
      </p:sp>
      <p:sp>
        <p:nvSpPr>
          <p:cNvPr id="15" name="Ellipse 14"/>
          <p:cNvSpPr/>
          <p:nvPr/>
        </p:nvSpPr>
        <p:spPr>
          <a:xfrm>
            <a:off x="7884368" y="6309320"/>
            <a:ext cx="802432" cy="43204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dirty="0" smtClean="0">
                <a:solidFill>
                  <a:schemeClr val="tx1"/>
                </a:solidFill>
              </a:rPr>
              <a:t>14</a:t>
            </a:r>
            <a:endParaRPr lang="fr-FR" sz="2000" dirty="0">
              <a:solidFill>
                <a:schemeClr val="tx1"/>
              </a:solidFill>
            </a:endParaRPr>
          </a:p>
        </p:txBody>
      </p:sp>
      <p:sp>
        <p:nvSpPr>
          <p:cNvPr id="17" name="Rectangle 16"/>
          <p:cNvSpPr/>
          <p:nvPr/>
        </p:nvSpPr>
        <p:spPr>
          <a:xfrm>
            <a:off x="251520" y="3140968"/>
            <a:ext cx="8712968" cy="523220"/>
          </a:xfrm>
          <a:prstGeom prst="rect">
            <a:avLst/>
          </a:prstGeom>
        </p:spPr>
        <p:txBody>
          <a:bodyPr wrap="square">
            <a:spAutoFit/>
          </a:bodyPr>
          <a:lstStyle/>
          <a:p>
            <a:endParaRPr lang="fr-FR" sz="2800" dirty="0" smtClean="0">
              <a:latin typeface="Modern No. 20" pitchFamily="18" charset="0"/>
            </a:endParaRPr>
          </a:p>
        </p:txBody>
      </p:sp>
      <p:sp>
        <p:nvSpPr>
          <p:cNvPr id="18" name="Rectangle 17"/>
          <p:cNvSpPr/>
          <p:nvPr/>
        </p:nvSpPr>
        <p:spPr>
          <a:xfrm>
            <a:off x="251520" y="3140968"/>
            <a:ext cx="8640960" cy="1384995"/>
          </a:xfrm>
          <a:prstGeom prst="rect">
            <a:avLst/>
          </a:prstGeom>
        </p:spPr>
        <p:txBody>
          <a:bodyPr wrap="square">
            <a:spAutoFit/>
          </a:bodyPr>
          <a:lstStyle/>
          <a:p>
            <a:pPr indent="174625"/>
            <a:endParaRPr lang="fr-FR" sz="2800" dirty="0" smtClean="0">
              <a:latin typeface="Modern No. 20" pitchFamily="18" charset="0"/>
            </a:endParaRPr>
          </a:p>
          <a:p>
            <a:pPr indent="174625"/>
            <a:endParaRPr lang="fr-FR" sz="2800" dirty="0" smtClean="0">
              <a:latin typeface="Modern No. 20" pitchFamily="18" charset="0"/>
            </a:endParaRPr>
          </a:p>
          <a:p>
            <a:pPr indent="174625"/>
            <a:endParaRPr lang="fr-FR" sz="2800" dirty="0" smtClean="0">
              <a:latin typeface="Modern No. 20" pitchFamily="18" charset="0"/>
            </a:endParaRPr>
          </a:p>
        </p:txBody>
      </p:sp>
      <p:sp>
        <p:nvSpPr>
          <p:cNvPr id="20" name="Rectangle 19"/>
          <p:cNvSpPr/>
          <p:nvPr/>
        </p:nvSpPr>
        <p:spPr>
          <a:xfrm>
            <a:off x="539552" y="2276872"/>
            <a:ext cx="4655442" cy="523220"/>
          </a:xfrm>
          <a:prstGeom prst="rect">
            <a:avLst/>
          </a:prstGeom>
        </p:spPr>
        <p:txBody>
          <a:bodyPr wrap="none">
            <a:spAutoFit/>
          </a:bodyPr>
          <a:lstStyle/>
          <a:p>
            <a:r>
              <a:rPr lang="fr-FR" sz="2800" dirty="0" smtClean="0">
                <a:latin typeface="Modern No. 20" pitchFamily="18" charset="0"/>
              </a:rPr>
              <a:t>a/ Analyseurs morphologiques :</a:t>
            </a:r>
          </a:p>
        </p:txBody>
      </p:sp>
      <p:sp>
        <p:nvSpPr>
          <p:cNvPr id="22" name="Rectangle 21"/>
          <p:cNvSpPr/>
          <p:nvPr/>
        </p:nvSpPr>
        <p:spPr>
          <a:xfrm>
            <a:off x="1331640" y="2852936"/>
            <a:ext cx="4572000" cy="1384995"/>
          </a:xfrm>
          <a:prstGeom prst="rect">
            <a:avLst/>
          </a:prstGeom>
        </p:spPr>
        <p:txBody>
          <a:bodyPr>
            <a:spAutoFit/>
          </a:bodyPr>
          <a:lstStyle/>
          <a:p>
            <a:pPr marL="514350" indent="-514350">
              <a:buFont typeface="+mj-lt"/>
              <a:buAutoNum type="arabicPeriod"/>
            </a:pPr>
            <a:r>
              <a:rPr lang="fr-FR" sz="2800" dirty="0" err="1" smtClean="0">
                <a:latin typeface="Modern No. 20" pitchFamily="18" charset="0"/>
              </a:rPr>
              <a:t>AraMorph</a:t>
            </a:r>
            <a:r>
              <a:rPr lang="fr-FR" sz="2800" dirty="0" smtClean="0">
                <a:latin typeface="Modern No. 20" pitchFamily="18" charset="0"/>
              </a:rPr>
              <a:t>. </a:t>
            </a:r>
          </a:p>
          <a:p>
            <a:pPr marL="514350" indent="-514350">
              <a:buFont typeface="+mj-lt"/>
              <a:buAutoNum type="arabicPeriod"/>
            </a:pPr>
            <a:r>
              <a:rPr lang="fr-FR" sz="2800" dirty="0" err="1" smtClean="0">
                <a:latin typeface="Modern No. 20" pitchFamily="18" charset="0"/>
              </a:rPr>
              <a:t>Sebawi</a:t>
            </a:r>
            <a:r>
              <a:rPr lang="fr-FR" sz="2800" dirty="0" smtClean="0">
                <a:latin typeface="Modern No. 20" pitchFamily="18" charset="0"/>
              </a:rPr>
              <a:t>.</a:t>
            </a:r>
          </a:p>
          <a:p>
            <a:pPr marL="514350" indent="-514350">
              <a:buFont typeface="+mj-lt"/>
              <a:buAutoNum type="arabicPeriod"/>
            </a:pPr>
            <a:r>
              <a:rPr lang="fr-FR" sz="2800" dirty="0" smtClean="0">
                <a:latin typeface="Modern No. 20" pitchFamily="18" charset="0"/>
              </a:rPr>
              <a:t>Al Khalil.</a:t>
            </a:r>
          </a:p>
        </p:txBody>
      </p:sp>
      <p:sp>
        <p:nvSpPr>
          <p:cNvPr id="23" name="Rectangle 22"/>
          <p:cNvSpPr/>
          <p:nvPr/>
        </p:nvSpPr>
        <p:spPr>
          <a:xfrm>
            <a:off x="539552" y="4293096"/>
            <a:ext cx="2024913" cy="523220"/>
          </a:xfrm>
          <a:prstGeom prst="rect">
            <a:avLst/>
          </a:prstGeom>
        </p:spPr>
        <p:txBody>
          <a:bodyPr wrap="none">
            <a:spAutoFit/>
          </a:bodyPr>
          <a:lstStyle/>
          <a:p>
            <a:r>
              <a:rPr lang="fr-FR" sz="2800" dirty="0" smtClean="0">
                <a:latin typeface="Modern No. 20" pitchFamily="18" charset="0"/>
              </a:rPr>
              <a:t>b/ </a:t>
            </a:r>
            <a:r>
              <a:rPr lang="fr-FR" sz="2800" b="1" dirty="0" err="1" smtClean="0">
                <a:latin typeface="Modern No. 20" pitchFamily="18" charset="0"/>
              </a:rPr>
              <a:t>Racineur</a:t>
            </a:r>
            <a:r>
              <a:rPr lang="fr-FR" sz="2800" b="1" dirty="0" smtClean="0">
                <a:latin typeface="Modern No. 20" pitchFamily="18" charset="0"/>
              </a:rPr>
              <a:t> :</a:t>
            </a:r>
            <a:endParaRPr lang="fr-FR" sz="2800" dirty="0">
              <a:latin typeface="Modern No. 20" pitchFamily="18" charset="0"/>
            </a:endParaRPr>
          </a:p>
        </p:txBody>
      </p:sp>
      <p:sp>
        <p:nvSpPr>
          <p:cNvPr id="24" name="Rectangle 23"/>
          <p:cNvSpPr/>
          <p:nvPr/>
        </p:nvSpPr>
        <p:spPr>
          <a:xfrm>
            <a:off x="1331640" y="4797152"/>
            <a:ext cx="4572000" cy="954107"/>
          </a:xfrm>
          <a:prstGeom prst="rect">
            <a:avLst/>
          </a:prstGeom>
        </p:spPr>
        <p:txBody>
          <a:bodyPr>
            <a:spAutoFit/>
          </a:bodyPr>
          <a:lstStyle/>
          <a:p>
            <a:pPr marL="514350" indent="-514350">
              <a:buFont typeface="+mj-lt"/>
              <a:buAutoNum type="arabicPeriod"/>
            </a:pPr>
            <a:r>
              <a:rPr lang="fr-FR" sz="2800" dirty="0" err="1" smtClean="0">
                <a:latin typeface="Modern No. 20" pitchFamily="18" charset="0"/>
              </a:rPr>
              <a:t>Racineur</a:t>
            </a:r>
            <a:r>
              <a:rPr lang="fr-FR" sz="2800" dirty="0" smtClean="0">
                <a:latin typeface="Modern No. 20" pitchFamily="18" charset="0"/>
              </a:rPr>
              <a:t> de </a:t>
            </a:r>
            <a:r>
              <a:rPr lang="fr-FR" sz="2800" dirty="0" err="1" smtClean="0">
                <a:latin typeface="Modern No. 20" pitchFamily="18" charset="0"/>
              </a:rPr>
              <a:t>larkey</a:t>
            </a:r>
            <a:r>
              <a:rPr lang="fr-FR" sz="2800" dirty="0" smtClean="0">
                <a:latin typeface="Modern No. 20" pitchFamily="18" charset="0"/>
              </a:rPr>
              <a:t> .</a:t>
            </a:r>
          </a:p>
          <a:p>
            <a:pPr marL="514350" indent="-514350">
              <a:buFont typeface="+mj-lt"/>
              <a:buAutoNum type="arabicPeriod"/>
            </a:pPr>
            <a:r>
              <a:rPr lang="fr-FR" sz="2800" dirty="0" err="1" smtClean="0">
                <a:latin typeface="Modern No. 20" pitchFamily="18" charset="0"/>
              </a:rPr>
              <a:t>Racineur</a:t>
            </a:r>
            <a:r>
              <a:rPr lang="fr-FR" sz="2800" dirty="0" smtClean="0">
                <a:latin typeface="Modern No. 20" pitchFamily="18" charset="0"/>
              </a:rPr>
              <a:t> de khoja .</a:t>
            </a:r>
          </a:p>
        </p:txBody>
      </p:sp>
      <p:sp>
        <p:nvSpPr>
          <p:cNvPr id="25" name="Rectangle 24"/>
          <p:cNvSpPr/>
          <p:nvPr/>
        </p:nvSpPr>
        <p:spPr>
          <a:xfrm>
            <a:off x="323528" y="5877272"/>
            <a:ext cx="4382931" cy="523220"/>
          </a:xfrm>
          <a:prstGeom prst="rect">
            <a:avLst/>
          </a:prstGeom>
        </p:spPr>
        <p:txBody>
          <a:bodyPr wrap="none">
            <a:spAutoFit/>
          </a:bodyPr>
          <a:lstStyle/>
          <a:p>
            <a:r>
              <a:rPr lang="fr-FR" sz="2800" dirty="0" smtClean="0">
                <a:latin typeface="Modern No. 20" pitchFamily="18" charset="0"/>
              </a:rPr>
              <a:t>c/ Base de données lexicales : </a:t>
            </a:r>
            <a:endParaRPr lang="fr-FR" sz="2800" dirty="0">
              <a:latin typeface="Modern No. 20" pitchFamily="18" charset="0"/>
            </a:endParaRPr>
          </a:p>
        </p:txBody>
      </p:sp>
      <p:sp>
        <p:nvSpPr>
          <p:cNvPr id="26" name="Rectangle 25"/>
          <p:cNvSpPr/>
          <p:nvPr/>
        </p:nvSpPr>
        <p:spPr>
          <a:xfrm>
            <a:off x="4716016" y="6309320"/>
            <a:ext cx="2614818" cy="523220"/>
          </a:xfrm>
          <a:prstGeom prst="rect">
            <a:avLst/>
          </a:prstGeom>
        </p:spPr>
        <p:txBody>
          <a:bodyPr wrap="none">
            <a:spAutoFit/>
          </a:bodyPr>
          <a:lstStyle/>
          <a:p>
            <a:r>
              <a:rPr lang="fr-FR" sz="2800" dirty="0" err="1" smtClean="0">
                <a:latin typeface="Modern No. 20" pitchFamily="18" charset="0"/>
              </a:rPr>
              <a:t>Arabic</a:t>
            </a:r>
            <a:r>
              <a:rPr lang="fr-FR" sz="2800" dirty="0" smtClean="0">
                <a:latin typeface="Modern No. 20" pitchFamily="18" charset="0"/>
              </a:rPr>
              <a:t> </a:t>
            </a:r>
            <a:r>
              <a:rPr lang="fr-FR" sz="2800" dirty="0" err="1" smtClean="0">
                <a:latin typeface="Modern No. 20" pitchFamily="18" charset="0"/>
              </a:rPr>
              <a:t>Wordnet</a:t>
            </a:r>
            <a:r>
              <a:rPr lang="fr-FR" sz="2800" dirty="0" smtClean="0">
                <a:latin typeface="Modern No. 20" pitchFamily="18" charset="0"/>
              </a:rPr>
              <a:t> </a:t>
            </a:r>
            <a:endParaRPr lang="fr-FR" sz="2800" dirty="0">
              <a:latin typeface="Modern No. 20"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22" presetClass="emph" presetSubtype="0" fill="hold" grpId="0" nodeType="withEffect">
                                  <p:stCondLst>
                                    <p:cond delay="0"/>
                                  </p:stCondLst>
                                  <p:childTnLst>
                                    <p:animClr clrSpc="hsl" dir="cw">
                                      <p:cBhvr override="childStyle">
                                        <p:cTn id="8" dur="500" fill="hold"/>
                                        <p:tgtEl>
                                          <p:spTgt spid="6"/>
                                        </p:tgtEl>
                                        <p:attrNameLst>
                                          <p:attrName>style.color</p:attrName>
                                        </p:attrNameLst>
                                      </p:cBhvr>
                                      <p:by>
                                        <p:hsl h="-7200000" s="0" l="0"/>
                                      </p:by>
                                    </p:animClr>
                                    <p:animClr clrSpc="hsl" dir="cw">
                                      <p:cBhvr>
                                        <p:cTn id="9" dur="500" fill="hold"/>
                                        <p:tgtEl>
                                          <p:spTgt spid="6"/>
                                        </p:tgtEl>
                                        <p:attrNameLst>
                                          <p:attrName>fillcolor</p:attrName>
                                        </p:attrNameLst>
                                      </p:cBhvr>
                                      <p:by>
                                        <p:hsl h="-7200000" s="0" l="0"/>
                                      </p:by>
                                    </p:animClr>
                                    <p:animClr clrSpc="hsl" dir="cw">
                                      <p:cBhvr>
                                        <p:cTn id="10" dur="500" fill="hold"/>
                                        <p:tgtEl>
                                          <p:spTgt spid="6"/>
                                        </p:tgtEl>
                                        <p:attrNameLst>
                                          <p:attrName>stroke.color</p:attrName>
                                        </p:attrNameLst>
                                      </p:cBhvr>
                                      <p:by>
                                        <p:hsl h="-7200000" s="0" l="0"/>
                                      </p:by>
                                    </p:animClr>
                                    <p:set>
                                      <p:cBhvr>
                                        <p:cTn id="11" dur="500" fill="hold"/>
                                        <p:tgtEl>
                                          <p:spTgt spid="6"/>
                                        </p:tgtEl>
                                        <p:attrNameLst>
                                          <p:attrName>fill.type</p:attrName>
                                        </p:attrNameLst>
                                      </p:cBhvr>
                                      <p:to>
                                        <p:strVal val="solid"/>
                                      </p:to>
                                    </p:set>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50" presetClass="entr" presetSubtype="0" decel="100000" fill="hold" nodeType="clickEffect">
                                  <p:stCondLst>
                                    <p:cond delay="0"/>
                                  </p:stCondLst>
                                  <p:childTnLst>
                                    <p:set>
                                      <p:cBhvr>
                                        <p:cTn id="19" dur="1" fill="hold">
                                          <p:stCondLst>
                                            <p:cond delay="0"/>
                                          </p:stCondLst>
                                        </p:cTn>
                                        <p:tgtEl>
                                          <p:spTgt spid="20">
                                            <p:txEl>
                                              <p:pRg st="0" end="0"/>
                                            </p:txEl>
                                          </p:spTgt>
                                        </p:tgtEl>
                                        <p:attrNameLst>
                                          <p:attrName>style.visibility</p:attrName>
                                        </p:attrNameLst>
                                      </p:cBhvr>
                                      <p:to>
                                        <p:strVal val="visible"/>
                                      </p:to>
                                    </p:set>
                                    <p:anim calcmode="lin" valueType="num">
                                      <p:cBhvr>
                                        <p:cTn id="20" dur="1000" fill="hold"/>
                                        <p:tgtEl>
                                          <p:spTgt spid="20">
                                            <p:txEl>
                                              <p:pRg st="0" end="0"/>
                                            </p:txEl>
                                          </p:spTgt>
                                        </p:tgtEl>
                                        <p:attrNameLst>
                                          <p:attrName>ppt_w</p:attrName>
                                        </p:attrNameLst>
                                      </p:cBhvr>
                                      <p:tavLst>
                                        <p:tav tm="0">
                                          <p:val>
                                            <p:strVal val="#ppt_w+.3"/>
                                          </p:val>
                                        </p:tav>
                                        <p:tav tm="100000">
                                          <p:val>
                                            <p:strVal val="#ppt_w"/>
                                          </p:val>
                                        </p:tav>
                                      </p:tavLst>
                                    </p:anim>
                                    <p:anim calcmode="lin" valueType="num">
                                      <p:cBhvr>
                                        <p:cTn id="21" dur="1000" fill="hold"/>
                                        <p:tgtEl>
                                          <p:spTgt spid="20">
                                            <p:txEl>
                                              <p:pRg st="0" end="0"/>
                                            </p:txEl>
                                          </p:spTgt>
                                        </p:tgtEl>
                                        <p:attrNameLst>
                                          <p:attrName>ppt_h</p:attrName>
                                        </p:attrNameLst>
                                      </p:cBhvr>
                                      <p:tavLst>
                                        <p:tav tm="0">
                                          <p:val>
                                            <p:strVal val="#ppt_h"/>
                                          </p:val>
                                        </p:tav>
                                        <p:tav tm="100000">
                                          <p:val>
                                            <p:strVal val="#ppt_h"/>
                                          </p:val>
                                        </p:tav>
                                      </p:tavLst>
                                    </p:anim>
                                    <p:animEffect transition="in" filter="fade">
                                      <p:cBhvr>
                                        <p:cTn id="22" dur="1000"/>
                                        <p:tgtEl>
                                          <p:spTgt spid="20">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4" presetClass="entr" presetSubtype="0" fill="hold" nodeType="clickEffect">
                                  <p:stCondLst>
                                    <p:cond delay="0"/>
                                  </p:stCondLst>
                                  <p:childTnLst>
                                    <p:set>
                                      <p:cBhvr>
                                        <p:cTn id="26" dur="1" fill="hold">
                                          <p:stCondLst>
                                            <p:cond delay="0"/>
                                          </p:stCondLst>
                                        </p:cTn>
                                        <p:tgtEl>
                                          <p:spTgt spid="22">
                                            <p:txEl>
                                              <p:pRg st="0" end="0"/>
                                            </p:txEl>
                                          </p:spTgt>
                                        </p:tgtEl>
                                        <p:attrNameLst>
                                          <p:attrName>style.visibility</p:attrName>
                                        </p:attrNameLst>
                                      </p:cBhvr>
                                      <p:to>
                                        <p:strVal val="visible"/>
                                      </p:to>
                                    </p:set>
                                    <p:anim from="(-#ppt_w/2)" to="(#ppt_x)" calcmode="lin" valueType="num">
                                      <p:cBhvr>
                                        <p:cTn id="27" dur="600" fill="hold">
                                          <p:stCondLst>
                                            <p:cond delay="0"/>
                                          </p:stCondLst>
                                        </p:cTn>
                                        <p:tgtEl>
                                          <p:spTgt spid="22">
                                            <p:txEl>
                                              <p:pRg st="0" end="0"/>
                                            </p:txEl>
                                          </p:spTgt>
                                        </p:tgtEl>
                                        <p:attrNameLst>
                                          <p:attrName>ppt_x</p:attrName>
                                        </p:attrNameLst>
                                      </p:cBhvr>
                                    </p:anim>
                                    <p:anim from="0" to="-1.0" calcmode="lin" valueType="num">
                                      <p:cBhvr>
                                        <p:cTn id="28" dur="200" decel="50000" autoRev="1" fill="hold">
                                          <p:stCondLst>
                                            <p:cond delay="600"/>
                                          </p:stCondLst>
                                        </p:cTn>
                                        <p:tgtEl>
                                          <p:spTgt spid="22">
                                            <p:txEl>
                                              <p:pRg st="0" end="0"/>
                                            </p:txEl>
                                          </p:spTgt>
                                        </p:tgtEl>
                                        <p:attrNameLst>
                                          <p:attrName>xshear</p:attrName>
                                        </p:attrNameLst>
                                      </p:cBhvr>
                                    </p:anim>
                                    <p:animScale>
                                      <p:cBhvr>
                                        <p:cTn id="29" dur="200" decel="100000" autoRev="1" fill="hold">
                                          <p:stCondLst>
                                            <p:cond delay="600"/>
                                          </p:stCondLst>
                                        </p:cTn>
                                        <p:tgtEl>
                                          <p:spTgt spid="22">
                                            <p:txEl>
                                              <p:pRg st="0" end="0"/>
                                            </p:txEl>
                                          </p:spTgt>
                                        </p:tgtEl>
                                      </p:cBhvr>
                                      <p:from x="100000" y="100000"/>
                                      <p:to x="80000" y="100000"/>
                                    </p:animScale>
                                    <p:anim by="(#ppt_h/3+#ppt_w*0.1)" calcmode="lin" valueType="num">
                                      <p:cBhvr additive="sum">
                                        <p:cTn id="30" dur="200" decel="100000" autoRev="1" fill="hold">
                                          <p:stCondLst>
                                            <p:cond delay="600"/>
                                          </p:stCondLst>
                                        </p:cTn>
                                        <p:tgtEl>
                                          <p:spTgt spid="22">
                                            <p:txEl>
                                              <p:pRg st="0" end="0"/>
                                            </p:txEl>
                                          </p:spTgt>
                                        </p:tgtEl>
                                        <p:attrNameLst>
                                          <p:attrName>ppt_x</p:attrName>
                                        </p:attrNameLst>
                                      </p:cBhvr>
                                    </p:anim>
                                  </p:childTnLst>
                                </p:cTn>
                              </p:par>
                            </p:childTnLst>
                          </p:cTn>
                        </p:par>
                      </p:childTnLst>
                    </p:cTn>
                  </p:par>
                  <p:par>
                    <p:cTn id="31" fill="hold">
                      <p:stCondLst>
                        <p:cond delay="indefinite"/>
                      </p:stCondLst>
                      <p:childTnLst>
                        <p:par>
                          <p:cTn id="32" fill="hold">
                            <p:stCondLst>
                              <p:cond delay="0"/>
                            </p:stCondLst>
                            <p:childTnLst>
                              <p:par>
                                <p:cTn id="33" presetID="34" presetClass="entr" presetSubtype="0" fill="hold" nodeType="clickEffect">
                                  <p:stCondLst>
                                    <p:cond delay="0"/>
                                  </p:stCondLst>
                                  <p:childTnLst>
                                    <p:set>
                                      <p:cBhvr>
                                        <p:cTn id="34" dur="1" fill="hold">
                                          <p:stCondLst>
                                            <p:cond delay="0"/>
                                          </p:stCondLst>
                                        </p:cTn>
                                        <p:tgtEl>
                                          <p:spTgt spid="22">
                                            <p:txEl>
                                              <p:pRg st="1" end="1"/>
                                            </p:txEl>
                                          </p:spTgt>
                                        </p:tgtEl>
                                        <p:attrNameLst>
                                          <p:attrName>style.visibility</p:attrName>
                                        </p:attrNameLst>
                                      </p:cBhvr>
                                      <p:to>
                                        <p:strVal val="visible"/>
                                      </p:to>
                                    </p:set>
                                    <p:anim from="(-#ppt_w/2)" to="(#ppt_x)" calcmode="lin" valueType="num">
                                      <p:cBhvr>
                                        <p:cTn id="35" dur="600" fill="hold">
                                          <p:stCondLst>
                                            <p:cond delay="0"/>
                                          </p:stCondLst>
                                        </p:cTn>
                                        <p:tgtEl>
                                          <p:spTgt spid="22">
                                            <p:txEl>
                                              <p:pRg st="1" end="1"/>
                                            </p:txEl>
                                          </p:spTgt>
                                        </p:tgtEl>
                                        <p:attrNameLst>
                                          <p:attrName>ppt_x</p:attrName>
                                        </p:attrNameLst>
                                      </p:cBhvr>
                                    </p:anim>
                                    <p:anim from="0" to="-1.0" calcmode="lin" valueType="num">
                                      <p:cBhvr>
                                        <p:cTn id="36" dur="200" decel="50000" autoRev="1" fill="hold">
                                          <p:stCondLst>
                                            <p:cond delay="600"/>
                                          </p:stCondLst>
                                        </p:cTn>
                                        <p:tgtEl>
                                          <p:spTgt spid="22">
                                            <p:txEl>
                                              <p:pRg st="1" end="1"/>
                                            </p:txEl>
                                          </p:spTgt>
                                        </p:tgtEl>
                                        <p:attrNameLst>
                                          <p:attrName>xshear</p:attrName>
                                        </p:attrNameLst>
                                      </p:cBhvr>
                                    </p:anim>
                                    <p:animScale>
                                      <p:cBhvr>
                                        <p:cTn id="37" dur="200" decel="100000" autoRev="1" fill="hold">
                                          <p:stCondLst>
                                            <p:cond delay="600"/>
                                          </p:stCondLst>
                                        </p:cTn>
                                        <p:tgtEl>
                                          <p:spTgt spid="22">
                                            <p:txEl>
                                              <p:pRg st="1" end="1"/>
                                            </p:txEl>
                                          </p:spTgt>
                                        </p:tgtEl>
                                      </p:cBhvr>
                                      <p:from x="100000" y="100000"/>
                                      <p:to x="80000" y="100000"/>
                                    </p:animScale>
                                    <p:anim by="(#ppt_h/3+#ppt_w*0.1)" calcmode="lin" valueType="num">
                                      <p:cBhvr additive="sum">
                                        <p:cTn id="38" dur="200" decel="100000" autoRev="1" fill="hold">
                                          <p:stCondLst>
                                            <p:cond delay="600"/>
                                          </p:stCondLst>
                                        </p:cTn>
                                        <p:tgtEl>
                                          <p:spTgt spid="22">
                                            <p:txEl>
                                              <p:pRg st="1" end="1"/>
                                            </p:txEl>
                                          </p:spTgt>
                                        </p:tgtEl>
                                        <p:attrNameLst>
                                          <p:attrName>ppt_x</p:attrName>
                                        </p:attrNameLst>
                                      </p:cBhvr>
                                    </p:anim>
                                  </p:childTnLst>
                                </p:cTn>
                              </p:par>
                            </p:childTnLst>
                          </p:cTn>
                        </p:par>
                      </p:childTnLst>
                    </p:cTn>
                  </p:par>
                  <p:par>
                    <p:cTn id="39" fill="hold">
                      <p:stCondLst>
                        <p:cond delay="indefinite"/>
                      </p:stCondLst>
                      <p:childTnLst>
                        <p:par>
                          <p:cTn id="40" fill="hold">
                            <p:stCondLst>
                              <p:cond delay="0"/>
                            </p:stCondLst>
                            <p:childTnLst>
                              <p:par>
                                <p:cTn id="41" presetID="34" presetClass="entr" presetSubtype="0" fill="hold" nodeType="clickEffect">
                                  <p:stCondLst>
                                    <p:cond delay="0"/>
                                  </p:stCondLst>
                                  <p:childTnLst>
                                    <p:set>
                                      <p:cBhvr>
                                        <p:cTn id="42" dur="1" fill="hold">
                                          <p:stCondLst>
                                            <p:cond delay="0"/>
                                          </p:stCondLst>
                                        </p:cTn>
                                        <p:tgtEl>
                                          <p:spTgt spid="22">
                                            <p:txEl>
                                              <p:pRg st="2" end="2"/>
                                            </p:txEl>
                                          </p:spTgt>
                                        </p:tgtEl>
                                        <p:attrNameLst>
                                          <p:attrName>style.visibility</p:attrName>
                                        </p:attrNameLst>
                                      </p:cBhvr>
                                      <p:to>
                                        <p:strVal val="visible"/>
                                      </p:to>
                                    </p:set>
                                    <p:anim from="(-#ppt_w/2)" to="(#ppt_x)" calcmode="lin" valueType="num">
                                      <p:cBhvr>
                                        <p:cTn id="43" dur="600" fill="hold">
                                          <p:stCondLst>
                                            <p:cond delay="0"/>
                                          </p:stCondLst>
                                        </p:cTn>
                                        <p:tgtEl>
                                          <p:spTgt spid="22">
                                            <p:txEl>
                                              <p:pRg st="2" end="2"/>
                                            </p:txEl>
                                          </p:spTgt>
                                        </p:tgtEl>
                                        <p:attrNameLst>
                                          <p:attrName>ppt_x</p:attrName>
                                        </p:attrNameLst>
                                      </p:cBhvr>
                                    </p:anim>
                                    <p:anim from="0" to="-1.0" calcmode="lin" valueType="num">
                                      <p:cBhvr>
                                        <p:cTn id="44" dur="200" decel="50000" autoRev="1" fill="hold">
                                          <p:stCondLst>
                                            <p:cond delay="600"/>
                                          </p:stCondLst>
                                        </p:cTn>
                                        <p:tgtEl>
                                          <p:spTgt spid="22">
                                            <p:txEl>
                                              <p:pRg st="2" end="2"/>
                                            </p:txEl>
                                          </p:spTgt>
                                        </p:tgtEl>
                                        <p:attrNameLst>
                                          <p:attrName>xshear</p:attrName>
                                        </p:attrNameLst>
                                      </p:cBhvr>
                                    </p:anim>
                                    <p:animScale>
                                      <p:cBhvr>
                                        <p:cTn id="45" dur="200" decel="100000" autoRev="1" fill="hold">
                                          <p:stCondLst>
                                            <p:cond delay="600"/>
                                          </p:stCondLst>
                                        </p:cTn>
                                        <p:tgtEl>
                                          <p:spTgt spid="22">
                                            <p:txEl>
                                              <p:pRg st="2" end="2"/>
                                            </p:txEl>
                                          </p:spTgt>
                                        </p:tgtEl>
                                      </p:cBhvr>
                                      <p:from x="100000" y="100000"/>
                                      <p:to x="80000" y="100000"/>
                                    </p:animScale>
                                    <p:anim by="(#ppt_h/3+#ppt_w*0.1)" calcmode="lin" valueType="num">
                                      <p:cBhvr additive="sum">
                                        <p:cTn id="46" dur="200" decel="100000" autoRev="1" fill="hold">
                                          <p:stCondLst>
                                            <p:cond delay="600"/>
                                          </p:stCondLst>
                                        </p:cTn>
                                        <p:tgtEl>
                                          <p:spTgt spid="22">
                                            <p:txEl>
                                              <p:pRg st="2" end="2"/>
                                            </p:txEl>
                                          </p:spTgt>
                                        </p:tgtEl>
                                        <p:attrNameLst>
                                          <p:attrName>ppt_x</p:attrName>
                                        </p:attrNameLst>
                                      </p:cBhvr>
                                    </p:anim>
                                  </p:childTnLst>
                                </p:cTn>
                              </p:par>
                            </p:childTnLst>
                          </p:cTn>
                        </p:par>
                      </p:childTnLst>
                    </p:cTn>
                  </p:par>
                  <p:par>
                    <p:cTn id="47" fill="hold">
                      <p:stCondLst>
                        <p:cond delay="indefinite"/>
                      </p:stCondLst>
                      <p:childTnLst>
                        <p:par>
                          <p:cTn id="48" fill="hold">
                            <p:stCondLst>
                              <p:cond delay="0"/>
                            </p:stCondLst>
                            <p:childTnLst>
                              <p:par>
                                <p:cTn id="49" presetID="50" presetClass="entr" presetSubtype="0" decel="100000" fill="hold" nodeType="clickEffect">
                                  <p:stCondLst>
                                    <p:cond delay="0"/>
                                  </p:stCondLst>
                                  <p:childTnLst>
                                    <p:set>
                                      <p:cBhvr>
                                        <p:cTn id="50" dur="1" fill="hold">
                                          <p:stCondLst>
                                            <p:cond delay="0"/>
                                          </p:stCondLst>
                                        </p:cTn>
                                        <p:tgtEl>
                                          <p:spTgt spid="23">
                                            <p:txEl>
                                              <p:pRg st="0" end="0"/>
                                            </p:txEl>
                                          </p:spTgt>
                                        </p:tgtEl>
                                        <p:attrNameLst>
                                          <p:attrName>style.visibility</p:attrName>
                                        </p:attrNameLst>
                                      </p:cBhvr>
                                      <p:to>
                                        <p:strVal val="visible"/>
                                      </p:to>
                                    </p:set>
                                    <p:anim calcmode="lin" valueType="num">
                                      <p:cBhvr>
                                        <p:cTn id="51" dur="1000" fill="hold"/>
                                        <p:tgtEl>
                                          <p:spTgt spid="23">
                                            <p:txEl>
                                              <p:pRg st="0" end="0"/>
                                            </p:txEl>
                                          </p:spTgt>
                                        </p:tgtEl>
                                        <p:attrNameLst>
                                          <p:attrName>ppt_w</p:attrName>
                                        </p:attrNameLst>
                                      </p:cBhvr>
                                      <p:tavLst>
                                        <p:tav tm="0">
                                          <p:val>
                                            <p:strVal val="#ppt_w+.3"/>
                                          </p:val>
                                        </p:tav>
                                        <p:tav tm="100000">
                                          <p:val>
                                            <p:strVal val="#ppt_w"/>
                                          </p:val>
                                        </p:tav>
                                      </p:tavLst>
                                    </p:anim>
                                    <p:anim calcmode="lin" valueType="num">
                                      <p:cBhvr>
                                        <p:cTn id="52" dur="1000" fill="hold"/>
                                        <p:tgtEl>
                                          <p:spTgt spid="23">
                                            <p:txEl>
                                              <p:pRg st="0" end="0"/>
                                            </p:txEl>
                                          </p:spTgt>
                                        </p:tgtEl>
                                        <p:attrNameLst>
                                          <p:attrName>ppt_h</p:attrName>
                                        </p:attrNameLst>
                                      </p:cBhvr>
                                      <p:tavLst>
                                        <p:tav tm="0">
                                          <p:val>
                                            <p:strVal val="#ppt_h"/>
                                          </p:val>
                                        </p:tav>
                                        <p:tav tm="100000">
                                          <p:val>
                                            <p:strVal val="#ppt_h"/>
                                          </p:val>
                                        </p:tav>
                                      </p:tavLst>
                                    </p:anim>
                                    <p:animEffect transition="in" filter="fade">
                                      <p:cBhvr>
                                        <p:cTn id="53" dur="1000"/>
                                        <p:tgtEl>
                                          <p:spTgt spid="23">
                                            <p:txEl>
                                              <p:pRg st="0" end="0"/>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34" presetClass="entr" presetSubtype="0" fill="hold" nodeType="clickEffect">
                                  <p:stCondLst>
                                    <p:cond delay="0"/>
                                  </p:stCondLst>
                                  <p:childTnLst>
                                    <p:set>
                                      <p:cBhvr>
                                        <p:cTn id="57" dur="1" fill="hold">
                                          <p:stCondLst>
                                            <p:cond delay="0"/>
                                          </p:stCondLst>
                                        </p:cTn>
                                        <p:tgtEl>
                                          <p:spTgt spid="24">
                                            <p:txEl>
                                              <p:pRg st="0" end="0"/>
                                            </p:txEl>
                                          </p:spTgt>
                                        </p:tgtEl>
                                        <p:attrNameLst>
                                          <p:attrName>style.visibility</p:attrName>
                                        </p:attrNameLst>
                                      </p:cBhvr>
                                      <p:to>
                                        <p:strVal val="visible"/>
                                      </p:to>
                                    </p:set>
                                    <p:anim from="(-#ppt_w/2)" to="(#ppt_x)" calcmode="lin" valueType="num">
                                      <p:cBhvr>
                                        <p:cTn id="58" dur="600" fill="hold">
                                          <p:stCondLst>
                                            <p:cond delay="0"/>
                                          </p:stCondLst>
                                        </p:cTn>
                                        <p:tgtEl>
                                          <p:spTgt spid="24">
                                            <p:txEl>
                                              <p:pRg st="0" end="0"/>
                                            </p:txEl>
                                          </p:spTgt>
                                        </p:tgtEl>
                                        <p:attrNameLst>
                                          <p:attrName>ppt_x</p:attrName>
                                        </p:attrNameLst>
                                      </p:cBhvr>
                                    </p:anim>
                                    <p:anim from="0" to="-1.0" calcmode="lin" valueType="num">
                                      <p:cBhvr>
                                        <p:cTn id="59" dur="200" decel="50000" autoRev="1" fill="hold">
                                          <p:stCondLst>
                                            <p:cond delay="600"/>
                                          </p:stCondLst>
                                        </p:cTn>
                                        <p:tgtEl>
                                          <p:spTgt spid="24">
                                            <p:txEl>
                                              <p:pRg st="0" end="0"/>
                                            </p:txEl>
                                          </p:spTgt>
                                        </p:tgtEl>
                                        <p:attrNameLst>
                                          <p:attrName>xshear</p:attrName>
                                        </p:attrNameLst>
                                      </p:cBhvr>
                                    </p:anim>
                                    <p:animScale>
                                      <p:cBhvr>
                                        <p:cTn id="60" dur="200" decel="100000" autoRev="1" fill="hold">
                                          <p:stCondLst>
                                            <p:cond delay="600"/>
                                          </p:stCondLst>
                                        </p:cTn>
                                        <p:tgtEl>
                                          <p:spTgt spid="24">
                                            <p:txEl>
                                              <p:pRg st="0" end="0"/>
                                            </p:txEl>
                                          </p:spTgt>
                                        </p:tgtEl>
                                      </p:cBhvr>
                                      <p:from x="100000" y="100000"/>
                                      <p:to x="80000" y="100000"/>
                                    </p:animScale>
                                    <p:anim by="(#ppt_h/3+#ppt_w*0.1)" calcmode="lin" valueType="num">
                                      <p:cBhvr additive="sum">
                                        <p:cTn id="61" dur="200" decel="100000" autoRev="1" fill="hold">
                                          <p:stCondLst>
                                            <p:cond delay="600"/>
                                          </p:stCondLst>
                                        </p:cTn>
                                        <p:tgtEl>
                                          <p:spTgt spid="24">
                                            <p:txEl>
                                              <p:pRg st="0" end="0"/>
                                            </p:txEl>
                                          </p:spTgt>
                                        </p:tgtEl>
                                        <p:attrNameLst>
                                          <p:attrName>ppt_x</p:attrName>
                                        </p:attrNameLst>
                                      </p:cBhvr>
                                    </p:anim>
                                  </p:childTnLst>
                                </p:cTn>
                              </p:par>
                            </p:childTnLst>
                          </p:cTn>
                        </p:par>
                      </p:childTnLst>
                    </p:cTn>
                  </p:par>
                  <p:par>
                    <p:cTn id="62" fill="hold">
                      <p:stCondLst>
                        <p:cond delay="indefinite"/>
                      </p:stCondLst>
                      <p:childTnLst>
                        <p:par>
                          <p:cTn id="63" fill="hold">
                            <p:stCondLst>
                              <p:cond delay="0"/>
                            </p:stCondLst>
                            <p:childTnLst>
                              <p:par>
                                <p:cTn id="64" presetID="34" presetClass="entr" presetSubtype="0" fill="hold" nodeType="clickEffect">
                                  <p:stCondLst>
                                    <p:cond delay="0"/>
                                  </p:stCondLst>
                                  <p:childTnLst>
                                    <p:set>
                                      <p:cBhvr>
                                        <p:cTn id="65" dur="1" fill="hold">
                                          <p:stCondLst>
                                            <p:cond delay="0"/>
                                          </p:stCondLst>
                                        </p:cTn>
                                        <p:tgtEl>
                                          <p:spTgt spid="24">
                                            <p:txEl>
                                              <p:pRg st="1" end="1"/>
                                            </p:txEl>
                                          </p:spTgt>
                                        </p:tgtEl>
                                        <p:attrNameLst>
                                          <p:attrName>style.visibility</p:attrName>
                                        </p:attrNameLst>
                                      </p:cBhvr>
                                      <p:to>
                                        <p:strVal val="visible"/>
                                      </p:to>
                                    </p:set>
                                    <p:anim from="(-#ppt_w/2)" to="(#ppt_x)" calcmode="lin" valueType="num">
                                      <p:cBhvr>
                                        <p:cTn id="66" dur="600" fill="hold">
                                          <p:stCondLst>
                                            <p:cond delay="0"/>
                                          </p:stCondLst>
                                        </p:cTn>
                                        <p:tgtEl>
                                          <p:spTgt spid="24">
                                            <p:txEl>
                                              <p:pRg st="1" end="1"/>
                                            </p:txEl>
                                          </p:spTgt>
                                        </p:tgtEl>
                                        <p:attrNameLst>
                                          <p:attrName>ppt_x</p:attrName>
                                        </p:attrNameLst>
                                      </p:cBhvr>
                                    </p:anim>
                                    <p:anim from="0" to="-1.0" calcmode="lin" valueType="num">
                                      <p:cBhvr>
                                        <p:cTn id="67" dur="200" decel="50000" autoRev="1" fill="hold">
                                          <p:stCondLst>
                                            <p:cond delay="600"/>
                                          </p:stCondLst>
                                        </p:cTn>
                                        <p:tgtEl>
                                          <p:spTgt spid="24">
                                            <p:txEl>
                                              <p:pRg st="1" end="1"/>
                                            </p:txEl>
                                          </p:spTgt>
                                        </p:tgtEl>
                                        <p:attrNameLst>
                                          <p:attrName>xshear</p:attrName>
                                        </p:attrNameLst>
                                      </p:cBhvr>
                                    </p:anim>
                                    <p:animScale>
                                      <p:cBhvr>
                                        <p:cTn id="68" dur="200" decel="100000" autoRev="1" fill="hold">
                                          <p:stCondLst>
                                            <p:cond delay="600"/>
                                          </p:stCondLst>
                                        </p:cTn>
                                        <p:tgtEl>
                                          <p:spTgt spid="24">
                                            <p:txEl>
                                              <p:pRg st="1" end="1"/>
                                            </p:txEl>
                                          </p:spTgt>
                                        </p:tgtEl>
                                      </p:cBhvr>
                                      <p:from x="100000" y="100000"/>
                                      <p:to x="80000" y="100000"/>
                                    </p:animScale>
                                    <p:anim by="(#ppt_h/3+#ppt_w*0.1)" calcmode="lin" valueType="num">
                                      <p:cBhvr additive="sum">
                                        <p:cTn id="69" dur="200" decel="100000" autoRev="1" fill="hold">
                                          <p:stCondLst>
                                            <p:cond delay="600"/>
                                          </p:stCondLst>
                                        </p:cTn>
                                        <p:tgtEl>
                                          <p:spTgt spid="24">
                                            <p:txEl>
                                              <p:pRg st="1" end="1"/>
                                            </p:txEl>
                                          </p:spTgt>
                                        </p:tgtEl>
                                        <p:attrNameLst>
                                          <p:attrName>ppt_x</p:attrName>
                                        </p:attrNameLst>
                                      </p:cBhvr>
                                    </p:anim>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nodeType="clickEffect">
                                  <p:stCondLst>
                                    <p:cond delay="0"/>
                                  </p:stCondLst>
                                  <p:childTnLst>
                                    <p:set>
                                      <p:cBhvr>
                                        <p:cTn id="73" dur="1" fill="hold">
                                          <p:stCondLst>
                                            <p:cond delay="0"/>
                                          </p:stCondLst>
                                        </p:cTn>
                                        <p:tgtEl>
                                          <p:spTgt spid="25">
                                            <p:txEl>
                                              <p:pRg st="0" end="0"/>
                                            </p:txEl>
                                          </p:spTgt>
                                        </p:tgtEl>
                                        <p:attrNameLst>
                                          <p:attrName>style.visibility</p:attrName>
                                        </p:attrNameLst>
                                      </p:cBhvr>
                                      <p:to>
                                        <p:strVal val="visible"/>
                                      </p:to>
                                    </p:set>
                                    <p:anim calcmode="lin" valueType="num">
                                      <p:cBhvr additive="base">
                                        <p:cTn id="74"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2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34" presetClass="entr" presetSubtype="0" fill="hold" nodeType="clickEffect">
                                  <p:stCondLst>
                                    <p:cond delay="0"/>
                                  </p:stCondLst>
                                  <p:childTnLst>
                                    <p:set>
                                      <p:cBhvr>
                                        <p:cTn id="79" dur="1" fill="hold">
                                          <p:stCondLst>
                                            <p:cond delay="0"/>
                                          </p:stCondLst>
                                        </p:cTn>
                                        <p:tgtEl>
                                          <p:spTgt spid="26">
                                            <p:txEl>
                                              <p:pRg st="0" end="0"/>
                                            </p:txEl>
                                          </p:spTgt>
                                        </p:tgtEl>
                                        <p:attrNameLst>
                                          <p:attrName>style.visibility</p:attrName>
                                        </p:attrNameLst>
                                      </p:cBhvr>
                                      <p:to>
                                        <p:strVal val="visible"/>
                                      </p:to>
                                    </p:set>
                                    <p:anim from="(-#ppt_w/2)" to="(#ppt_x)" calcmode="lin" valueType="num">
                                      <p:cBhvr>
                                        <p:cTn id="80" dur="600" fill="hold">
                                          <p:stCondLst>
                                            <p:cond delay="0"/>
                                          </p:stCondLst>
                                        </p:cTn>
                                        <p:tgtEl>
                                          <p:spTgt spid="26">
                                            <p:txEl>
                                              <p:pRg st="0" end="0"/>
                                            </p:txEl>
                                          </p:spTgt>
                                        </p:tgtEl>
                                        <p:attrNameLst>
                                          <p:attrName>ppt_x</p:attrName>
                                        </p:attrNameLst>
                                      </p:cBhvr>
                                    </p:anim>
                                    <p:anim from="0" to="-1.0" calcmode="lin" valueType="num">
                                      <p:cBhvr>
                                        <p:cTn id="81" dur="200" decel="50000" autoRev="1" fill="hold">
                                          <p:stCondLst>
                                            <p:cond delay="600"/>
                                          </p:stCondLst>
                                        </p:cTn>
                                        <p:tgtEl>
                                          <p:spTgt spid="26">
                                            <p:txEl>
                                              <p:pRg st="0" end="0"/>
                                            </p:txEl>
                                          </p:spTgt>
                                        </p:tgtEl>
                                        <p:attrNameLst>
                                          <p:attrName>xshear</p:attrName>
                                        </p:attrNameLst>
                                      </p:cBhvr>
                                    </p:anim>
                                    <p:animScale>
                                      <p:cBhvr>
                                        <p:cTn id="82" dur="200" decel="100000" autoRev="1" fill="hold">
                                          <p:stCondLst>
                                            <p:cond delay="600"/>
                                          </p:stCondLst>
                                        </p:cTn>
                                        <p:tgtEl>
                                          <p:spTgt spid="26">
                                            <p:txEl>
                                              <p:pRg st="0" end="0"/>
                                            </p:txEl>
                                          </p:spTgt>
                                        </p:tgtEl>
                                      </p:cBhvr>
                                      <p:from x="100000" y="100000"/>
                                      <p:to x="80000" y="100000"/>
                                    </p:animScale>
                                    <p:anim by="(#ppt_h/3+#ppt_w*0.1)" calcmode="lin" valueType="num">
                                      <p:cBhvr additive="sum">
                                        <p:cTn id="83" dur="200" decel="100000" autoRev="1" fill="hold">
                                          <p:stCondLst>
                                            <p:cond delay="600"/>
                                          </p:stCondLst>
                                        </p:cTn>
                                        <p:tgtEl>
                                          <p:spTgt spid="26">
                                            <p:txEl>
                                              <p:pRg st="0" end="0"/>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E:\sami\workspace\interface\images\crystal\128\apps\jabber_protocol.png"/>
          <p:cNvPicPr>
            <a:picLocks noChangeAspect="1" noChangeArrowheads="1"/>
          </p:cNvPicPr>
          <p:nvPr/>
        </p:nvPicPr>
        <p:blipFill>
          <a:blip r:embed="rId12" cstate="print">
            <a:extLst>
              <a:ext uri="{28A0092B-C50C-407E-A947-70E740481C1C}">
                <a14:useLocalDpi xmlns:a14="http://schemas.microsoft.com/office/drawing/2010/main" xmlns="" val="0"/>
              </a:ext>
            </a:extLst>
          </a:blip>
          <a:srcRect/>
          <a:stretch>
            <a:fillRect/>
          </a:stretch>
        </p:blipFill>
        <p:spPr bwMode="auto">
          <a:xfrm>
            <a:off x="3995936" y="1124744"/>
            <a:ext cx="1296614" cy="1409700"/>
          </a:xfrm>
          <a:prstGeom prst="rect">
            <a:avLst/>
          </a:prstGeom>
          <a:noFill/>
          <a:extLst>
            <a:ext uri="{909E8E84-426E-40DD-AFC4-6F175D3DCCD1}">
              <a14:hiddenFill xmlns:a14="http://schemas.microsoft.com/office/drawing/2010/main" xmlns="">
                <a:solidFill>
                  <a:srgbClr val="FFFFFF"/>
                </a:solidFill>
              </a14:hiddenFill>
            </a:ext>
          </a:extLst>
        </p:spPr>
      </p:pic>
      <p:pic>
        <p:nvPicPr>
          <p:cNvPr id="12291" name="Picture 3" descr="E:\Users\SAMI\Desktop\architectures\google_stop_words.jpg"/>
          <p:cNvPicPr>
            <a:picLocks noChangeAspect="1" noChangeArrowheads="1"/>
          </p:cNvPicPr>
          <p:nvPr/>
        </p:nvPicPr>
        <p:blipFill>
          <a:blip r:embed="rId13" cstate="print">
            <a:extLst>
              <a:ext uri="{28A0092B-C50C-407E-A947-70E740481C1C}">
                <a14:useLocalDpi xmlns:a14="http://schemas.microsoft.com/office/drawing/2010/main" xmlns="" val="0"/>
              </a:ext>
            </a:extLst>
          </a:blip>
          <a:srcRect/>
          <a:stretch>
            <a:fillRect/>
          </a:stretch>
        </p:blipFill>
        <p:spPr bwMode="auto">
          <a:xfrm>
            <a:off x="3995936" y="1124744"/>
            <a:ext cx="1301550" cy="1409700"/>
          </a:xfrm>
          <a:prstGeom prst="rect">
            <a:avLst/>
          </a:prstGeom>
          <a:noFill/>
          <a:extLst>
            <a:ext uri="{909E8E84-426E-40DD-AFC4-6F175D3DCCD1}">
              <a14:hiddenFill xmlns:a14="http://schemas.microsoft.com/office/drawing/2010/main" xmlns="">
                <a:solidFill>
                  <a:srgbClr val="FFFFFF"/>
                </a:solidFill>
              </a14:hiddenFill>
            </a:ext>
          </a:extLst>
        </p:spPr>
      </p:pic>
      <p:sp>
        <p:nvSpPr>
          <p:cNvPr id="38" name="Rectangle 37"/>
          <p:cNvSpPr/>
          <p:nvPr>
            <p:custDataLst>
              <p:tags r:id="rId1"/>
            </p:custDataLst>
          </p:nvPr>
        </p:nvSpPr>
        <p:spPr>
          <a:xfrm>
            <a:off x="0" y="1772816"/>
            <a:ext cx="9144000" cy="6601807"/>
          </a:xfrm>
          <a:prstGeom prst="rect">
            <a:avLst/>
          </a:prstGeom>
        </p:spPr>
        <p:txBody>
          <a:bodyPr wrap="square">
            <a:spAutoFit/>
          </a:bodyPr>
          <a:lstStyle/>
          <a:p>
            <a:pPr marL="342900" indent="-342900">
              <a:lnSpc>
                <a:spcPct val="150000"/>
              </a:lnSpc>
              <a:buFont typeface="Wingdings" pitchFamily="2" charset="2"/>
              <a:buChar char="Ø"/>
            </a:pPr>
            <a:endParaRPr lang="fr-FR" sz="2600" b="1" dirty="0" smtClean="0">
              <a:latin typeface="Times New Roman" pitchFamily="18" charset="0"/>
              <a:cs typeface="Times New Roman" pitchFamily="18" charset="0"/>
            </a:endParaRPr>
          </a:p>
          <a:p>
            <a:pPr marL="342900" indent="-342900">
              <a:lnSpc>
                <a:spcPct val="150000"/>
              </a:lnSpc>
              <a:buFont typeface="Wingdings" pitchFamily="2" charset="2"/>
              <a:buChar char="Ø"/>
            </a:pPr>
            <a:r>
              <a:rPr lang="fr-FR" sz="2600" b="1" dirty="0" smtClean="0">
                <a:latin typeface="Times New Roman" pitchFamily="18" charset="0"/>
                <a:cs typeface="Times New Roman" pitchFamily="18" charset="0"/>
              </a:rPr>
              <a:t>SOS: </a:t>
            </a:r>
            <a:r>
              <a:rPr lang="fr-FR" sz="2400" dirty="0" smtClean="0">
                <a:latin typeface="Modern No. 20" pitchFamily="18" charset="0"/>
                <a:cs typeface="Times New Roman" pitchFamily="18" charset="0"/>
              </a:rPr>
              <a:t>Évaluer la pertinence des phrases ou détecter les groupes de thèmes dans un texte.</a:t>
            </a:r>
            <a:endParaRPr lang="fr-FR" sz="2000" dirty="0" smtClean="0">
              <a:latin typeface="Modern No. 20" pitchFamily="18" charset="0"/>
              <a:cs typeface="Times New Roman" pitchFamily="18" charset="0"/>
            </a:endParaRPr>
          </a:p>
          <a:p>
            <a:pPr marL="285750" indent="-285750" algn="just">
              <a:lnSpc>
                <a:spcPct val="150000"/>
              </a:lnSpc>
              <a:buFont typeface="Wingdings" pitchFamily="2" charset="2"/>
              <a:buChar char="Ø"/>
            </a:pPr>
            <a:r>
              <a:rPr lang="fr-FR" sz="2600" b="1" dirty="0" smtClean="0">
                <a:latin typeface="Times New Roman" pitchFamily="18" charset="0"/>
                <a:cs typeface="Times New Roman" pitchFamily="18" charset="0"/>
              </a:rPr>
              <a:t>Solution</a:t>
            </a:r>
            <a:r>
              <a:rPr lang="fr-FR" sz="2600" dirty="0" smtClean="0">
                <a:latin typeface="Times New Roman" pitchFamily="18" charset="0"/>
                <a:cs typeface="Times New Roman" pitchFamily="18" charset="0"/>
              </a:rPr>
              <a:t>:</a:t>
            </a:r>
            <a:r>
              <a:rPr lang="fr-FR" sz="2400" dirty="0" smtClean="0">
                <a:latin typeface="Modern No. 20" pitchFamily="18" charset="0"/>
                <a:cs typeface="Times New Roman" pitchFamily="18" charset="0"/>
              </a:rPr>
              <a:t> la détection de la cohésion lexicale constitue en effet une très bonne solution. </a:t>
            </a:r>
            <a:endParaRPr lang="fr-FR" sz="2000" dirty="0" smtClean="0">
              <a:latin typeface="Modern No. 20" pitchFamily="18" charset="0"/>
              <a:cs typeface="Times New Roman" pitchFamily="18" charset="0"/>
            </a:endParaRPr>
          </a:p>
          <a:p>
            <a:pPr marL="285750" indent="-285750" algn="just">
              <a:lnSpc>
                <a:spcPct val="150000"/>
              </a:lnSpc>
              <a:buFont typeface="Wingdings" pitchFamily="2" charset="2"/>
              <a:buChar char="Ø"/>
            </a:pPr>
            <a:r>
              <a:rPr lang="fr-FR" sz="2400" dirty="0" smtClean="0">
                <a:latin typeface="Modern No. 20" pitchFamily="18" charset="0"/>
                <a:cs typeface="Times New Roman" pitchFamily="18" charset="0"/>
              </a:rPr>
              <a:t>Elle sert à identifier le maximum possible de relations entre différentes phrases afin de regrouper les plus cohérentes les unes avec les autres et des relations distributionnelles réitératives ou sémantiques sont utilisées.</a:t>
            </a:r>
          </a:p>
          <a:p>
            <a:pPr marL="285750" indent="-285750" algn="just">
              <a:lnSpc>
                <a:spcPct val="150000"/>
              </a:lnSpc>
              <a:buFont typeface="Wingdings" pitchFamily="2" charset="2"/>
              <a:buChar char="Ø"/>
            </a:pPr>
            <a:endParaRPr lang="fr-FR" sz="2000" dirty="0" smtClean="0">
              <a:latin typeface="Times New Roman" pitchFamily="18" charset="0"/>
              <a:cs typeface="Times New Roman" pitchFamily="18" charset="0"/>
            </a:endParaRPr>
          </a:p>
          <a:p>
            <a:pPr marL="285750" indent="-285750" algn="just">
              <a:lnSpc>
                <a:spcPct val="150000"/>
              </a:lnSpc>
              <a:buFont typeface="Wingdings" pitchFamily="2" charset="2"/>
              <a:buChar char="Ø"/>
            </a:pPr>
            <a:endParaRPr lang="fr-FR" sz="2000" dirty="0" smtClean="0">
              <a:latin typeface="Times New Roman" pitchFamily="18" charset="0"/>
              <a:cs typeface="Times New Roman" pitchFamily="18" charset="0"/>
            </a:endParaRPr>
          </a:p>
          <a:p>
            <a:pPr marL="285750" indent="-285750" algn="just">
              <a:lnSpc>
                <a:spcPct val="150000"/>
              </a:lnSpc>
              <a:buFont typeface="Wingdings" pitchFamily="2" charset="2"/>
              <a:buChar char="Ø"/>
            </a:pPr>
            <a:endParaRPr lang="en-US" sz="2000" dirty="0">
              <a:latin typeface="Times New Roman" pitchFamily="18" charset="0"/>
              <a:cs typeface="Times New Roman" pitchFamily="18" charset="0"/>
            </a:endParaRPr>
          </a:p>
        </p:txBody>
      </p:sp>
      <p:sp>
        <p:nvSpPr>
          <p:cNvPr id="41" name="Arrondir un rectangle avec un coin diagonal 40"/>
          <p:cNvSpPr/>
          <p:nvPr>
            <p:custDataLst>
              <p:tags r:id="rId2"/>
            </p:custDataLst>
          </p:nvPr>
        </p:nvSpPr>
        <p:spPr>
          <a:xfrm>
            <a:off x="183569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TALA</a:t>
            </a:r>
            <a:endParaRPr lang="fr-FR" sz="2400" dirty="0">
              <a:latin typeface="Modern No. 20" pitchFamily="18" charset="0"/>
              <a:cs typeface="Times New Roman" pitchFamily="18" charset="0"/>
            </a:endParaRPr>
          </a:p>
        </p:txBody>
      </p:sp>
      <p:sp>
        <p:nvSpPr>
          <p:cNvPr id="42" name="Arrondir un rectangle avec un coin diagonal 41"/>
          <p:cNvSpPr/>
          <p:nvPr>
            <p:custDataLst>
              <p:tags r:id="rId3"/>
            </p:custDataLst>
          </p:nvPr>
        </p:nvSpPr>
        <p:spPr>
          <a:xfrm>
            <a:off x="3599986" y="44624"/>
            <a:ext cx="1764290" cy="525122"/>
          </a:xfrm>
          <a:prstGeom prst="round2DiagRect">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r>
              <a:rPr lang="fr-FR" dirty="0" smtClean="0">
                <a:solidFill>
                  <a:schemeClr val="tx1"/>
                </a:solidFill>
                <a:latin typeface="Modern No. 20" pitchFamily="18" charset="0"/>
                <a:cs typeface="Times New Roman" pitchFamily="18" charset="0"/>
              </a:rPr>
              <a:t>Cohésion lexicale</a:t>
            </a:r>
            <a:endParaRPr lang="fr-FR" dirty="0">
              <a:solidFill>
                <a:schemeClr val="tx1"/>
              </a:solidFill>
              <a:latin typeface="Modern No. 20" pitchFamily="18" charset="0"/>
              <a:cs typeface="Times New Roman" pitchFamily="18" charset="0"/>
            </a:endParaRPr>
          </a:p>
        </p:txBody>
      </p:sp>
      <p:sp>
        <p:nvSpPr>
          <p:cNvPr id="43" name="Arrondir un rectangle avec un coin diagonal 42"/>
          <p:cNvSpPr/>
          <p:nvPr>
            <p:custDataLst>
              <p:tags r:id="rId4"/>
            </p:custDataLst>
          </p:nvPr>
        </p:nvSpPr>
        <p:spPr>
          <a:xfrm>
            <a:off x="536427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Conception</a:t>
            </a:r>
            <a:endParaRPr lang="fr-FR" sz="2400" dirty="0">
              <a:latin typeface="Modern No. 20" pitchFamily="18" charset="0"/>
              <a:cs typeface="Times New Roman" pitchFamily="18" charset="0"/>
            </a:endParaRPr>
          </a:p>
        </p:txBody>
      </p:sp>
      <p:sp>
        <p:nvSpPr>
          <p:cNvPr id="45" name="Arrondir un rectangle avec un coin diagonal 44"/>
          <p:cNvSpPr/>
          <p:nvPr>
            <p:custDataLst>
              <p:tags r:id="rId5"/>
            </p:custDataLst>
          </p:nvPr>
        </p:nvSpPr>
        <p:spPr>
          <a:xfrm>
            <a:off x="712856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dirty="0" smtClean="0">
                <a:latin typeface="Modern No. 20" pitchFamily="18" charset="0"/>
                <a:cs typeface="Times New Roman" pitchFamily="18" charset="0"/>
              </a:rPr>
              <a:t>Mise en œuvre</a:t>
            </a:r>
            <a:endParaRPr lang="fr-FR" sz="2000" dirty="0">
              <a:latin typeface="Modern No. 20" pitchFamily="18" charset="0"/>
              <a:cs typeface="Times New Roman" pitchFamily="18" charset="0"/>
            </a:endParaRPr>
          </a:p>
        </p:txBody>
      </p:sp>
      <p:pic>
        <p:nvPicPr>
          <p:cNvPr id="46" name="Picture 3"/>
          <p:cNvPicPr>
            <a:picLocks noChangeAspect="1" noChangeArrowheads="1"/>
          </p:cNvPicPr>
          <p:nvPr>
            <p:custDataLst>
              <p:tags r:id="rId6"/>
            </p:custDataLst>
          </p:nvPr>
        </p:nvPicPr>
        <p:blipFill>
          <a:blip r:embed="rId14" cstate="print"/>
          <a:srcRect/>
          <a:stretch>
            <a:fillRect/>
          </a:stretch>
        </p:blipFill>
        <p:spPr bwMode="auto">
          <a:xfrm>
            <a:off x="0" y="410939"/>
            <a:ext cx="9144000" cy="785813"/>
          </a:xfrm>
          <a:prstGeom prst="rect">
            <a:avLst/>
          </a:prstGeom>
          <a:noFill/>
          <a:ln w="9525">
            <a:noFill/>
            <a:miter lim="800000"/>
            <a:headEnd/>
            <a:tailEnd/>
          </a:ln>
        </p:spPr>
      </p:pic>
      <p:pic>
        <p:nvPicPr>
          <p:cNvPr id="47" name="Picture 12"/>
          <p:cNvPicPr preferRelativeResize="0">
            <a:picLocks noChangeArrowheads="1"/>
          </p:cNvPicPr>
          <p:nvPr>
            <p:custDataLst>
              <p:tags r:id="rId7"/>
            </p:custDataLst>
          </p:nvPr>
        </p:nvPicPr>
        <p:blipFill>
          <a:blip r:embed="rId15" cstate="print"/>
          <a:srcRect/>
          <a:stretch>
            <a:fillRect/>
          </a:stretch>
        </p:blipFill>
        <p:spPr bwMode="auto">
          <a:xfrm>
            <a:off x="4211960" y="620688"/>
            <a:ext cx="503238" cy="503238"/>
          </a:xfrm>
          <a:prstGeom prst="rect">
            <a:avLst/>
          </a:prstGeom>
          <a:noFill/>
          <a:ln w="9525">
            <a:noFill/>
            <a:miter lim="800000"/>
            <a:headEnd/>
            <a:tailEnd/>
          </a:ln>
        </p:spPr>
      </p:pic>
      <p:sp>
        <p:nvSpPr>
          <p:cNvPr id="49" name="Ellipse 48"/>
          <p:cNvSpPr/>
          <p:nvPr/>
        </p:nvSpPr>
        <p:spPr>
          <a:xfrm>
            <a:off x="7884368" y="6309320"/>
            <a:ext cx="802432" cy="43204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dirty="0" smtClean="0">
                <a:solidFill>
                  <a:schemeClr val="tx1"/>
                </a:solidFill>
              </a:rPr>
              <a:t>15</a:t>
            </a:r>
            <a:endParaRPr lang="fr-FR" sz="2000" dirty="0">
              <a:solidFill>
                <a:schemeClr val="tx1"/>
              </a:solidFill>
            </a:endParaRPr>
          </a:p>
        </p:txBody>
      </p:sp>
      <p:pic>
        <p:nvPicPr>
          <p:cNvPr id="16" name="Picture 13"/>
          <p:cNvPicPr>
            <a:picLocks noChangeAspect="1" noChangeArrowheads="1"/>
          </p:cNvPicPr>
          <p:nvPr>
            <p:custDataLst>
              <p:tags r:id="rId8"/>
            </p:custDataLst>
          </p:nvPr>
        </p:nvPicPr>
        <p:blipFill>
          <a:blip r:embed="rId16" cstate="print"/>
          <a:srcRect/>
          <a:stretch>
            <a:fillRect/>
          </a:stretch>
        </p:blipFill>
        <p:spPr bwMode="auto">
          <a:xfrm>
            <a:off x="-71438" y="548680"/>
            <a:ext cx="503238" cy="503237"/>
          </a:xfrm>
          <a:prstGeom prst="rect">
            <a:avLst/>
          </a:prstGeom>
          <a:noFill/>
          <a:ln w="9525">
            <a:noFill/>
            <a:miter lim="800000"/>
            <a:headEnd/>
            <a:tailEnd/>
          </a:ln>
        </p:spPr>
      </p:pic>
      <p:sp>
        <p:nvSpPr>
          <p:cNvPr id="14" name="Arrondir un rectangle avec un coin diagonal 13"/>
          <p:cNvSpPr/>
          <p:nvPr>
            <p:custDataLst>
              <p:tags r:id="rId9"/>
            </p:custDataLst>
          </p:nvPr>
        </p:nvSpPr>
        <p:spPr>
          <a:xfrm>
            <a:off x="0" y="0"/>
            <a:ext cx="1835696" cy="548680"/>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800" dirty="0" smtClean="0">
                <a:latin typeface="Modern No. 20" pitchFamily="18" charset="0"/>
                <a:cs typeface="Times New Roman" pitchFamily="18" charset="0"/>
              </a:rPr>
              <a:t>T.A.L</a:t>
            </a:r>
            <a:endParaRPr lang="fr-FR" sz="2800" dirty="0">
              <a:latin typeface="Modern No. 20" pitchFamily="18" charset="0"/>
              <a:cs typeface="Times New Roman" pitchFamily="18" charset="0"/>
            </a:endParaRPr>
          </a:p>
        </p:txBody>
      </p:sp>
    </p:spTree>
    <p:extLst>
      <p:ext uri="{BB962C8B-B14F-4D97-AF65-F5344CB8AC3E}">
        <p14:creationId xmlns:p14="http://schemas.microsoft.com/office/powerpoint/2010/main" xmlns="" val="3633076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par>
                          <p:cTn id="7" fill="hold">
                            <p:stCondLst>
                              <p:cond delay="0"/>
                            </p:stCondLst>
                            <p:childTnLst>
                              <p:par>
                                <p:cTn id="8" presetID="63" presetClass="path" presetSubtype="0" accel="50000" decel="50000" fill="hold" nodeType="afterEffect">
                                  <p:stCondLst>
                                    <p:cond delay="0"/>
                                  </p:stCondLst>
                                  <p:childTnLst>
                                    <p:animMotion origin="layout" path="M 1.94444E-6 3.33333E-6 L 0.46458 0.00532 " pathEditMode="relative" rAng="0" ptsTypes="AA">
                                      <p:cBhvr>
                                        <p:cTn id="9" dur="500" fill="hold"/>
                                        <p:tgtEl>
                                          <p:spTgt spid="16"/>
                                        </p:tgtEl>
                                        <p:attrNameLst>
                                          <p:attrName>ppt_x</p:attrName>
                                          <p:attrName>ppt_y</p:attrName>
                                        </p:attrNameLst>
                                      </p:cBhvr>
                                      <p:rCtr x="23200" y="300"/>
                                    </p:animMotion>
                                  </p:childTnLst>
                                </p:cTn>
                              </p:par>
                            </p:childTnLst>
                          </p:cTn>
                        </p:par>
                        <p:par>
                          <p:cTn id="10" fill="hold">
                            <p:stCondLst>
                              <p:cond delay="500"/>
                            </p:stCondLst>
                            <p:childTnLst>
                              <p:par>
                                <p:cTn id="11" presetID="1" presetClass="exit" presetSubtype="0" fill="hold" nodeType="afterEffect">
                                  <p:stCondLst>
                                    <p:cond delay="0"/>
                                  </p:stCondLst>
                                  <p:childTnLst>
                                    <p:set>
                                      <p:cBhvr>
                                        <p:cTn id="12" dur="1" fill="hold">
                                          <p:stCondLst>
                                            <p:cond delay="0"/>
                                          </p:stCondLst>
                                        </p:cTn>
                                        <p:tgtEl>
                                          <p:spTgt spid="16"/>
                                        </p:tgtEl>
                                        <p:attrNameLst>
                                          <p:attrName>style.visibility</p:attrName>
                                        </p:attrNameLst>
                                      </p:cBhvr>
                                      <p:to>
                                        <p:strVal val="hidden"/>
                                      </p:to>
                                    </p:set>
                                  </p:childTnLst>
                                </p:cTn>
                              </p:par>
                            </p:childTnLst>
                          </p:cTn>
                        </p:par>
                        <p:par>
                          <p:cTn id="13" fill="hold">
                            <p:stCondLst>
                              <p:cond delay="500"/>
                            </p:stCondLst>
                            <p:childTnLst>
                              <p:par>
                                <p:cTn id="14" presetID="22" presetClass="emph" presetSubtype="0" fill="hold" grpId="0" nodeType="afterEffect">
                                  <p:stCondLst>
                                    <p:cond delay="0"/>
                                  </p:stCondLst>
                                  <p:childTnLst>
                                    <p:animClr clrSpc="hsl" dir="cw">
                                      <p:cBhvr override="childStyle">
                                        <p:cTn id="15" dur="500" fill="hold"/>
                                        <p:tgtEl>
                                          <p:spTgt spid="42"/>
                                        </p:tgtEl>
                                        <p:attrNameLst>
                                          <p:attrName>style.color</p:attrName>
                                        </p:attrNameLst>
                                      </p:cBhvr>
                                      <p:by>
                                        <p:hsl h="-7200000" s="0" l="0"/>
                                      </p:by>
                                    </p:animClr>
                                    <p:animClr clrSpc="hsl" dir="cw">
                                      <p:cBhvr>
                                        <p:cTn id="16" dur="500" fill="hold"/>
                                        <p:tgtEl>
                                          <p:spTgt spid="42"/>
                                        </p:tgtEl>
                                        <p:attrNameLst>
                                          <p:attrName>fillcolor</p:attrName>
                                        </p:attrNameLst>
                                      </p:cBhvr>
                                      <p:by>
                                        <p:hsl h="-7200000" s="0" l="0"/>
                                      </p:by>
                                    </p:animClr>
                                    <p:animClr clrSpc="hsl" dir="cw">
                                      <p:cBhvr>
                                        <p:cTn id="17" dur="500" fill="hold"/>
                                        <p:tgtEl>
                                          <p:spTgt spid="42"/>
                                        </p:tgtEl>
                                        <p:attrNameLst>
                                          <p:attrName>stroke.color</p:attrName>
                                        </p:attrNameLst>
                                      </p:cBhvr>
                                      <p:by>
                                        <p:hsl h="-7200000" s="0" l="0"/>
                                      </p:by>
                                    </p:animClr>
                                    <p:set>
                                      <p:cBhvr>
                                        <p:cTn id="18" dur="500" fill="hold"/>
                                        <p:tgtEl>
                                          <p:spTgt spid="42"/>
                                        </p:tgtEl>
                                        <p:attrNameLst>
                                          <p:attrName>fill.type</p:attrName>
                                        </p:attrNameLst>
                                      </p:cBhvr>
                                      <p:to>
                                        <p:strVal val="solid"/>
                                      </p:to>
                                    </p:set>
                                  </p:childTnLst>
                                </p:cTn>
                              </p:par>
                            </p:childTnLst>
                          </p:cTn>
                        </p:par>
                        <p:par>
                          <p:cTn id="19" fill="hold">
                            <p:stCondLst>
                              <p:cond delay="1000"/>
                            </p:stCondLst>
                            <p:childTnLst>
                              <p:par>
                                <p:cTn id="20" presetID="22" presetClass="entr" presetSubtype="4" fill="hold" nodeType="afterEffect">
                                  <p:stCondLst>
                                    <p:cond delay="0"/>
                                  </p:stCondLst>
                                  <p:childTnLst>
                                    <p:set>
                                      <p:cBhvr>
                                        <p:cTn id="21" dur="1" fill="hold">
                                          <p:stCondLst>
                                            <p:cond delay="0"/>
                                          </p:stCondLst>
                                        </p:cTn>
                                        <p:tgtEl>
                                          <p:spTgt spid="12291"/>
                                        </p:tgtEl>
                                        <p:attrNameLst>
                                          <p:attrName>style.visibility</p:attrName>
                                        </p:attrNameLst>
                                      </p:cBhvr>
                                      <p:to>
                                        <p:strVal val="visible"/>
                                      </p:to>
                                    </p:set>
                                    <p:animEffect transition="in" filter="wipe(down)">
                                      <p:cBhvr>
                                        <p:cTn id="22" dur="500"/>
                                        <p:tgtEl>
                                          <p:spTgt spid="12291"/>
                                        </p:tgtEl>
                                      </p:cBhvr>
                                    </p:animEffect>
                                  </p:childTnLst>
                                </p:cTn>
                              </p:par>
                              <p:par>
                                <p:cTn id="23" presetID="2" presetClass="entr" presetSubtype="8" fill="hold" nodeType="withEffect">
                                  <p:stCondLst>
                                    <p:cond delay="0"/>
                                  </p:stCondLst>
                                  <p:childTnLst>
                                    <p:set>
                                      <p:cBhvr>
                                        <p:cTn id="24" dur="1" fill="hold">
                                          <p:stCondLst>
                                            <p:cond delay="0"/>
                                          </p:stCondLst>
                                        </p:cTn>
                                        <p:tgtEl>
                                          <p:spTgt spid="38">
                                            <p:txEl>
                                              <p:pRg st="1" end="1"/>
                                            </p:txEl>
                                          </p:spTgt>
                                        </p:tgtEl>
                                        <p:attrNameLst>
                                          <p:attrName>style.visibility</p:attrName>
                                        </p:attrNameLst>
                                      </p:cBhvr>
                                      <p:to>
                                        <p:strVal val="visible"/>
                                      </p:to>
                                    </p:set>
                                    <p:anim calcmode="lin" valueType="num">
                                      <p:cBhvr additive="base">
                                        <p:cTn id="25" dur="500" fill="hold"/>
                                        <p:tgtEl>
                                          <p:spTgt spid="38">
                                            <p:txEl>
                                              <p:pRg st="1" end="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xit" presetSubtype="4" fill="hold" nodeType="clickEffect">
                                  <p:stCondLst>
                                    <p:cond delay="0"/>
                                  </p:stCondLst>
                                  <p:childTnLst>
                                    <p:anim calcmode="lin" valueType="num">
                                      <p:cBhvr additive="base">
                                        <p:cTn id="30" dur="500"/>
                                        <p:tgtEl>
                                          <p:spTgt spid="12291"/>
                                        </p:tgtEl>
                                        <p:attrNameLst>
                                          <p:attrName>ppt_x</p:attrName>
                                        </p:attrNameLst>
                                      </p:cBhvr>
                                      <p:tavLst>
                                        <p:tav tm="0">
                                          <p:val>
                                            <p:strVal val="ppt_x"/>
                                          </p:val>
                                        </p:tav>
                                        <p:tav tm="100000">
                                          <p:val>
                                            <p:strVal val="ppt_x"/>
                                          </p:val>
                                        </p:tav>
                                      </p:tavLst>
                                    </p:anim>
                                    <p:anim calcmode="lin" valueType="num">
                                      <p:cBhvr additive="base">
                                        <p:cTn id="31" dur="500"/>
                                        <p:tgtEl>
                                          <p:spTgt spid="12291"/>
                                        </p:tgtEl>
                                        <p:attrNameLst>
                                          <p:attrName>ppt_y</p:attrName>
                                        </p:attrNameLst>
                                      </p:cBhvr>
                                      <p:tavLst>
                                        <p:tav tm="0">
                                          <p:val>
                                            <p:strVal val="ppt_y"/>
                                          </p:val>
                                        </p:tav>
                                        <p:tav tm="100000">
                                          <p:val>
                                            <p:strVal val="1+ppt_h/2"/>
                                          </p:val>
                                        </p:tav>
                                      </p:tavLst>
                                    </p:anim>
                                    <p:set>
                                      <p:cBhvr>
                                        <p:cTn id="32" dur="1" fill="hold">
                                          <p:stCondLst>
                                            <p:cond delay="499"/>
                                          </p:stCondLst>
                                        </p:cTn>
                                        <p:tgtEl>
                                          <p:spTgt spid="12291"/>
                                        </p:tgtEl>
                                        <p:attrNameLst>
                                          <p:attrName>style.visibility</p:attrName>
                                        </p:attrNameLst>
                                      </p:cBhvr>
                                      <p:to>
                                        <p:strVal val="hidden"/>
                                      </p:to>
                                    </p:set>
                                  </p:childTnLst>
                                </p:cTn>
                              </p:par>
                            </p:childTnLst>
                          </p:cTn>
                        </p:par>
                        <p:par>
                          <p:cTn id="33" fill="hold">
                            <p:stCondLst>
                              <p:cond delay="500"/>
                            </p:stCondLst>
                            <p:childTnLst>
                              <p:par>
                                <p:cTn id="34" presetID="22" presetClass="entr" presetSubtype="4" fill="hold" nodeType="afterEffect">
                                  <p:stCondLst>
                                    <p:cond delay="0"/>
                                  </p:stCondLst>
                                  <p:childTnLst>
                                    <p:set>
                                      <p:cBhvr>
                                        <p:cTn id="35" dur="1" fill="hold">
                                          <p:stCondLst>
                                            <p:cond delay="0"/>
                                          </p:stCondLst>
                                        </p:cTn>
                                        <p:tgtEl>
                                          <p:spTgt spid="12290"/>
                                        </p:tgtEl>
                                        <p:attrNameLst>
                                          <p:attrName>style.visibility</p:attrName>
                                        </p:attrNameLst>
                                      </p:cBhvr>
                                      <p:to>
                                        <p:strVal val="visible"/>
                                      </p:to>
                                    </p:set>
                                    <p:animEffect transition="in" filter="wipe(down)">
                                      <p:cBhvr>
                                        <p:cTn id="36" dur="500"/>
                                        <p:tgtEl>
                                          <p:spTgt spid="12290"/>
                                        </p:tgtEl>
                                      </p:cBhvr>
                                    </p:animEffect>
                                  </p:childTnLst>
                                </p:cTn>
                              </p:par>
                              <p:par>
                                <p:cTn id="37" presetID="2" presetClass="entr" presetSubtype="8" fill="hold" nodeType="withEffect">
                                  <p:stCondLst>
                                    <p:cond delay="0"/>
                                  </p:stCondLst>
                                  <p:childTnLst>
                                    <p:set>
                                      <p:cBhvr>
                                        <p:cTn id="38" dur="1" fill="hold">
                                          <p:stCondLst>
                                            <p:cond delay="0"/>
                                          </p:stCondLst>
                                        </p:cTn>
                                        <p:tgtEl>
                                          <p:spTgt spid="38">
                                            <p:txEl>
                                              <p:pRg st="2" end="2"/>
                                            </p:txEl>
                                          </p:spTgt>
                                        </p:tgtEl>
                                        <p:attrNameLst>
                                          <p:attrName>style.visibility</p:attrName>
                                        </p:attrNameLst>
                                      </p:cBhvr>
                                      <p:to>
                                        <p:strVal val="visible"/>
                                      </p:to>
                                    </p:set>
                                    <p:anim calcmode="lin" valueType="num">
                                      <p:cBhvr additive="base">
                                        <p:cTn id="39" dur="500" fill="hold"/>
                                        <p:tgtEl>
                                          <p:spTgt spid="38">
                                            <p:txEl>
                                              <p:pRg st="2" end="2"/>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38">
                                            <p:txEl>
                                              <p:pRg st="2" end="2"/>
                                            </p:txEl>
                                          </p:spTgt>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38">
                                            <p:txEl>
                                              <p:pRg st="3" end="3"/>
                                            </p:txEl>
                                          </p:spTgt>
                                        </p:tgtEl>
                                        <p:attrNameLst>
                                          <p:attrName>style.visibility</p:attrName>
                                        </p:attrNameLst>
                                      </p:cBhvr>
                                      <p:to>
                                        <p:strVal val="visible"/>
                                      </p:to>
                                    </p:set>
                                    <p:anim calcmode="lin" valueType="num">
                                      <p:cBhvr additive="base">
                                        <p:cTn id="43" dur="500" fill="hold"/>
                                        <p:tgtEl>
                                          <p:spTgt spid="38">
                                            <p:txEl>
                                              <p:pRg st="3" end="3"/>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8">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xit" presetSubtype="4" fill="hold" nodeType="clickEffect">
                                  <p:stCondLst>
                                    <p:cond delay="0"/>
                                  </p:stCondLst>
                                  <p:childTnLst>
                                    <p:anim calcmode="lin" valueType="num">
                                      <p:cBhvr additive="base">
                                        <p:cTn id="48" dur="500"/>
                                        <p:tgtEl>
                                          <p:spTgt spid="12290"/>
                                        </p:tgtEl>
                                        <p:attrNameLst>
                                          <p:attrName>ppt_x</p:attrName>
                                        </p:attrNameLst>
                                      </p:cBhvr>
                                      <p:tavLst>
                                        <p:tav tm="0">
                                          <p:val>
                                            <p:strVal val="ppt_x"/>
                                          </p:val>
                                        </p:tav>
                                        <p:tav tm="100000">
                                          <p:val>
                                            <p:strVal val="ppt_x"/>
                                          </p:val>
                                        </p:tav>
                                      </p:tavLst>
                                    </p:anim>
                                    <p:anim calcmode="lin" valueType="num">
                                      <p:cBhvr additive="base">
                                        <p:cTn id="49" dur="500"/>
                                        <p:tgtEl>
                                          <p:spTgt spid="12290"/>
                                        </p:tgtEl>
                                        <p:attrNameLst>
                                          <p:attrName>ppt_y</p:attrName>
                                        </p:attrNameLst>
                                      </p:cBhvr>
                                      <p:tavLst>
                                        <p:tav tm="0">
                                          <p:val>
                                            <p:strVal val="ppt_y"/>
                                          </p:val>
                                        </p:tav>
                                        <p:tav tm="100000">
                                          <p:val>
                                            <p:strVal val="1+ppt_h/2"/>
                                          </p:val>
                                        </p:tav>
                                      </p:tavLst>
                                    </p:anim>
                                    <p:set>
                                      <p:cBhvr>
                                        <p:cTn id="50" dur="1" fill="hold">
                                          <p:stCondLst>
                                            <p:cond delay="499"/>
                                          </p:stCondLst>
                                        </p:cTn>
                                        <p:tgtEl>
                                          <p:spTgt spid="12290"/>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2" presetClass="exit" presetSubtype="2" fill="hold" grpId="0" nodeType="clickEffect">
                                  <p:stCondLst>
                                    <p:cond delay="0"/>
                                  </p:stCondLst>
                                  <p:childTnLst>
                                    <p:anim calcmode="lin" valueType="num">
                                      <p:cBhvr additive="base">
                                        <p:cTn id="54" dur="500"/>
                                        <p:tgtEl>
                                          <p:spTgt spid="38">
                                            <p:txEl>
                                              <p:pRg st="1" end="1"/>
                                            </p:txEl>
                                          </p:spTgt>
                                        </p:tgtEl>
                                        <p:attrNameLst>
                                          <p:attrName>ppt_x</p:attrName>
                                        </p:attrNameLst>
                                      </p:cBhvr>
                                      <p:tavLst>
                                        <p:tav tm="0">
                                          <p:val>
                                            <p:strVal val="ppt_x"/>
                                          </p:val>
                                        </p:tav>
                                        <p:tav tm="100000">
                                          <p:val>
                                            <p:strVal val="1+ppt_w/2"/>
                                          </p:val>
                                        </p:tav>
                                      </p:tavLst>
                                    </p:anim>
                                    <p:anim calcmode="lin" valueType="num">
                                      <p:cBhvr additive="base">
                                        <p:cTn id="55" dur="500"/>
                                        <p:tgtEl>
                                          <p:spTgt spid="38">
                                            <p:txEl>
                                              <p:pRg st="1" end="1"/>
                                            </p:txEl>
                                          </p:spTgt>
                                        </p:tgtEl>
                                        <p:attrNameLst>
                                          <p:attrName>ppt_y</p:attrName>
                                        </p:attrNameLst>
                                      </p:cBhvr>
                                      <p:tavLst>
                                        <p:tav tm="0">
                                          <p:val>
                                            <p:strVal val="ppt_y"/>
                                          </p:val>
                                        </p:tav>
                                        <p:tav tm="100000">
                                          <p:val>
                                            <p:strVal val="ppt_y"/>
                                          </p:val>
                                        </p:tav>
                                      </p:tavLst>
                                    </p:anim>
                                    <p:set>
                                      <p:cBhvr>
                                        <p:cTn id="56" dur="1" fill="hold">
                                          <p:stCondLst>
                                            <p:cond delay="499"/>
                                          </p:stCondLst>
                                        </p:cTn>
                                        <p:tgtEl>
                                          <p:spTgt spid="38">
                                            <p:txEl>
                                              <p:pRg st="1" end="1"/>
                                            </p:txEl>
                                          </p:spTgt>
                                        </p:tgtEl>
                                        <p:attrNameLst>
                                          <p:attrName>style.visibility</p:attrName>
                                        </p:attrNameLst>
                                      </p:cBhvr>
                                      <p:to>
                                        <p:strVal val="hidden"/>
                                      </p:to>
                                    </p:set>
                                  </p:childTnLst>
                                </p:cTn>
                              </p:par>
                              <p:par>
                                <p:cTn id="57" presetID="2" presetClass="exit" presetSubtype="2" fill="hold" grpId="0" nodeType="withEffect">
                                  <p:stCondLst>
                                    <p:cond delay="0"/>
                                  </p:stCondLst>
                                  <p:childTnLst>
                                    <p:anim calcmode="lin" valueType="num">
                                      <p:cBhvr additive="base">
                                        <p:cTn id="58" dur="500"/>
                                        <p:tgtEl>
                                          <p:spTgt spid="38">
                                            <p:txEl>
                                              <p:pRg st="2" end="2"/>
                                            </p:txEl>
                                          </p:spTgt>
                                        </p:tgtEl>
                                        <p:attrNameLst>
                                          <p:attrName>ppt_x</p:attrName>
                                        </p:attrNameLst>
                                      </p:cBhvr>
                                      <p:tavLst>
                                        <p:tav tm="0">
                                          <p:val>
                                            <p:strVal val="ppt_x"/>
                                          </p:val>
                                        </p:tav>
                                        <p:tav tm="100000">
                                          <p:val>
                                            <p:strVal val="1+ppt_w/2"/>
                                          </p:val>
                                        </p:tav>
                                      </p:tavLst>
                                    </p:anim>
                                    <p:anim calcmode="lin" valueType="num">
                                      <p:cBhvr additive="base">
                                        <p:cTn id="59" dur="500"/>
                                        <p:tgtEl>
                                          <p:spTgt spid="38">
                                            <p:txEl>
                                              <p:pRg st="2" end="2"/>
                                            </p:txEl>
                                          </p:spTgt>
                                        </p:tgtEl>
                                        <p:attrNameLst>
                                          <p:attrName>ppt_y</p:attrName>
                                        </p:attrNameLst>
                                      </p:cBhvr>
                                      <p:tavLst>
                                        <p:tav tm="0">
                                          <p:val>
                                            <p:strVal val="ppt_y"/>
                                          </p:val>
                                        </p:tav>
                                        <p:tav tm="100000">
                                          <p:val>
                                            <p:strVal val="ppt_y"/>
                                          </p:val>
                                        </p:tav>
                                      </p:tavLst>
                                    </p:anim>
                                    <p:set>
                                      <p:cBhvr>
                                        <p:cTn id="60" dur="1" fill="hold">
                                          <p:stCondLst>
                                            <p:cond delay="499"/>
                                          </p:stCondLst>
                                        </p:cTn>
                                        <p:tgtEl>
                                          <p:spTgt spid="38">
                                            <p:txEl>
                                              <p:pRg st="2" end="2"/>
                                            </p:txEl>
                                          </p:spTgt>
                                        </p:tgtEl>
                                        <p:attrNameLst>
                                          <p:attrName>style.visibility</p:attrName>
                                        </p:attrNameLst>
                                      </p:cBhvr>
                                      <p:to>
                                        <p:strVal val="hidden"/>
                                      </p:to>
                                    </p:set>
                                  </p:childTnLst>
                                </p:cTn>
                              </p:par>
                              <p:par>
                                <p:cTn id="61" presetID="2" presetClass="exit" presetSubtype="2" fill="hold" grpId="0" nodeType="withEffect">
                                  <p:stCondLst>
                                    <p:cond delay="0"/>
                                  </p:stCondLst>
                                  <p:childTnLst>
                                    <p:anim calcmode="lin" valueType="num">
                                      <p:cBhvr additive="base">
                                        <p:cTn id="62" dur="500"/>
                                        <p:tgtEl>
                                          <p:spTgt spid="38">
                                            <p:txEl>
                                              <p:pRg st="3" end="3"/>
                                            </p:txEl>
                                          </p:spTgt>
                                        </p:tgtEl>
                                        <p:attrNameLst>
                                          <p:attrName>ppt_x</p:attrName>
                                        </p:attrNameLst>
                                      </p:cBhvr>
                                      <p:tavLst>
                                        <p:tav tm="0">
                                          <p:val>
                                            <p:strVal val="ppt_x"/>
                                          </p:val>
                                        </p:tav>
                                        <p:tav tm="100000">
                                          <p:val>
                                            <p:strVal val="1+ppt_w/2"/>
                                          </p:val>
                                        </p:tav>
                                      </p:tavLst>
                                    </p:anim>
                                    <p:anim calcmode="lin" valueType="num">
                                      <p:cBhvr additive="base">
                                        <p:cTn id="63" dur="500"/>
                                        <p:tgtEl>
                                          <p:spTgt spid="38">
                                            <p:txEl>
                                              <p:pRg st="3" end="3"/>
                                            </p:txEl>
                                          </p:spTgt>
                                        </p:tgtEl>
                                        <p:attrNameLst>
                                          <p:attrName>ppt_y</p:attrName>
                                        </p:attrNameLst>
                                      </p:cBhvr>
                                      <p:tavLst>
                                        <p:tav tm="0">
                                          <p:val>
                                            <p:strVal val="ppt_y"/>
                                          </p:val>
                                        </p:tav>
                                        <p:tav tm="100000">
                                          <p:val>
                                            <p:strVal val="ppt_y"/>
                                          </p:val>
                                        </p:tav>
                                      </p:tavLst>
                                    </p:anim>
                                    <p:set>
                                      <p:cBhvr>
                                        <p:cTn id="64" dur="1" fill="hold">
                                          <p:stCondLst>
                                            <p:cond delay="499"/>
                                          </p:stCondLst>
                                        </p:cTn>
                                        <p:tgtEl>
                                          <p:spTgt spid="38">
                                            <p:txEl>
                                              <p:pRg st="3" end="3"/>
                                            </p:txEl>
                                          </p:spTgt>
                                        </p:tgtEl>
                                        <p:attrNameLst>
                                          <p:attrName>style.visibility</p:attrName>
                                        </p:attrNameLst>
                                      </p:cBhvr>
                                      <p:to>
                                        <p:strVal val="hidden"/>
                                      </p:to>
                                    </p:set>
                                  </p:childTnLst>
                                </p:cTn>
                              </p:par>
                            </p:childTnLst>
                          </p:cTn>
                        </p:par>
                      </p:childTnLst>
                    </p:cTn>
                  </p:par>
                  <p:par>
                    <p:cTn id="65" fill="hold">
                      <p:stCondLst>
                        <p:cond delay="indefinite"/>
                      </p:stCondLst>
                      <p:childTnLst>
                        <p:par>
                          <p:cTn id="66" fill="hold">
                            <p:stCondLst>
                              <p:cond delay="0"/>
                            </p:stCondLst>
                            <p:childTnLst>
                              <p:par>
                                <p:cTn id="67" presetID="1" presetClass="exit" presetSubtype="0" fill="hold" nodeType="clickEffect">
                                  <p:stCondLst>
                                    <p:cond delay="0"/>
                                  </p:stCondLst>
                                  <p:childTnLst>
                                    <p:set>
                                      <p:cBhvr>
                                        <p:cTn id="68" dur="1" fill="hold">
                                          <p:stCondLst>
                                            <p:cond delay="0"/>
                                          </p:stCondLst>
                                        </p:cTn>
                                        <p:tgtEl>
                                          <p:spTgt spid="38">
                                            <p:txEl>
                                              <p:pRg st="1" end="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uiExpand="1" build="allAtOnce"/>
      <p:bldP spid="4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e 13"/>
          <p:cNvGrpSpPr/>
          <p:nvPr>
            <p:custDataLst>
              <p:tags r:id="rId1"/>
            </p:custDataLst>
          </p:nvPr>
        </p:nvGrpSpPr>
        <p:grpSpPr>
          <a:xfrm>
            <a:off x="252000" y="1800000"/>
            <a:ext cx="2344344" cy="500066"/>
            <a:chOff x="571472" y="928670"/>
            <a:chExt cx="2344344" cy="500066"/>
          </a:xfrm>
        </p:grpSpPr>
        <p:pic>
          <p:nvPicPr>
            <p:cNvPr id="2" name="Picture 36" descr="037CN11"/>
            <p:cNvPicPr>
              <a:picLocks noChangeAspect="1" noChangeArrowheads="1"/>
            </p:cNvPicPr>
            <p:nvPr/>
          </p:nvPicPr>
          <p:blipFill>
            <a:blip r:embed="rId12" cstate="print"/>
            <a:srcRect/>
            <a:stretch>
              <a:fillRect/>
            </a:stretch>
          </p:blipFill>
          <p:spPr bwMode="auto">
            <a:xfrm>
              <a:off x="571472" y="928670"/>
              <a:ext cx="2344344" cy="500066"/>
            </a:xfrm>
            <a:prstGeom prst="rect">
              <a:avLst/>
            </a:prstGeom>
            <a:noFill/>
          </p:spPr>
        </p:pic>
        <p:sp>
          <p:nvSpPr>
            <p:cNvPr id="3" name="Arrondir un rectangle avec un coin diagonal 2"/>
            <p:cNvSpPr/>
            <p:nvPr/>
          </p:nvSpPr>
          <p:spPr>
            <a:xfrm>
              <a:off x="714348" y="1000108"/>
              <a:ext cx="1750422" cy="360040"/>
            </a:xfrm>
            <a:prstGeom prst="round2DiagRect">
              <a:avLst/>
            </a:prstGeom>
            <a:noFill/>
          </p:spPr>
          <p:style>
            <a:lnRef idx="0">
              <a:schemeClr val="accent6"/>
            </a:lnRef>
            <a:fillRef idx="3">
              <a:schemeClr val="accent6"/>
            </a:fillRef>
            <a:effectRef idx="3">
              <a:schemeClr val="accent6"/>
            </a:effectRef>
            <a:fontRef idx="minor">
              <a:schemeClr val="lt1"/>
            </a:fontRef>
          </p:style>
          <p:txBody>
            <a:bodyPr rtlCol="0" anchor="ctr"/>
            <a:lstStyle/>
            <a:p>
              <a:pPr algn="ctr"/>
              <a:r>
                <a:rPr lang="fr-FR" sz="2000" i="1" dirty="0" smtClean="0">
                  <a:solidFill>
                    <a:schemeClr val="tx1"/>
                  </a:solidFill>
                  <a:latin typeface="Comic Sans MS" pitchFamily="66" charset="0"/>
                </a:rPr>
                <a:t>Définitions</a:t>
              </a:r>
              <a:endParaRPr lang="fr-FR" sz="2000" i="1" dirty="0">
                <a:solidFill>
                  <a:schemeClr val="tx1"/>
                </a:solidFill>
                <a:latin typeface="Comic Sans MS" pitchFamily="66" charset="0"/>
              </a:endParaRPr>
            </a:p>
          </p:txBody>
        </p:sp>
      </p:grpSp>
      <p:sp>
        <p:nvSpPr>
          <p:cNvPr id="4" name="Rectangle 3"/>
          <p:cNvSpPr/>
          <p:nvPr>
            <p:custDataLst>
              <p:tags r:id="rId2"/>
            </p:custDataLst>
          </p:nvPr>
        </p:nvSpPr>
        <p:spPr>
          <a:xfrm>
            <a:off x="0" y="2276872"/>
            <a:ext cx="8640960" cy="4308872"/>
          </a:xfrm>
          <a:prstGeom prst="rect">
            <a:avLst/>
          </a:prstGeom>
        </p:spPr>
        <p:txBody>
          <a:bodyPr wrap="square">
            <a:spAutoFit/>
          </a:bodyPr>
          <a:lstStyle/>
          <a:p>
            <a:r>
              <a:rPr lang="fr-FR" sz="2800" dirty="0" smtClean="0">
                <a:latin typeface="Modern No. 20" pitchFamily="18" charset="0"/>
                <a:cs typeface="+mj-cs"/>
              </a:rPr>
              <a:t>La cohésion lexicale (</a:t>
            </a:r>
            <a:r>
              <a:rPr lang="ar-DZ" sz="2800" b="1" dirty="0" smtClean="0">
                <a:latin typeface="Modern No. 20" pitchFamily="18" charset="0"/>
                <a:cs typeface="+mj-cs"/>
              </a:rPr>
              <a:t>التناسق المعجمي</a:t>
            </a:r>
            <a:r>
              <a:rPr lang="fr-FR" sz="2800" dirty="0" smtClean="0">
                <a:latin typeface="Modern No. 20" pitchFamily="18" charset="0"/>
                <a:cs typeface="+mj-cs"/>
              </a:rPr>
              <a:t>) quant à elle peut avoir plusieurs définitions :</a:t>
            </a:r>
          </a:p>
          <a:p>
            <a:endParaRPr lang="fr-FR" sz="2400" dirty="0" smtClean="0">
              <a:cs typeface="+mj-cs"/>
            </a:endParaRPr>
          </a:p>
          <a:p>
            <a:pPr>
              <a:buFont typeface="Wingdings" pitchFamily="2" charset="2"/>
              <a:buChar char="q"/>
            </a:pPr>
            <a:r>
              <a:rPr lang="fr-FR" sz="2400" dirty="0" smtClean="0">
                <a:cs typeface="+mj-cs"/>
              </a:rPr>
              <a:t> </a:t>
            </a:r>
            <a:r>
              <a:rPr lang="fr-FR" sz="2800" dirty="0" smtClean="0">
                <a:latin typeface="Modern No. 20" pitchFamily="18" charset="0"/>
                <a:cs typeface="+mj-cs"/>
              </a:rPr>
              <a:t>D’après Larousse : la cohésion lexicale concerne le lexique, le vocabulaire d’une langue.</a:t>
            </a:r>
            <a:endParaRPr lang="fr-FR" sz="2400" dirty="0" smtClean="0">
              <a:latin typeface="Modern No. 20" pitchFamily="18" charset="0"/>
              <a:cs typeface="+mj-cs"/>
            </a:endParaRPr>
          </a:p>
          <a:p>
            <a:endParaRPr lang="fr-FR" sz="2400" dirty="0" smtClean="0">
              <a:cs typeface="+mj-cs"/>
            </a:endParaRPr>
          </a:p>
          <a:p>
            <a:pPr>
              <a:buFont typeface="Wingdings" pitchFamily="2" charset="2"/>
              <a:buChar char="q"/>
            </a:pPr>
            <a:r>
              <a:rPr lang="fr-FR" sz="2800" dirty="0" smtClean="0">
                <a:latin typeface="Modern No. 20" pitchFamily="18" charset="0"/>
                <a:cs typeface="+mj-cs"/>
              </a:rPr>
              <a:t>Selon </a:t>
            </a:r>
            <a:r>
              <a:rPr lang="fr-FR" sz="2800" dirty="0" err="1" smtClean="0">
                <a:latin typeface="Modern No. 20" pitchFamily="18" charset="0"/>
                <a:cs typeface="+mj-cs"/>
              </a:rPr>
              <a:t>Kushartanti</a:t>
            </a:r>
            <a:r>
              <a:rPr lang="fr-FR" sz="2800" dirty="0" smtClean="0">
                <a:latin typeface="Modern No. 20" pitchFamily="18" charset="0"/>
                <a:cs typeface="+mj-cs"/>
              </a:rPr>
              <a:t> : la cohésion lexicale est la relation sémantique entre les éléments qui forment  un texte en utilisant l’élément lexical élémentaire ou le mot.</a:t>
            </a:r>
          </a:p>
          <a:p>
            <a:pPr>
              <a:lnSpc>
                <a:spcPct val="150000"/>
              </a:lnSpc>
            </a:pPr>
            <a:endParaRPr lang="fr-FR" sz="2000" dirty="0">
              <a:latin typeface="Times New Roman" pitchFamily="18" charset="0"/>
              <a:cs typeface="Times New Roman" pitchFamily="18" charset="0"/>
            </a:endParaRPr>
          </a:p>
        </p:txBody>
      </p:sp>
      <p:sp>
        <p:nvSpPr>
          <p:cNvPr id="19" name="Arrondir un rectangle avec un coin diagonal 18"/>
          <p:cNvSpPr/>
          <p:nvPr>
            <p:custDataLst>
              <p:tags r:id="rId3"/>
            </p:custDataLst>
          </p:nvPr>
        </p:nvSpPr>
        <p:spPr>
          <a:xfrm>
            <a:off x="1835696" y="0"/>
            <a:ext cx="1764290" cy="569746"/>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T.A.L.A</a:t>
            </a:r>
            <a:endParaRPr lang="fr-FR" sz="2400" dirty="0">
              <a:latin typeface="Modern No. 20" pitchFamily="18" charset="0"/>
              <a:cs typeface="Times New Roman" pitchFamily="18" charset="0"/>
            </a:endParaRPr>
          </a:p>
        </p:txBody>
      </p:sp>
      <p:sp>
        <p:nvSpPr>
          <p:cNvPr id="20" name="Arrondir un rectangle avec un coin diagonal 19"/>
          <p:cNvSpPr/>
          <p:nvPr>
            <p:custDataLst>
              <p:tags r:id="rId4"/>
            </p:custDataLst>
          </p:nvPr>
        </p:nvSpPr>
        <p:spPr>
          <a:xfrm>
            <a:off x="3599986" y="0"/>
            <a:ext cx="1764290" cy="569746"/>
          </a:xfrm>
          <a:prstGeom prst="round2DiagRect">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r>
              <a:rPr lang="fr-FR" dirty="0" smtClean="0">
                <a:solidFill>
                  <a:schemeClr val="tx1"/>
                </a:solidFill>
                <a:latin typeface="Modern No. 20" pitchFamily="18" charset="0"/>
                <a:cs typeface="Times New Roman" pitchFamily="18" charset="0"/>
              </a:rPr>
              <a:t>Cohésion lexicale</a:t>
            </a:r>
            <a:endParaRPr lang="fr-FR" dirty="0">
              <a:solidFill>
                <a:schemeClr val="tx1"/>
              </a:solidFill>
              <a:latin typeface="Modern No. 20" pitchFamily="18" charset="0"/>
              <a:cs typeface="Times New Roman" pitchFamily="18" charset="0"/>
            </a:endParaRPr>
          </a:p>
        </p:txBody>
      </p:sp>
      <p:sp>
        <p:nvSpPr>
          <p:cNvPr id="21" name="Arrondir un rectangle avec un coin diagonal 20"/>
          <p:cNvSpPr/>
          <p:nvPr>
            <p:custDataLst>
              <p:tags r:id="rId5"/>
            </p:custDataLst>
          </p:nvPr>
        </p:nvSpPr>
        <p:spPr>
          <a:xfrm>
            <a:off x="5364276" y="0"/>
            <a:ext cx="1764290" cy="569746"/>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Times New Roman" pitchFamily="18" charset="0"/>
                <a:cs typeface="Times New Roman" pitchFamily="18" charset="0"/>
              </a:rPr>
              <a:t>Conception</a:t>
            </a:r>
            <a:endParaRPr lang="fr-FR" sz="2400" dirty="0">
              <a:latin typeface="Times New Roman" pitchFamily="18" charset="0"/>
              <a:cs typeface="Times New Roman" pitchFamily="18" charset="0"/>
            </a:endParaRPr>
          </a:p>
        </p:txBody>
      </p:sp>
      <p:sp>
        <p:nvSpPr>
          <p:cNvPr id="22" name="Arrondir un rectangle avec un coin diagonal 21"/>
          <p:cNvSpPr/>
          <p:nvPr>
            <p:custDataLst>
              <p:tags r:id="rId6"/>
            </p:custDataLst>
          </p:nvPr>
        </p:nvSpPr>
        <p:spPr>
          <a:xfrm>
            <a:off x="7128566" y="0"/>
            <a:ext cx="1764290" cy="569746"/>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dirty="0" smtClean="0">
                <a:latin typeface="Times New Roman" pitchFamily="18" charset="0"/>
                <a:cs typeface="Times New Roman" pitchFamily="18" charset="0"/>
              </a:rPr>
              <a:t>Mise en œuvre</a:t>
            </a:r>
            <a:endParaRPr lang="fr-FR" sz="2000" dirty="0">
              <a:latin typeface="Times New Roman" pitchFamily="18" charset="0"/>
              <a:cs typeface="Times New Roman" pitchFamily="18" charset="0"/>
            </a:endParaRPr>
          </a:p>
        </p:txBody>
      </p:sp>
      <p:pic>
        <p:nvPicPr>
          <p:cNvPr id="23" name="Picture 3"/>
          <p:cNvPicPr>
            <a:picLocks noChangeAspect="1" noChangeArrowheads="1"/>
          </p:cNvPicPr>
          <p:nvPr>
            <p:custDataLst>
              <p:tags r:id="rId7"/>
            </p:custDataLst>
          </p:nvPr>
        </p:nvPicPr>
        <p:blipFill>
          <a:blip r:embed="rId13" cstate="print"/>
          <a:srcRect/>
          <a:stretch>
            <a:fillRect/>
          </a:stretch>
        </p:blipFill>
        <p:spPr bwMode="auto">
          <a:xfrm>
            <a:off x="0" y="404664"/>
            <a:ext cx="9144000" cy="785813"/>
          </a:xfrm>
          <a:prstGeom prst="rect">
            <a:avLst/>
          </a:prstGeom>
          <a:noFill/>
          <a:ln w="9525">
            <a:noFill/>
            <a:miter lim="800000"/>
            <a:headEnd/>
            <a:tailEnd/>
          </a:ln>
        </p:spPr>
      </p:pic>
      <p:sp>
        <p:nvSpPr>
          <p:cNvPr id="16" name="Ellipse 15"/>
          <p:cNvSpPr/>
          <p:nvPr/>
        </p:nvSpPr>
        <p:spPr>
          <a:xfrm>
            <a:off x="7884368" y="6309320"/>
            <a:ext cx="802432" cy="43204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dirty="0" smtClean="0">
                <a:solidFill>
                  <a:schemeClr val="tx1"/>
                </a:solidFill>
              </a:rPr>
              <a:t>16</a:t>
            </a:r>
            <a:endParaRPr lang="fr-FR" sz="2000" dirty="0">
              <a:solidFill>
                <a:schemeClr val="tx1"/>
              </a:solidFill>
            </a:endParaRPr>
          </a:p>
        </p:txBody>
      </p:sp>
      <p:sp>
        <p:nvSpPr>
          <p:cNvPr id="27" name="Arrondir un rectangle avec un coin diagonal 26"/>
          <p:cNvSpPr/>
          <p:nvPr>
            <p:custDataLst>
              <p:tags r:id="rId8"/>
            </p:custDataLst>
          </p:nvPr>
        </p:nvSpPr>
        <p:spPr>
          <a:xfrm>
            <a:off x="0" y="0"/>
            <a:ext cx="1835696" cy="548680"/>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800" dirty="0" smtClean="0">
                <a:latin typeface="Modern No. 20" pitchFamily="18" charset="0"/>
                <a:cs typeface="Times New Roman" pitchFamily="18" charset="0"/>
              </a:rPr>
              <a:t>T.A.L</a:t>
            </a:r>
            <a:endParaRPr lang="fr-FR" sz="2800" dirty="0">
              <a:latin typeface="Modern No. 20" pitchFamily="18" charset="0"/>
              <a:cs typeface="Times New Roman" pitchFamily="18" charset="0"/>
            </a:endParaRPr>
          </a:p>
        </p:txBody>
      </p:sp>
      <p:pic>
        <p:nvPicPr>
          <p:cNvPr id="15" name="Picture 12"/>
          <p:cNvPicPr preferRelativeResize="0">
            <a:picLocks noChangeArrowheads="1"/>
          </p:cNvPicPr>
          <p:nvPr>
            <p:custDataLst>
              <p:tags r:id="rId9"/>
            </p:custDataLst>
          </p:nvPr>
        </p:nvPicPr>
        <p:blipFill>
          <a:blip r:embed="rId14" cstate="print"/>
          <a:srcRect/>
          <a:stretch>
            <a:fillRect/>
          </a:stretch>
        </p:blipFill>
        <p:spPr bwMode="auto">
          <a:xfrm>
            <a:off x="4211960" y="620688"/>
            <a:ext cx="503238" cy="503238"/>
          </a:xfrm>
          <a:prstGeom prst="rect">
            <a:avLst/>
          </a:prstGeom>
          <a:noFill/>
          <a:ln w="9525">
            <a:noFill/>
            <a:miter lim="800000"/>
            <a:headEnd/>
            <a:tailEnd/>
          </a:ln>
        </p:spPr>
      </p:pic>
    </p:spTree>
    <p:extLst>
      <p:ext uri="{BB962C8B-B14F-4D97-AF65-F5344CB8AC3E}">
        <p14:creationId xmlns:p14="http://schemas.microsoft.com/office/powerpoint/2010/main" xmlns="" val="418959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p:stCondLst>
                              <p:cond delay="0"/>
                            </p:stCondLst>
                            <p:childTnLst>
                              <p:par>
                                <p:cTn id="8" presetID="22" presetClass="emph" presetSubtype="0" fill="hold" grpId="0" nodeType="afterEffect">
                                  <p:stCondLst>
                                    <p:cond delay="0"/>
                                  </p:stCondLst>
                                  <p:childTnLst>
                                    <p:animClr clrSpc="hsl" dir="cw">
                                      <p:cBhvr override="childStyle">
                                        <p:cTn id="9" dur="500" fill="hold"/>
                                        <p:tgtEl>
                                          <p:spTgt spid="20"/>
                                        </p:tgtEl>
                                        <p:attrNameLst>
                                          <p:attrName>style.color</p:attrName>
                                        </p:attrNameLst>
                                      </p:cBhvr>
                                      <p:by>
                                        <p:hsl h="-7200000" s="0" l="0"/>
                                      </p:by>
                                    </p:animClr>
                                    <p:animClr clrSpc="hsl" dir="cw">
                                      <p:cBhvr>
                                        <p:cTn id="10" dur="500" fill="hold"/>
                                        <p:tgtEl>
                                          <p:spTgt spid="20"/>
                                        </p:tgtEl>
                                        <p:attrNameLst>
                                          <p:attrName>fillcolor</p:attrName>
                                        </p:attrNameLst>
                                      </p:cBhvr>
                                      <p:by>
                                        <p:hsl h="-7200000" s="0" l="0"/>
                                      </p:by>
                                    </p:animClr>
                                    <p:animClr clrSpc="hsl" dir="cw">
                                      <p:cBhvr>
                                        <p:cTn id="11" dur="500" fill="hold"/>
                                        <p:tgtEl>
                                          <p:spTgt spid="20"/>
                                        </p:tgtEl>
                                        <p:attrNameLst>
                                          <p:attrName>stroke.color</p:attrName>
                                        </p:attrNameLst>
                                      </p:cBhvr>
                                      <p:by>
                                        <p:hsl h="-7200000" s="0" l="0"/>
                                      </p:by>
                                    </p:animClr>
                                    <p:set>
                                      <p:cBhvr>
                                        <p:cTn id="12" dur="500" fill="hold"/>
                                        <p:tgtEl>
                                          <p:spTgt spid="20"/>
                                        </p:tgtEl>
                                        <p:attrNameLst>
                                          <p:attrName>fill.type</p:attrName>
                                        </p:attrNameLst>
                                      </p:cBhvr>
                                      <p:to>
                                        <p:strVal val="solid"/>
                                      </p:to>
                                    </p:se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10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 calcmode="lin" valueType="num">
                                      <p:cBhvr additive="base">
                                        <p:cTn id="2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 calcmode="lin" valueType="num">
                                      <p:cBhvr additive="base">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custDataLst>
              <p:tags r:id="rId1"/>
            </p:custDataLst>
          </p:nvPr>
        </p:nvSpPr>
        <p:spPr>
          <a:xfrm>
            <a:off x="774164" y="2636912"/>
            <a:ext cx="7995168" cy="2308324"/>
          </a:xfrm>
          <a:prstGeom prst="rect">
            <a:avLst/>
          </a:prstGeom>
        </p:spPr>
        <p:txBody>
          <a:bodyPr wrap="square">
            <a:spAutoFit/>
          </a:bodyPr>
          <a:lstStyle/>
          <a:p>
            <a:pPr lvl="0" algn="just">
              <a:lnSpc>
                <a:spcPct val="150000"/>
              </a:lnSpc>
              <a:buFont typeface="Wingdings" pitchFamily="2" charset="2"/>
              <a:buChar char="Ø"/>
            </a:pPr>
            <a:r>
              <a:rPr lang="fr-FR" sz="2800" dirty="0" smtClean="0">
                <a:latin typeface="Modern No. 20" pitchFamily="18" charset="0"/>
              </a:rPr>
              <a:t>Est une approche globale;</a:t>
            </a:r>
          </a:p>
          <a:p>
            <a:pPr lvl="0" algn="just">
              <a:lnSpc>
                <a:spcPct val="150000"/>
              </a:lnSpc>
              <a:buFont typeface="Wingdings" pitchFamily="2" charset="2"/>
              <a:buChar char="Ø"/>
            </a:pPr>
            <a:r>
              <a:rPr lang="fr-FR" sz="2800" dirty="0" smtClean="0">
                <a:latin typeface="Modern No. 20" pitchFamily="18" charset="0"/>
              </a:rPr>
              <a:t>Non-linéaire et hybride;</a:t>
            </a:r>
          </a:p>
          <a:p>
            <a:pPr lvl="0" algn="just">
              <a:lnSpc>
                <a:spcPct val="150000"/>
              </a:lnSpc>
              <a:buFont typeface="Arial" pitchFamily="34" charset="0"/>
              <a:buChar char="•"/>
            </a:pPr>
            <a:endParaRPr lang="fr-FR" sz="2000" dirty="0" smtClean="0"/>
          </a:p>
          <a:p>
            <a:pPr lvl="0" algn="just">
              <a:lnSpc>
                <a:spcPct val="150000"/>
              </a:lnSpc>
              <a:buFont typeface="Arial" pitchFamily="34" charset="0"/>
              <a:buChar char="•"/>
            </a:pPr>
            <a:endParaRPr lang="fr-FR" sz="2000" dirty="0">
              <a:latin typeface="Times New Roman" pitchFamily="18" charset="0"/>
              <a:cs typeface="Times New Roman" pitchFamily="18" charset="0"/>
            </a:endParaRPr>
          </a:p>
        </p:txBody>
      </p:sp>
      <p:grpSp>
        <p:nvGrpSpPr>
          <p:cNvPr id="21" name="Groupe 20"/>
          <p:cNvGrpSpPr/>
          <p:nvPr>
            <p:custDataLst>
              <p:tags r:id="rId2"/>
            </p:custDataLst>
          </p:nvPr>
        </p:nvGrpSpPr>
        <p:grpSpPr>
          <a:xfrm>
            <a:off x="252000" y="1800000"/>
            <a:ext cx="2714644" cy="500066"/>
            <a:chOff x="571472" y="928670"/>
            <a:chExt cx="2714644" cy="500066"/>
          </a:xfrm>
        </p:grpSpPr>
        <p:pic>
          <p:nvPicPr>
            <p:cNvPr id="22" name="Picture 36" descr="037CN11"/>
            <p:cNvPicPr>
              <a:picLocks noChangeAspect="1" noChangeArrowheads="1"/>
            </p:cNvPicPr>
            <p:nvPr/>
          </p:nvPicPr>
          <p:blipFill>
            <a:blip r:embed="rId12" cstate="print"/>
            <a:srcRect/>
            <a:stretch>
              <a:fillRect/>
            </a:stretch>
          </p:blipFill>
          <p:spPr bwMode="auto">
            <a:xfrm>
              <a:off x="571472" y="928670"/>
              <a:ext cx="2714644" cy="500066"/>
            </a:xfrm>
            <a:prstGeom prst="rect">
              <a:avLst/>
            </a:prstGeom>
            <a:noFill/>
          </p:spPr>
        </p:pic>
        <p:sp>
          <p:nvSpPr>
            <p:cNvPr id="23" name="Arrondir un rectangle avec un coin diagonal 22"/>
            <p:cNvSpPr/>
            <p:nvPr/>
          </p:nvSpPr>
          <p:spPr>
            <a:xfrm>
              <a:off x="857224" y="1000108"/>
              <a:ext cx="2071702" cy="360040"/>
            </a:xfrm>
            <a:prstGeom prst="round2DiagRect">
              <a:avLst/>
            </a:prstGeom>
            <a:no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2000" b="0" i="1" u="none" strike="noStrike" kern="0" cap="none" spc="0" normalizeH="0" baseline="0" noProof="0" dirty="0" smtClean="0">
                  <a:ln>
                    <a:noFill/>
                  </a:ln>
                  <a:solidFill>
                    <a:sysClr val="windowText" lastClr="000000"/>
                  </a:solidFill>
                  <a:effectLst/>
                  <a:uLnTx/>
                  <a:uFillTx/>
                  <a:latin typeface="Comic Sans MS" pitchFamily="66" charset="0"/>
                  <a:ea typeface="+mn-ea"/>
                  <a:cs typeface="+mn-cs"/>
                </a:rPr>
                <a:t>Approche</a:t>
              </a:r>
              <a:endParaRPr kumimoji="0" lang="fr-FR" sz="2000" b="0" i="1" u="none" strike="noStrike" kern="0" cap="none" spc="0" normalizeH="0" baseline="0" noProof="0" dirty="0">
                <a:ln>
                  <a:noFill/>
                </a:ln>
                <a:solidFill>
                  <a:sysClr val="windowText" lastClr="000000"/>
                </a:solidFill>
                <a:effectLst/>
                <a:uLnTx/>
                <a:uFillTx/>
                <a:latin typeface="Comic Sans MS" pitchFamily="66" charset="0"/>
                <a:ea typeface="+mn-ea"/>
                <a:cs typeface="+mn-cs"/>
              </a:endParaRPr>
            </a:p>
          </p:txBody>
        </p:sp>
      </p:grpSp>
      <p:sp>
        <p:nvSpPr>
          <p:cNvPr id="15" name="Arrondir un rectangle avec un coin diagonal 14"/>
          <p:cNvSpPr/>
          <p:nvPr>
            <p:custDataLst>
              <p:tags r:id="rId3"/>
            </p:custDataLst>
          </p:nvPr>
        </p:nvSpPr>
        <p:spPr>
          <a:xfrm>
            <a:off x="359998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dirty="0" smtClean="0">
                <a:latin typeface="Modern No. 20" pitchFamily="18" charset="0"/>
                <a:cs typeface="Times New Roman" pitchFamily="18" charset="0"/>
              </a:rPr>
              <a:t>Cohésion lexicale</a:t>
            </a:r>
            <a:endParaRPr lang="fr-FR" dirty="0">
              <a:latin typeface="Modern No. 20" pitchFamily="18" charset="0"/>
              <a:cs typeface="Times New Roman" pitchFamily="18" charset="0"/>
            </a:endParaRPr>
          </a:p>
        </p:txBody>
      </p:sp>
      <p:sp>
        <p:nvSpPr>
          <p:cNvPr id="16" name="Arrondir un rectangle avec un coin diagonal 15"/>
          <p:cNvSpPr/>
          <p:nvPr>
            <p:custDataLst>
              <p:tags r:id="rId4"/>
            </p:custDataLst>
          </p:nvPr>
        </p:nvSpPr>
        <p:spPr>
          <a:xfrm>
            <a:off x="5364276" y="44624"/>
            <a:ext cx="1764290" cy="525122"/>
          </a:xfrm>
          <a:prstGeom prst="round2DiagRect">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r>
              <a:rPr lang="fr-FR" sz="2400" dirty="0" smtClean="0">
                <a:solidFill>
                  <a:schemeClr val="tx1"/>
                </a:solidFill>
                <a:latin typeface="Modern No. 20" pitchFamily="18" charset="0"/>
                <a:cs typeface="Times New Roman" pitchFamily="18" charset="0"/>
              </a:rPr>
              <a:t>Conception</a:t>
            </a:r>
            <a:endParaRPr lang="fr-FR" sz="2400" dirty="0">
              <a:solidFill>
                <a:schemeClr val="tx1"/>
              </a:solidFill>
              <a:latin typeface="Modern No. 20" pitchFamily="18" charset="0"/>
              <a:cs typeface="Times New Roman" pitchFamily="18" charset="0"/>
            </a:endParaRPr>
          </a:p>
        </p:txBody>
      </p:sp>
      <p:sp>
        <p:nvSpPr>
          <p:cNvPr id="24" name="Arrondir un rectangle avec un coin diagonal 23"/>
          <p:cNvSpPr/>
          <p:nvPr>
            <p:custDataLst>
              <p:tags r:id="rId5"/>
            </p:custDataLst>
          </p:nvPr>
        </p:nvSpPr>
        <p:spPr>
          <a:xfrm>
            <a:off x="712856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dirty="0" smtClean="0">
                <a:latin typeface="Modern No. 20" pitchFamily="18" charset="0"/>
                <a:cs typeface="Times New Roman" pitchFamily="18" charset="0"/>
              </a:rPr>
              <a:t>Mise en œuvre</a:t>
            </a:r>
            <a:endParaRPr lang="fr-FR" sz="2000" dirty="0">
              <a:latin typeface="Modern No. 20" pitchFamily="18" charset="0"/>
              <a:cs typeface="Times New Roman" pitchFamily="18" charset="0"/>
            </a:endParaRPr>
          </a:p>
        </p:txBody>
      </p:sp>
      <p:pic>
        <p:nvPicPr>
          <p:cNvPr id="25" name="Picture 3"/>
          <p:cNvPicPr>
            <a:picLocks noChangeAspect="1" noChangeArrowheads="1"/>
          </p:cNvPicPr>
          <p:nvPr>
            <p:custDataLst>
              <p:tags r:id="rId6"/>
            </p:custDataLst>
          </p:nvPr>
        </p:nvPicPr>
        <p:blipFill>
          <a:blip r:embed="rId13" cstate="print"/>
          <a:srcRect/>
          <a:stretch>
            <a:fillRect/>
          </a:stretch>
        </p:blipFill>
        <p:spPr bwMode="auto">
          <a:xfrm>
            <a:off x="0" y="410939"/>
            <a:ext cx="9144000" cy="785813"/>
          </a:xfrm>
          <a:prstGeom prst="rect">
            <a:avLst/>
          </a:prstGeom>
          <a:noFill/>
          <a:ln w="9525">
            <a:noFill/>
            <a:miter lim="800000"/>
            <a:headEnd/>
            <a:tailEnd/>
          </a:ln>
        </p:spPr>
      </p:pic>
      <p:sp>
        <p:nvSpPr>
          <p:cNvPr id="26" name="Arrondir un rectangle avec un coin diagonal 25"/>
          <p:cNvSpPr/>
          <p:nvPr>
            <p:custDataLst>
              <p:tags r:id="rId7"/>
            </p:custDataLst>
          </p:nvPr>
        </p:nvSpPr>
        <p:spPr>
          <a:xfrm>
            <a:off x="7140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dirty="0" smtClean="0">
                <a:latin typeface="Modern No. 20" pitchFamily="18" charset="0"/>
                <a:ea typeface="MS Mincho"/>
                <a:cs typeface="Arial"/>
              </a:rPr>
              <a:t>T.A.L</a:t>
            </a:r>
            <a:endParaRPr lang="fr-FR" sz="2000" dirty="0">
              <a:latin typeface="Modern No. 20" pitchFamily="18" charset="0"/>
            </a:endParaRPr>
          </a:p>
        </p:txBody>
      </p:sp>
      <p:sp>
        <p:nvSpPr>
          <p:cNvPr id="27" name="Arrondir un rectangle avec un coin diagonal 26"/>
          <p:cNvSpPr/>
          <p:nvPr>
            <p:custDataLst>
              <p:tags r:id="rId8"/>
            </p:custDataLst>
          </p:nvPr>
        </p:nvSpPr>
        <p:spPr>
          <a:xfrm>
            <a:off x="183569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T.A.L.A</a:t>
            </a:r>
            <a:endParaRPr lang="fr-FR" sz="2400" dirty="0">
              <a:latin typeface="Modern No. 20" pitchFamily="18" charset="0"/>
              <a:cs typeface="Times New Roman" pitchFamily="18" charset="0"/>
            </a:endParaRPr>
          </a:p>
        </p:txBody>
      </p:sp>
      <p:pic>
        <p:nvPicPr>
          <p:cNvPr id="30" name="Picture 12"/>
          <p:cNvPicPr preferRelativeResize="0">
            <a:picLocks noChangeArrowheads="1"/>
          </p:cNvPicPr>
          <p:nvPr>
            <p:custDataLst>
              <p:tags r:id="rId9"/>
            </p:custDataLst>
          </p:nvPr>
        </p:nvPicPr>
        <p:blipFill>
          <a:blip r:embed="rId14" cstate="print"/>
          <a:srcRect/>
          <a:stretch>
            <a:fillRect/>
          </a:stretch>
        </p:blipFill>
        <p:spPr bwMode="auto">
          <a:xfrm>
            <a:off x="5976000" y="586800"/>
            <a:ext cx="503238" cy="503238"/>
          </a:xfrm>
          <a:prstGeom prst="rect">
            <a:avLst/>
          </a:prstGeom>
          <a:noFill/>
          <a:ln w="9525">
            <a:noFill/>
            <a:miter lim="800000"/>
            <a:headEnd/>
            <a:tailEnd/>
          </a:ln>
        </p:spPr>
      </p:pic>
      <p:sp>
        <p:nvSpPr>
          <p:cNvPr id="14" name="Ellipse 13"/>
          <p:cNvSpPr/>
          <p:nvPr/>
        </p:nvSpPr>
        <p:spPr>
          <a:xfrm>
            <a:off x="7884368" y="6309320"/>
            <a:ext cx="802432" cy="43204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dirty="0" smtClean="0">
                <a:solidFill>
                  <a:schemeClr val="tx1"/>
                </a:solidFill>
              </a:rPr>
              <a:t>17</a:t>
            </a:r>
            <a:endParaRPr lang="fr-FR" sz="2000" dirty="0">
              <a:solidFill>
                <a:schemeClr val="tx1"/>
              </a:solidFill>
            </a:endParaRPr>
          </a:p>
        </p:txBody>
      </p:sp>
    </p:spTree>
    <p:extLst>
      <p:ext uri="{BB962C8B-B14F-4D97-AF65-F5344CB8AC3E}">
        <p14:creationId xmlns:p14="http://schemas.microsoft.com/office/powerpoint/2010/main" xmlns="" val="1491431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par>
                          <p:cTn id="7" fill="hold">
                            <p:stCondLst>
                              <p:cond delay="0"/>
                            </p:stCondLst>
                            <p:childTnLst>
                              <p:par>
                                <p:cTn id="8" presetID="22" presetClass="emph" presetSubtype="0" fill="hold" grpId="0" nodeType="afterEffect">
                                  <p:stCondLst>
                                    <p:cond delay="0"/>
                                  </p:stCondLst>
                                  <p:childTnLst>
                                    <p:animClr clrSpc="hsl" dir="cw">
                                      <p:cBhvr override="childStyle">
                                        <p:cTn id="9" dur="500" fill="hold"/>
                                        <p:tgtEl>
                                          <p:spTgt spid="16"/>
                                        </p:tgtEl>
                                        <p:attrNameLst>
                                          <p:attrName>style.color</p:attrName>
                                        </p:attrNameLst>
                                      </p:cBhvr>
                                      <p:by>
                                        <p:hsl h="-7200000" s="0" l="0"/>
                                      </p:by>
                                    </p:animClr>
                                    <p:animClr clrSpc="hsl" dir="cw">
                                      <p:cBhvr>
                                        <p:cTn id="10" dur="500" fill="hold"/>
                                        <p:tgtEl>
                                          <p:spTgt spid="16"/>
                                        </p:tgtEl>
                                        <p:attrNameLst>
                                          <p:attrName>fillcolor</p:attrName>
                                        </p:attrNameLst>
                                      </p:cBhvr>
                                      <p:by>
                                        <p:hsl h="-7200000" s="0" l="0"/>
                                      </p:by>
                                    </p:animClr>
                                    <p:animClr clrSpc="hsl" dir="cw">
                                      <p:cBhvr>
                                        <p:cTn id="11" dur="500" fill="hold"/>
                                        <p:tgtEl>
                                          <p:spTgt spid="16"/>
                                        </p:tgtEl>
                                        <p:attrNameLst>
                                          <p:attrName>stroke.color</p:attrName>
                                        </p:attrNameLst>
                                      </p:cBhvr>
                                      <p:by>
                                        <p:hsl h="-7200000" s="0" l="0"/>
                                      </p:by>
                                    </p:animClr>
                                    <p:set>
                                      <p:cBhvr>
                                        <p:cTn id="12" dur="500" fill="hold"/>
                                        <p:tgtEl>
                                          <p:spTgt spid="16"/>
                                        </p:tgtEl>
                                        <p:attrNameLst>
                                          <p:attrName>fill.type</p:attrName>
                                        </p:attrNameLst>
                                      </p:cBhvr>
                                      <p:to>
                                        <p:strVal val="solid"/>
                                      </p:to>
                                    </p:set>
                                  </p:childTnLst>
                                </p:cTn>
                              </p:par>
                            </p:childTnLst>
                          </p:cTn>
                        </p:par>
                        <p:par>
                          <p:cTn id="13" fill="hold">
                            <p:stCondLst>
                              <p:cond delay="500"/>
                            </p:stCondLst>
                            <p:childTnLst>
                              <p:par>
                                <p:cTn id="14" presetID="3" presetClass="entr" presetSubtype="10" fill="hold"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blinds(horizontal)">
                                      <p:cBhvr>
                                        <p:cTn id="16" dur="500"/>
                                        <p:tgtEl>
                                          <p:spTgt spid="21"/>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0">
                                            <p:txEl>
                                              <p:pRg st="0" end="0"/>
                                            </p:txEl>
                                          </p:spTgt>
                                        </p:tgtEl>
                                        <p:attrNameLst>
                                          <p:attrName>style.visibility</p:attrName>
                                        </p:attrNameLst>
                                      </p:cBhvr>
                                      <p:to>
                                        <p:strVal val="visible"/>
                                      </p:to>
                                    </p:set>
                                    <p:anim calcmode="lin" valueType="num">
                                      <p:cBhvr additive="base">
                                        <p:cTn id="21"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0">
                                            <p:txEl>
                                              <p:pRg st="1" end="1"/>
                                            </p:txEl>
                                          </p:spTgt>
                                        </p:tgtEl>
                                        <p:attrNameLst>
                                          <p:attrName>style.visibility</p:attrName>
                                        </p:attrNameLst>
                                      </p:cBhvr>
                                      <p:to>
                                        <p:strVal val="visible"/>
                                      </p:to>
                                    </p:set>
                                    <p:anim calcmode="lin" valueType="num">
                                      <p:cBhvr additive="base">
                                        <p:cTn id="27" dur="500" fill="hold"/>
                                        <p:tgtEl>
                                          <p:spTgt spid="20">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0">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700808"/>
            <a:ext cx="9144000" cy="4440190"/>
          </a:xfrm>
          <a:prstGeom prst="rect">
            <a:avLst/>
          </a:prstGeom>
        </p:spPr>
        <p:txBody>
          <a:bodyPr wrap="square">
            <a:spAutoFit/>
          </a:bodyPr>
          <a:lstStyle/>
          <a:p>
            <a:pPr marL="352425" indent="369888">
              <a:lnSpc>
                <a:spcPct val="150000"/>
              </a:lnSpc>
              <a:buFont typeface="Wingdings" pitchFamily="2" charset="2"/>
              <a:buChar char="§"/>
            </a:pPr>
            <a:r>
              <a:rPr lang="fr-FR" sz="3200" dirty="0" smtClean="0">
                <a:latin typeface="Modern No. 20" pitchFamily="18" charset="0"/>
              </a:rPr>
              <a:t>réaliser un système de détection  automatique de la cohésion lexicale entre les différentes phrases d’un texte.</a:t>
            </a:r>
            <a:endParaRPr lang="fr-FR" sz="3200" dirty="0" smtClean="0"/>
          </a:p>
          <a:p>
            <a:pPr marL="352425" indent="369888">
              <a:lnSpc>
                <a:spcPct val="150000"/>
              </a:lnSpc>
              <a:buFont typeface="Wingdings" pitchFamily="2" charset="2"/>
              <a:buChar char="§"/>
            </a:pPr>
            <a:r>
              <a:rPr lang="fr-FR" sz="3200" dirty="0" smtClean="0">
                <a:latin typeface="Modern No. 20" pitchFamily="18" charset="0"/>
              </a:rPr>
              <a:t>Le travail est basé sur la recherche automatique des relations définissant une cohésion lexicale (mots liés),</a:t>
            </a:r>
            <a:endParaRPr lang="fr-FR" sz="3200" dirty="0">
              <a:latin typeface="Modern No. 20" pitchFamily="18" charset="0"/>
            </a:endParaRPr>
          </a:p>
        </p:txBody>
      </p:sp>
      <p:sp>
        <p:nvSpPr>
          <p:cNvPr id="7" name="Ellipse 6"/>
          <p:cNvSpPr/>
          <p:nvPr/>
        </p:nvSpPr>
        <p:spPr>
          <a:xfrm>
            <a:off x="7884368" y="6309320"/>
            <a:ext cx="802432" cy="43204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dirty="0" smtClean="0">
                <a:solidFill>
                  <a:schemeClr val="tx1"/>
                </a:solidFill>
              </a:rPr>
              <a:t>1</a:t>
            </a:r>
            <a:endParaRPr lang="fr-FR" sz="2000" dirty="0">
              <a:solidFill>
                <a:schemeClr val="tx1"/>
              </a:solidFill>
            </a:endParaRPr>
          </a:p>
        </p:txBody>
      </p:sp>
      <p:sp>
        <p:nvSpPr>
          <p:cNvPr id="8" name="Rectangle 7"/>
          <p:cNvSpPr/>
          <p:nvPr/>
        </p:nvSpPr>
        <p:spPr>
          <a:xfrm>
            <a:off x="2771800" y="332656"/>
            <a:ext cx="2592288" cy="707886"/>
          </a:xfrm>
          <a:prstGeom prst="rect">
            <a:avLst/>
          </a:prstGeom>
        </p:spPr>
        <p:txBody>
          <a:bodyPr wrap="square">
            <a:spAutoFit/>
          </a:bodyPr>
          <a:lstStyle/>
          <a:p>
            <a:pPr lvl="0" algn="ctr">
              <a:spcBef>
                <a:spcPct val="0"/>
              </a:spcBef>
              <a:defRPr/>
            </a:pPr>
            <a:r>
              <a:rPr lang="fr-FR"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odern No. 20" pitchFamily="18" charset="0"/>
                <a:cs typeface="Times New Roman" pitchFamily="18" charset="0"/>
              </a:rPr>
              <a:t>Objectif :</a:t>
            </a:r>
            <a:endParaRPr lang="fr-FR" sz="4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odern No. 20"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p:cTn id="7"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8">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p:cNvGrpSpPr/>
          <p:nvPr>
            <p:custDataLst>
              <p:tags r:id="rId1"/>
            </p:custDataLst>
          </p:nvPr>
        </p:nvGrpSpPr>
        <p:grpSpPr>
          <a:xfrm>
            <a:off x="386961" y="996322"/>
            <a:ext cx="4320480" cy="500066"/>
            <a:chOff x="571472" y="928670"/>
            <a:chExt cx="2714644" cy="500066"/>
          </a:xfrm>
        </p:grpSpPr>
        <p:pic>
          <p:nvPicPr>
            <p:cNvPr id="3" name="Picture 36" descr="037CN11"/>
            <p:cNvPicPr>
              <a:picLocks noChangeAspect="1" noChangeArrowheads="1"/>
            </p:cNvPicPr>
            <p:nvPr/>
          </p:nvPicPr>
          <p:blipFill>
            <a:blip r:embed="rId21" cstate="print"/>
            <a:srcRect/>
            <a:stretch>
              <a:fillRect/>
            </a:stretch>
          </p:blipFill>
          <p:spPr bwMode="auto">
            <a:xfrm>
              <a:off x="571472" y="928670"/>
              <a:ext cx="2714644" cy="500066"/>
            </a:xfrm>
            <a:prstGeom prst="rect">
              <a:avLst/>
            </a:prstGeom>
            <a:noFill/>
          </p:spPr>
        </p:pic>
        <p:sp>
          <p:nvSpPr>
            <p:cNvPr id="4" name="Arrondir un rectangle avec un coin diagonal 3"/>
            <p:cNvSpPr/>
            <p:nvPr/>
          </p:nvSpPr>
          <p:spPr>
            <a:xfrm>
              <a:off x="857224" y="1000108"/>
              <a:ext cx="2071702" cy="360040"/>
            </a:xfrm>
            <a:prstGeom prst="round2DiagRect">
              <a:avLst/>
            </a:prstGeom>
            <a:no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lvl="0" algn="ctr"/>
              <a:r>
                <a:rPr lang="fr-FR" sz="2000" i="1" dirty="0">
                  <a:solidFill>
                    <a:prstClr val="black"/>
                  </a:solidFill>
                  <a:latin typeface="Comic Sans MS" pitchFamily="66" charset="0"/>
                </a:rPr>
                <a:t>Architecture du système</a:t>
              </a:r>
            </a:p>
          </p:txBody>
        </p:sp>
      </p:grpSp>
      <p:sp>
        <p:nvSpPr>
          <p:cNvPr id="7" name="Arrondir un rectangle avec un coin diagonal 6"/>
          <p:cNvSpPr/>
          <p:nvPr>
            <p:custDataLst>
              <p:tags r:id="rId2"/>
            </p:custDataLst>
          </p:nvPr>
        </p:nvSpPr>
        <p:spPr>
          <a:xfrm>
            <a:off x="6588224" y="2852936"/>
            <a:ext cx="1080000" cy="720000"/>
          </a:xfrm>
          <a:prstGeom prst="round2DiagRect">
            <a:avLst/>
          </a:prstGeom>
          <a:blipFill dpi="0" rotWithShape="1">
            <a:blip r:embed="rId22" cstate="print"/>
            <a:srcRect/>
            <a:stretch>
              <a:fillRect/>
            </a:stretch>
          </a:blip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fr-FR" dirty="0" smtClean="0">
              <a:solidFill>
                <a:schemeClr val="bg2"/>
              </a:solidFill>
            </a:endParaRPr>
          </a:p>
        </p:txBody>
      </p:sp>
      <p:pic>
        <p:nvPicPr>
          <p:cNvPr id="15" name="Image 14"/>
          <p:cNvPicPr/>
          <p:nvPr>
            <p:custDataLst>
              <p:tags r:id="rId3"/>
            </p:custDataLst>
          </p:nvPr>
        </p:nvPicPr>
        <p:blipFill>
          <a:blip r:embed="rId23" cstate="print"/>
          <a:stretch>
            <a:fillRect/>
          </a:stretch>
        </p:blipFill>
        <p:spPr>
          <a:xfrm>
            <a:off x="-1332656" y="5949280"/>
            <a:ext cx="1080000" cy="720000"/>
          </a:xfrm>
          <a:prstGeom prst="rect">
            <a:avLst/>
          </a:prstGeom>
        </p:spPr>
      </p:pic>
      <p:sp>
        <p:nvSpPr>
          <p:cNvPr id="63" name="Arrondir un rectangle avec un coin diagonal 62"/>
          <p:cNvSpPr/>
          <p:nvPr>
            <p:custDataLst>
              <p:tags r:id="rId4"/>
            </p:custDataLst>
          </p:nvPr>
        </p:nvSpPr>
        <p:spPr>
          <a:xfrm>
            <a:off x="359998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dirty="0" smtClean="0">
                <a:latin typeface="Modern No. 20" pitchFamily="18" charset="0"/>
                <a:cs typeface="Times New Roman" pitchFamily="18" charset="0"/>
              </a:rPr>
              <a:t>Cohésion lexicale</a:t>
            </a:r>
            <a:endParaRPr lang="fr-FR" dirty="0">
              <a:latin typeface="Modern No. 20" pitchFamily="18" charset="0"/>
              <a:cs typeface="Times New Roman" pitchFamily="18" charset="0"/>
            </a:endParaRPr>
          </a:p>
        </p:txBody>
      </p:sp>
      <p:sp>
        <p:nvSpPr>
          <p:cNvPr id="64" name="Arrondir un rectangle avec un coin diagonal 63"/>
          <p:cNvSpPr/>
          <p:nvPr>
            <p:custDataLst>
              <p:tags r:id="rId5"/>
            </p:custDataLst>
          </p:nvPr>
        </p:nvSpPr>
        <p:spPr>
          <a:xfrm>
            <a:off x="712856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dirty="0" smtClean="0">
                <a:latin typeface="Modern No. 20" pitchFamily="18" charset="0"/>
                <a:cs typeface="Times New Roman" pitchFamily="18" charset="0"/>
              </a:rPr>
              <a:t>Mise en œuvre</a:t>
            </a:r>
            <a:endParaRPr lang="fr-FR" sz="2000" dirty="0">
              <a:latin typeface="Modern No. 20" pitchFamily="18" charset="0"/>
              <a:cs typeface="Times New Roman" pitchFamily="18" charset="0"/>
            </a:endParaRPr>
          </a:p>
        </p:txBody>
      </p:sp>
      <p:pic>
        <p:nvPicPr>
          <p:cNvPr id="65" name="Picture 3"/>
          <p:cNvPicPr>
            <a:picLocks noChangeAspect="1" noChangeArrowheads="1"/>
          </p:cNvPicPr>
          <p:nvPr>
            <p:custDataLst>
              <p:tags r:id="rId6"/>
            </p:custDataLst>
          </p:nvPr>
        </p:nvPicPr>
        <p:blipFill>
          <a:blip r:embed="rId24" cstate="print"/>
          <a:srcRect/>
          <a:stretch>
            <a:fillRect/>
          </a:stretch>
        </p:blipFill>
        <p:spPr bwMode="auto">
          <a:xfrm>
            <a:off x="0" y="410939"/>
            <a:ext cx="9144000" cy="785813"/>
          </a:xfrm>
          <a:prstGeom prst="rect">
            <a:avLst/>
          </a:prstGeom>
          <a:noFill/>
          <a:ln w="9525">
            <a:noFill/>
            <a:miter lim="800000"/>
            <a:headEnd/>
            <a:tailEnd/>
          </a:ln>
        </p:spPr>
      </p:pic>
      <p:sp>
        <p:nvSpPr>
          <p:cNvPr id="66" name="Arrondir un rectangle avec un coin diagonal 65"/>
          <p:cNvSpPr/>
          <p:nvPr>
            <p:custDataLst>
              <p:tags r:id="rId7"/>
            </p:custDataLst>
          </p:nvPr>
        </p:nvSpPr>
        <p:spPr>
          <a:xfrm>
            <a:off x="7140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ea typeface="MS Mincho"/>
                <a:cs typeface="Arial"/>
              </a:rPr>
              <a:t>T.A.L</a:t>
            </a:r>
            <a:endParaRPr lang="fr-FR" sz="2400" dirty="0">
              <a:latin typeface="Modern No. 20" pitchFamily="18" charset="0"/>
            </a:endParaRPr>
          </a:p>
        </p:txBody>
      </p:sp>
      <p:sp>
        <p:nvSpPr>
          <p:cNvPr id="67" name="Arrondir un rectangle avec un coin diagonal 66"/>
          <p:cNvSpPr/>
          <p:nvPr>
            <p:custDataLst>
              <p:tags r:id="rId8"/>
            </p:custDataLst>
          </p:nvPr>
        </p:nvSpPr>
        <p:spPr>
          <a:xfrm>
            <a:off x="183569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T.A.L.A</a:t>
            </a:r>
            <a:endParaRPr lang="fr-FR" sz="2400" dirty="0">
              <a:latin typeface="Modern No. 20" pitchFamily="18" charset="0"/>
              <a:cs typeface="Times New Roman" pitchFamily="18" charset="0"/>
            </a:endParaRPr>
          </a:p>
        </p:txBody>
      </p:sp>
      <p:sp>
        <p:nvSpPr>
          <p:cNvPr id="68" name="Arrondir un rectangle avec un coin diagonal 67"/>
          <p:cNvSpPr/>
          <p:nvPr>
            <p:custDataLst>
              <p:tags r:id="rId9"/>
            </p:custDataLst>
          </p:nvPr>
        </p:nvSpPr>
        <p:spPr>
          <a:xfrm>
            <a:off x="5364276" y="43200"/>
            <a:ext cx="1764290" cy="525122"/>
          </a:xfrm>
          <a:prstGeom prst="round2DiagRect">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a:r>
              <a:rPr lang="fr-FR" sz="2400" dirty="0" smtClean="0">
                <a:solidFill>
                  <a:schemeClr val="tx1"/>
                </a:solidFill>
                <a:latin typeface="Modern No. 20" pitchFamily="18" charset="0"/>
                <a:cs typeface="Times New Roman" pitchFamily="18" charset="0"/>
              </a:rPr>
              <a:t>Conception</a:t>
            </a:r>
            <a:endParaRPr lang="fr-FR" sz="2400" dirty="0">
              <a:solidFill>
                <a:schemeClr val="tx1"/>
              </a:solidFill>
              <a:latin typeface="Modern No. 20" pitchFamily="18" charset="0"/>
              <a:cs typeface="Times New Roman" pitchFamily="18" charset="0"/>
            </a:endParaRPr>
          </a:p>
        </p:txBody>
      </p:sp>
      <p:pic>
        <p:nvPicPr>
          <p:cNvPr id="69" name="Picture 12"/>
          <p:cNvPicPr preferRelativeResize="0">
            <a:picLocks noChangeArrowheads="1"/>
          </p:cNvPicPr>
          <p:nvPr>
            <p:custDataLst>
              <p:tags r:id="rId10"/>
            </p:custDataLst>
          </p:nvPr>
        </p:nvPicPr>
        <p:blipFill>
          <a:blip r:embed="rId25" cstate="print"/>
          <a:srcRect/>
          <a:stretch>
            <a:fillRect/>
          </a:stretch>
        </p:blipFill>
        <p:spPr bwMode="auto">
          <a:xfrm>
            <a:off x="5976000" y="586800"/>
            <a:ext cx="503238" cy="503238"/>
          </a:xfrm>
          <a:prstGeom prst="rect">
            <a:avLst/>
          </a:prstGeom>
          <a:noFill/>
          <a:ln w="9525">
            <a:noFill/>
            <a:miter lim="800000"/>
            <a:headEnd/>
            <a:tailEnd/>
          </a:ln>
        </p:spPr>
      </p:pic>
      <p:sp>
        <p:nvSpPr>
          <p:cNvPr id="71" name="Ellipse 70"/>
          <p:cNvSpPr/>
          <p:nvPr/>
        </p:nvSpPr>
        <p:spPr>
          <a:xfrm>
            <a:off x="7884368" y="6309320"/>
            <a:ext cx="802432" cy="43204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dirty="0" smtClean="0">
                <a:solidFill>
                  <a:schemeClr val="tx1"/>
                </a:solidFill>
              </a:rPr>
              <a:t>18</a:t>
            </a:r>
            <a:endParaRPr lang="fr-FR" sz="2000" dirty="0">
              <a:solidFill>
                <a:schemeClr val="tx1"/>
              </a:solidFill>
            </a:endParaRPr>
          </a:p>
        </p:txBody>
      </p:sp>
      <p:pic>
        <p:nvPicPr>
          <p:cNvPr id="72" name="Picture 3" descr="D:\icon\Dernier telechage\Aquamarine Icon\PNG\Aquamarine Icon 54.png"/>
          <p:cNvPicPr>
            <a:picLocks noChangeAspect="1" noChangeArrowheads="1"/>
          </p:cNvPicPr>
          <p:nvPr>
            <p:custDataLst>
              <p:tags r:id="rId11"/>
            </p:custDataLst>
          </p:nvPr>
        </p:nvPicPr>
        <p:blipFill>
          <a:blip r:embed="rId26" cstate="print">
            <a:extLst>
              <a:ext uri="{28A0092B-C50C-407E-A947-70E740481C1C}">
                <a14:useLocalDpi xmlns:a14="http://schemas.microsoft.com/office/drawing/2010/main" xmlns="" val="0"/>
              </a:ext>
            </a:extLst>
          </a:blip>
          <a:srcRect/>
          <a:stretch>
            <a:fillRect/>
          </a:stretch>
        </p:blipFill>
        <p:spPr bwMode="auto">
          <a:xfrm>
            <a:off x="4788024" y="-243408"/>
            <a:ext cx="867967" cy="1008112"/>
          </a:xfrm>
          <a:prstGeom prst="rect">
            <a:avLst/>
          </a:prstGeom>
          <a:noFill/>
          <a:extLst>
            <a:ext uri="{909E8E84-426E-40DD-AFC4-6F175D3DCCD1}">
              <a14:hiddenFill xmlns:a14="http://schemas.microsoft.com/office/drawing/2010/main" xmlns="">
                <a:solidFill>
                  <a:srgbClr val="FFFFFF"/>
                </a:solidFill>
              </a14:hiddenFill>
            </a:ext>
          </a:extLst>
        </p:spPr>
      </p:pic>
      <p:sp>
        <p:nvSpPr>
          <p:cNvPr id="80" name="Arrondir un rectangle avec un coin diagonal 79"/>
          <p:cNvSpPr/>
          <p:nvPr>
            <p:custDataLst>
              <p:tags r:id="rId12"/>
            </p:custDataLst>
          </p:nvPr>
        </p:nvSpPr>
        <p:spPr>
          <a:xfrm>
            <a:off x="6516336" y="1484784"/>
            <a:ext cx="1080000" cy="720000"/>
          </a:xfrm>
          <a:prstGeom prst="round2DiagRect">
            <a:avLst/>
          </a:prstGeom>
          <a:blipFill dpi="0" rotWithShape="1">
            <a:blip r:embed="rId22" cstate="print"/>
            <a:srcRect/>
            <a:stretch>
              <a:fillRect/>
            </a:stretch>
          </a:blip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fr-FR" dirty="0" smtClean="0">
              <a:solidFill>
                <a:srgbClr val="FFFF00"/>
              </a:solidFill>
            </a:endParaRPr>
          </a:p>
        </p:txBody>
      </p:sp>
      <p:sp>
        <p:nvSpPr>
          <p:cNvPr id="36" name="Rectangle à coins arrondis 35"/>
          <p:cNvSpPr/>
          <p:nvPr/>
        </p:nvSpPr>
        <p:spPr>
          <a:xfrm>
            <a:off x="3275856" y="1484784"/>
            <a:ext cx="2088232" cy="57606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sz="2400" dirty="0" smtClean="0"/>
              <a:t>segmentation</a:t>
            </a:r>
            <a:endParaRPr lang="fr-FR" sz="2400" dirty="0"/>
          </a:p>
        </p:txBody>
      </p:sp>
      <p:sp>
        <p:nvSpPr>
          <p:cNvPr id="49" name="Rectangle à coins arrondis 48"/>
          <p:cNvSpPr/>
          <p:nvPr/>
        </p:nvSpPr>
        <p:spPr>
          <a:xfrm>
            <a:off x="3347864" y="2924944"/>
            <a:ext cx="2088232" cy="79208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sz="2400" dirty="0" smtClean="0"/>
              <a:t>Filtrage et normalisation</a:t>
            </a:r>
            <a:endParaRPr lang="fr-FR" sz="2400" dirty="0"/>
          </a:p>
        </p:txBody>
      </p:sp>
      <p:sp>
        <p:nvSpPr>
          <p:cNvPr id="51" name="Rectangle à coins arrondis 50"/>
          <p:cNvSpPr/>
          <p:nvPr/>
        </p:nvSpPr>
        <p:spPr>
          <a:xfrm>
            <a:off x="899592" y="4365104"/>
            <a:ext cx="2232248" cy="64807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sz="2400" dirty="0" smtClean="0"/>
              <a:t>Lemmatisation</a:t>
            </a:r>
            <a:r>
              <a:rPr lang="fr-FR" dirty="0" smtClean="0"/>
              <a:t> </a:t>
            </a:r>
            <a:endParaRPr lang="fr-FR" dirty="0"/>
          </a:p>
        </p:txBody>
      </p:sp>
      <p:cxnSp>
        <p:nvCxnSpPr>
          <p:cNvPr id="53" name="Connecteur droit 52"/>
          <p:cNvCxnSpPr>
            <a:stCxn id="49" idx="1"/>
          </p:cNvCxnSpPr>
          <p:nvPr/>
        </p:nvCxnSpPr>
        <p:spPr>
          <a:xfrm flipH="1">
            <a:off x="1979712" y="3320988"/>
            <a:ext cx="1368152" cy="36004"/>
          </a:xfrm>
          <a:prstGeom prst="line">
            <a:avLst/>
          </a:prstGeom>
        </p:spPr>
        <p:style>
          <a:lnRef idx="2">
            <a:schemeClr val="dk1"/>
          </a:lnRef>
          <a:fillRef idx="0">
            <a:schemeClr val="dk1"/>
          </a:fillRef>
          <a:effectRef idx="1">
            <a:schemeClr val="dk1"/>
          </a:effectRef>
          <a:fontRef idx="minor">
            <a:schemeClr val="tx1"/>
          </a:fontRef>
        </p:style>
      </p:cxnSp>
      <p:cxnSp>
        <p:nvCxnSpPr>
          <p:cNvPr id="55" name="Connecteur droit avec flèche 54"/>
          <p:cNvCxnSpPr/>
          <p:nvPr/>
        </p:nvCxnSpPr>
        <p:spPr>
          <a:xfrm>
            <a:off x="1979712" y="3356992"/>
            <a:ext cx="0" cy="100811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59" name="Oval 31"/>
          <p:cNvSpPr>
            <a:spLocks noChangeArrowheads="1"/>
          </p:cNvSpPr>
          <p:nvPr>
            <p:custDataLst>
              <p:tags r:id="rId13"/>
            </p:custDataLst>
          </p:nvPr>
        </p:nvSpPr>
        <p:spPr bwMode="auto">
          <a:xfrm>
            <a:off x="3203848" y="3212976"/>
            <a:ext cx="214314" cy="223838"/>
          </a:xfrm>
          <a:prstGeom prst="ellipse">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fontAlgn="auto">
              <a:spcBef>
                <a:spcPts val="0"/>
              </a:spcBef>
              <a:spcAft>
                <a:spcPts val="0"/>
              </a:spcAft>
              <a:defRPr/>
            </a:pPr>
            <a:endParaRPr lang="fr-FR" dirty="0">
              <a:latin typeface="+mn-lt"/>
            </a:endParaRPr>
          </a:p>
        </p:txBody>
      </p:sp>
      <p:cxnSp>
        <p:nvCxnSpPr>
          <p:cNvPr id="70" name="Connecteur droit avec flèche 69"/>
          <p:cNvCxnSpPr/>
          <p:nvPr/>
        </p:nvCxnSpPr>
        <p:spPr>
          <a:xfrm>
            <a:off x="4283968" y="2060848"/>
            <a:ext cx="0" cy="86409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61" name="Oval 31"/>
          <p:cNvSpPr>
            <a:spLocks noChangeArrowheads="1"/>
          </p:cNvSpPr>
          <p:nvPr>
            <p:custDataLst>
              <p:tags r:id="rId14"/>
            </p:custDataLst>
          </p:nvPr>
        </p:nvSpPr>
        <p:spPr bwMode="auto">
          <a:xfrm>
            <a:off x="4211960" y="1988840"/>
            <a:ext cx="214314" cy="223838"/>
          </a:xfrm>
          <a:prstGeom prst="ellipse">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fontAlgn="auto">
              <a:spcBef>
                <a:spcPts val="0"/>
              </a:spcBef>
              <a:spcAft>
                <a:spcPts val="0"/>
              </a:spcAft>
              <a:defRPr/>
            </a:pPr>
            <a:endParaRPr lang="fr-FR" dirty="0">
              <a:latin typeface="+mn-lt"/>
            </a:endParaRPr>
          </a:p>
        </p:txBody>
      </p:sp>
      <p:sp>
        <p:nvSpPr>
          <p:cNvPr id="77" name="Rectangle à coins arrondis 76"/>
          <p:cNvSpPr/>
          <p:nvPr/>
        </p:nvSpPr>
        <p:spPr>
          <a:xfrm>
            <a:off x="2915816" y="5517232"/>
            <a:ext cx="1944216" cy="79208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dirty="0" smtClean="0"/>
              <a:t>Pondération (TF_IDF)</a:t>
            </a:r>
            <a:endParaRPr lang="fr-FR" dirty="0"/>
          </a:p>
        </p:txBody>
      </p:sp>
      <p:cxnSp>
        <p:nvCxnSpPr>
          <p:cNvPr id="79" name="Connecteur droit 78"/>
          <p:cNvCxnSpPr>
            <a:stCxn id="93" idx="0"/>
          </p:cNvCxnSpPr>
          <p:nvPr/>
        </p:nvCxnSpPr>
        <p:spPr>
          <a:xfrm>
            <a:off x="1870845" y="4941168"/>
            <a:ext cx="36859" cy="1008112"/>
          </a:xfrm>
          <a:prstGeom prst="line">
            <a:avLst/>
          </a:prstGeom>
        </p:spPr>
        <p:style>
          <a:lnRef idx="2">
            <a:schemeClr val="dk1"/>
          </a:lnRef>
          <a:fillRef idx="0">
            <a:schemeClr val="dk1"/>
          </a:fillRef>
          <a:effectRef idx="1">
            <a:schemeClr val="dk1"/>
          </a:effectRef>
          <a:fontRef idx="minor">
            <a:schemeClr val="tx1"/>
          </a:fontRef>
        </p:style>
      </p:cxnSp>
      <p:cxnSp>
        <p:nvCxnSpPr>
          <p:cNvPr id="91" name="Connecteur droit avec flèche 90"/>
          <p:cNvCxnSpPr>
            <a:endCxn id="77" idx="1"/>
          </p:cNvCxnSpPr>
          <p:nvPr/>
        </p:nvCxnSpPr>
        <p:spPr>
          <a:xfrm flipV="1">
            <a:off x="1907704" y="5913276"/>
            <a:ext cx="1008112" cy="3600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93" name="Oval 31"/>
          <p:cNvSpPr>
            <a:spLocks noChangeArrowheads="1"/>
          </p:cNvSpPr>
          <p:nvPr>
            <p:custDataLst>
              <p:tags r:id="rId15"/>
            </p:custDataLst>
          </p:nvPr>
        </p:nvSpPr>
        <p:spPr bwMode="auto">
          <a:xfrm>
            <a:off x="1763688" y="4941168"/>
            <a:ext cx="214314" cy="223838"/>
          </a:xfrm>
          <a:prstGeom prst="ellipse">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fontAlgn="auto">
              <a:spcBef>
                <a:spcPts val="0"/>
              </a:spcBef>
              <a:spcAft>
                <a:spcPts val="0"/>
              </a:spcAft>
              <a:defRPr/>
            </a:pPr>
            <a:endParaRPr lang="fr-FR" dirty="0">
              <a:latin typeface="+mn-lt"/>
            </a:endParaRPr>
          </a:p>
        </p:txBody>
      </p:sp>
      <p:sp>
        <p:nvSpPr>
          <p:cNvPr id="96" name="Rectangle à coins arrondis 95"/>
          <p:cNvSpPr/>
          <p:nvPr/>
        </p:nvSpPr>
        <p:spPr>
          <a:xfrm>
            <a:off x="6012160" y="5517232"/>
            <a:ext cx="1728192" cy="79208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dirty="0" smtClean="0"/>
              <a:t>Calcul de la similarité</a:t>
            </a:r>
          </a:p>
          <a:p>
            <a:pPr algn="ctr"/>
            <a:r>
              <a:rPr lang="fr-FR" dirty="0" smtClean="0"/>
              <a:t>(cosinus)</a:t>
            </a:r>
            <a:endParaRPr lang="fr-FR" dirty="0"/>
          </a:p>
        </p:txBody>
      </p:sp>
      <p:cxnSp>
        <p:nvCxnSpPr>
          <p:cNvPr id="98" name="Connecteur droit avec flèche 97"/>
          <p:cNvCxnSpPr/>
          <p:nvPr/>
        </p:nvCxnSpPr>
        <p:spPr>
          <a:xfrm>
            <a:off x="4860032" y="5949280"/>
            <a:ext cx="1152128"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99" name="Oval 31"/>
          <p:cNvSpPr>
            <a:spLocks noChangeArrowheads="1"/>
          </p:cNvSpPr>
          <p:nvPr>
            <p:custDataLst>
              <p:tags r:id="rId16"/>
            </p:custDataLst>
          </p:nvPr>
        </p:nvSpPr>
        <p:spPr bwMode="auto">
          <a:xfrm>
            <a:off x="4716016" y="5805264"/>
            <a:ext cx="214314" cy="223838"/>
          </a:xfrm>
          <a:prstGeom prst="ellipse">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fontAlgn="auto">
              <a:spcBef>
                <a:spcPts val="0"/>
              </a:spcBef>
              <a:spcAft>
                <a:spcPts val="0"/>
              </a:spcAft>
              <a:defRPr/>
            </a:pPr>
            <a:endParaRPr lang="fr-FR" dirty="0">
              <a:latin typeface="+mn-lt"/>
            </a:endParaRPr>
          </a:p>
        </p:txBody>
      </p:sp>
      <p:sp>
        <p:nvSpPr>
          <p:cNvPr id="101" name="ZoneTexte 100"/>
          <p:cNvSpPr txBox="1"/>
          <p:nvPr/>
        </p:nvSpPr>
        <p:spPr>
          <a:xfrm>
            <a:off x="6228184" y="3573017"/>
            <a:ext cx="2232248" cy="646331"/>
          </a:xfrm>
          <a:prstGeom prst="rect">
            <a:avLst/>
          </a:prstGeom>
          <a:noFill/>
        </p:spPr>
        <p:txBody>
          <a:bodyPr wrap="square" rtlCol="0">
            <a:spAutoFit/>
          </a:bodyPr>
          <a:lstStyle/>
          <a:p>
            <a:r>
              <a:rPr lang="fr-FR" b="1" spc="50" dirty="0" smtClean="0">
                <a:ln w="0"/>
                <a:solidFill>
                  <a:schemeClr val="bg2"/>
                </a:solidFill>
                <a:effectLst>
                  <a:innerShdw blurRad="63500" dist="50800" dir="13500000">
                    <a:srgbClr val="000000">
                      <a:alpha val="50000"/>
                    </a:srgbClr>
                  </a:innerShdw>
                </a:effectLst>
                <a:latin typeface="Times New Roman" pitchFamily="18" charset="0"/>
                <a:cs typeface="Times New Roman" pitchFamily="18" charset="0"/>
              </a:rPr>
              <a:t>Liste des mots vides</a:t>
            </a:r>
            <a:endParaRPr lang="en-US" b="1" spc="50" dirty="0">
              <a:ln w="0"/>
              <a:solidFill>
                <a:schemeClr val="bg2"/>
              </a:solidFill>
              <a:effectLst>
                <a:innerShdw blurRad="63500" dist="50800" dir="13500000">
                  <a:srgbClr val="000000">
                    <a:alpha val="50000"/>
                  </a:srgbClr>
                </a:innerShdw>
              </a:effectLst>
              <a:latin typeface="Times New Roman" pitchFamily="18" charset="0"/>
              <a:cs typeface="Times New Roman" pitchFamily="18" charset="0"/>
            </a:endParaRPr>
          </a:p>
        </p:txBody>
      </p:sp>
      <p:sp>
        <p:nvSpPr>
          <p:cNvPr id="102" name="ZoneTexte 101"/>
          <p:cNvSpPr txBox="1"/>
          <p:nvPr/>
        </p:nvSpPr>
        <p:spPr>
          <a:xfrm>
            <a:off x="6228184" y="2204864"/>
            <a:ext cx="2304256" cy="369332"/>
          </a:xfrm>
          <a:prstGeom prst="rect">
            <a:avLst/>
          </a:prstGeom>
          <a:noFill/>
        </p:spPr>
        <p:txBody>
          <a:bodyPr wrap="square" rtlCol="0">
            <a:spAutoFit/>
          </a:bodyPr>
          <a:lstStyle/>
          <a:p>
            <a:r>
              <a:rPr lang="fr-FR" b="1" spc="50" dirty="0" smtClean="0">
                <a:ln w="0"/>
                <a:solidFill>
                  <a:schemeClr val="bg2"/>
                </a:solidFill>
                <a:effectLst>
                  <a:innerShdw blurRad="63500" dist="50800" dir="13500000">
                    <a:srgbClr val="000000">
                      <a:alpha val="50000"/>
                    </a:srgbClr>
                  </a:innerShdw>
                </a:effectLst>
                <a:latin typeface="Times New Roman" pitchFamily="18" charset="0"/>
                <a:cs typeface="Times New Roman" pitchFamily="18" charset="0"/>
              </a:rPr>
              <a:t>Liste des frontières</a:t>
            </a:r>
            <a:endParaRPr lang="en-US" b="1" spc="50" dirty="0">
              <a:ln w="0"/>
              <a:solidFill>
                <a:schemeClr val="bg2"/>
              </a:solidFill>
              <a:effectLst>
                <a:innerShdw blurRad="63500" dist="50800" dir="13500000">
                  <a:srgbClr val="000000">
                    <a:alpha val="50000"/>
                  </a:srgbClr>
                </a:innerShdw>
              </a:effectLst>
              <a:latin typeface="Times New Roman" pitchFamily="18" charset="0"/>
              <a:cs typeface="Times New Roman" pitchFamily="18" charset="0"/>
            </a:endParaRPr>
          </a:p>
        </p:txBody>
      </p:sp>
      <p:pic>
        <p:nvPicPr>
          <p:cNvPr id="104" name="Image 103" descr="matrice.PNG"/>
          <p:cNvPicPr>
            <a:picLocks noChangeAspect="1"/>
          </p:cNvPicPr>
          <p:nvPr/>
        </p:nvPicPr>
        <p:blipFill>
          <a:blip r:embed="rId27" cstate="print"/>
          <a:stretch>
            <a:fillRect/>
          </a:stretch>
        </p:blipFill>
        <p:spPr>
          <a:xfrm>
            <a:off x="7452320" y="4077072"/>
            <a:ext cx="1440160" cy="1143656"/>
          </a:xfrm>
          <a:prstGeom prst="rect">
            <a:avLst/>
          </a:prstGeom>
        </p:spPr>
      </p:pic>
      <p:cxnSp>
        <p:nvCxnSpPr>
          <p:cNvPr id="106" name="Connecteur droit 105"/>
          <p:cNvCxnSpPr>
            <a:stCxn id="96" idx="3"/>
          </p:cNvCxnSpPr>
          <p:nvPr/>
        </p:nvCxnSpPr>
        <p:spPr>
          <a:xfrm>
            <a:off x="7740352" y="5913276"/>
            <a:ext cx="648072" cy="36004"/>
          </a:xfrm>
          <a:prstGeom prst="line">
            <a:avLst/>
          </a:prstGeom>
        </p:spPr>
        <p:style>
          <a:lnRef idx="2">
            <a:schemeClr val="dk1"/>
          </a:lnRef>
          <a:fillRef idx="0">
            <a:schemeClr val="dk1"/>
          </a:fillRef>
          <a:effectRef idx="1">
            <a:schemeClr val="dk1"/>
          </a:effectRef>
          <a:fontRef idx="minor">
            <a:schemeClr val="tx1"/>
          </a:fontRef>
        </p:style>
      </p:cxnSp>
      <p:cxnSp>
        <p:nvCxnSpPr>
          <p:cNvPr id="111" name="Connecteur droit avec flèche 110"/>
          <p:cNvCxnSpPr/>
          <p:nvPr/>
        </p:nvCxnSpPr>
        <p:spPr>
          <a:xfrm flipV="1">
            <a:off x="8388424" y="5157192"/>
            <a:ext cx="0" cy="7920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24" name="Connecteur droit avec flèche 123"/>
          <p:cNvCxnSpPr>
            <a:stCxn id="104" idx="1"/>
            <a:endCxn id="44" idx="3"/>
          </p:cNvCxnSpPr>
          <p:nvPr/>
        </p:nvCxnSpPr>
        <p:spPr>
          <a:xfrm flipH="1" flipV="1">
            <a:off x="5796136" y="4609853"/>
            <a:ext cx="1656184" cy="3904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29" name="Oval 31"/>
          <p:cNvSpPr>
            <a:spLocks noChangeArrowheads="1"/>
          </p:cNvSpPr>
          <p:nvPr>
            <p:custDataLst>
              <p:tags r:id="rId17"/>
            </p:custDataLst>
          </p:nvPr>
        </p:nvSpPr>
        <p:spPr bwMode="auto">
          <a:xfrm>
            <a:off x="7308304" y="4509120"/>
            <a:ext cx="214314" cy="223838"/>
          </a:xfrm>
          <a:prstGeom prst="ellipse">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fontAlgn="auto">
              <a:spcBef>
                <a:spcPts val="0"/>
              </a:spcBef>
              <a:spcAft>
                <a:spcPts val="0"/>
              </a:spcAft>
              <a:defRPr/>
            </a:pPr>
            <a:endParaRPr lang="fr-FR" dirty="0">
              <a:latin typeface="+mn-lt"/>
            </a:endParaRPr>
          </a:p>
        </p:txBody>
      </p:sp>
      <p:sp>
        <p:nvSpPr>
          <p:cNvPr id="130" name="Oval 31"/>
          <p:cNvSpPr>
            <a:spLocks noChangeArrowheads="1"/>
          </p:cNvSpPr>
          <p:nvPr>
            <p:custDataLst>
              <p:tags r:id="rId18"/>
            </p:custDataLst>
          </p:nvPr>
        </p:nvSpPr>
        <p:spPr bwMode="auto">
          <a:xfrm>
            <a:off x="7668344" y="5805264"/>
            <a:ext cx="214314" cy="223838"/>
          </a:xfrm>
          <a:prstGeom prst="ellipse">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fontAlgn="auto">
              <a:spcBef>
                <a:spcPts val="0"/>
              </a:spcBef>
              <a:spcAft>
                <a:spcPts val="0"/>
              </a:spcAft>
              <a:defRPr/>
            </a:pPr>
            <a:endParaRPr lang="fr-FR" dirty="0">
              <a:latin typeface="+mn-lt"/>
            </a:endParaRPr>
          </a:p>
        </p:txBody>
      </p:sp>
      <p:pic>
        <p:nvPicPr>
          <p:cNvPr id="44" name="Image 43" descr="graphic.PNG"/>
          <p:cNvPicPr>
            <a:picLocks noChangeAspect="1"/>
          </p:cNvPicPr>
          <p:nvPr/>
        </p:nvPicPr>
        <p:blipFill>
          <a:blip r:embed="rId28" cstate="print"/>
          <a:stretch>
            <a:fillRect/>
          </a:stretch>
        </p:blipFill>
        <p:spPr>
          <a:xfrm>
            <a:off x="3995936" y="3933056"/>
            <a:ext cx="1800200" cy="1353593"/>
          </a:xfrm>
          <a:prstGeom prst="rect">
            <a:avLst/>
          </a:prstGeom>
        </p:spPr>
      </p:pic>
      <p:pic>
        <p:nvPicPr>
          <p:cNvPr id="86" name="Image 85" descr="program-analysis-logo.jpg"/>
          <p:cNvPicPr>
            <a:picLocks noChangeAspect="1"/>
          </p:cNvPicPr>
          <p:nvPr/>
        </p:nvPicPr>
        <p:blipFill>
          <a:blip r:embed="rId29" cstate="print"/>
          <a:stretch>
            <a:fillRect/>
          </a:stretch>
        </p:blipFill>
        <p:spPr>
          <a:xfrm>
            <a:off x="-2259034" y="2060848"/>
            <a:ext cx="2259034" cy="1224136"/>
          </a:xfrm>
          <a:prstGeom prst="rect">
            <a:avLst/>
          </a:prstGeom>
        </p:spPr>
      </p:pic>
      <p:sp>
        <p:nvSpPr>
          <p:cNvPr id="87" name="Ellipse 86"/>
          <p:cNvSpPr/>
          <p:nvPr/>
        </p:nvSpPr>
        <p:spPr>
          <a:xfrm>
            <a:off x="5940153" y="1268760"/>
            <a:ext cx="2088232" cy="1168743"/>
          </a:xfrm>
          <a:prstGeom prst="ellipse">
            <a:avLst/>
          </a:prstGeom>
          <a:noFill/>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sp>
        <p:nvSpPr>
          <p:cNvPr id="88" name="Ellipse 87"/>
          <p:cNvSpPr/>
          <p:nvPr/>
        </p:nvSpPr>
        <p:spPr>
          <a:xfrm>
            <a:off x="6012160" y="2636912"/>
            <a:ext cx="2389239" cy="1168743"/>
          </a:xfrm>
          <a:prstGeom prst="ellipse">
            <a:avLst/>
          </a:prstGeom>
          <a:noFill/>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sp>
        <p:nvSpPr>
          <p:cNvPr id="89" name="ZoneTexte 88"/>
          <p:cNvSpPr txBox="1"/>
          <p:nvPr/>
        </p:nvSpPr>
        <p:spPr>
          <a:xfrm>
            <a:off x="250384" y="3307050"/>
            <a:ext cx="2448272" cy="369332"/>
          </a:xfrm>
          <a:prstGeom prst="rect">
            <a:avLst/>
          </a:prstGeom>
          <a:noFill/>
        </p:spPr>
        <p:txBody>
          <a:bodyPr wrap="square" rtlCol="0">
            <a:spAutoFit/>
          </a:bodyPr>
          <a:lstStyle/>
          <a:p>
            <a:r>
              <a:rPr lang="fr-FR" b="1" spc="50" dirty="0" smtClean="0">
                <a:ln w="0"/>
                <a:solidFill>
                  <a:schemeClr val="bg2"/>
                </a:solidFill>
                <a:effectLst>
                  <a:innerShdw blurRad="63500" dist="50800" dir="13500000">
                    <a:srgbClr val="000000">
                      <a:alpha val="50000"/>
                    </a:srgbClr>
                  </a:innerShdw>
                </a:effectLst>
                <a:latin typeface="Times New Roman" pitchFamily="18" charset="0"/>
                <a:cs typeface="Times New Roman" pitchFamily="18" charset="0"/>
              </a:rPr>
              <a:t>code </a:t>
            </a:r>
            <a:r>
              <a:rPr lang="fr-FR" b="1" spc="50" dirty="0" err="1" smtClean="0">
                <a:ln w="0"/>
                <a:solidFill>
                  <a:schemeClr val="bg2"/>
                </a:solidFill>
                <a:effectLst>
                  <a:innerShdw blurRad="63500" dist="50800" dir="13500000">
                    <a:srgbClr val="000000">
                      <a:alpha val="50000"/>
                    </a:srgbClr>
                  </a:innerShdw>
                </a:effectLst>
                <a:latin typeface="Times New Roman" pitchFamily="18" charset="0"/>
                <a:cs typeface="Times New Roman" pitchFamily="18" charset="0"/>
              </a:rPr>
              <a:t>arabic</a:t>
            </a:r>
            <a:r>
              <a:rPr lang="fr-FR" b="1" spc="50" dirty="0" smtClean="0">
                <a:ln w="0"/>
                <a:solidFill>
                  <a:schemeClr val="bg2"/>
                </a:solidFill>
                <a:effectLst>
                  <a:innerShdw blurRad="63500" dist="50800" dir="13500000">
                    <a:srgbClr val="000000">
                      <a:alpha val="50000"/>
                    </a:srgbClr>
                  </a:innerShdw>
                </a:effectLst>
                <a:latin typeface="Times New Roman" pitchFamily="18" charset="0"/>
                <a:cs typeface="Times New Roman" pitchFamily="18" charset="0"/>
              </a:rPr>
              <a:t> </a:t>
            </a:r>
            <a:r>
              <a:rPr lang="fr-FR" b="1" spc="50" dirty="0" err="1" smtClean="0">
                <a:ln w="0"/>
                <a:solidFill>
                  <a:schemeClr val="bg2"/>
                </a:solidFill>
                <a:effectLst>
                  <a:innerShdw blurRad="63500" dist="50800" dir="13500000">
                    <a:srgbClr val="000000">
                      <a:alpha val="50000"/>
                    </a:srgbClr>
                  </a:innerShdw>
                </a:effectLst>
                <a:latin typeface="Times New Roman" pitchFamily="18" charset="0"/>
                <a:cs typeface="Times New Roman" pitchFamily="18" charset="0"/>
              </a:rPr>
              <a:t>stemmer</a:t>
            </a:r>
            <a:endParaRPr lang="en-US" b="1" spc="50" dirty="0">
              <a:ln w="0"/>
              <a:solidFill>
                <a:schemeClr val="bg2"/>
              </a:solidFill>
              <a:effectLst>
                <a:innerShdw blurRad="63500" dist="50800" dir="13500000">
                  <a:srgbClr val="000000">
                    <a:alpha val="50000"/>
                  </a:srgbClr>
                </a:innerShdw>
              </a:effectLst>
              <a:latin typeface="Times New Roman" pitchFamily="18" charset="0"/>
              <a:cs typeface="Times New Roman" pitchFamily="18" charset="0"/>
            </a:endParaRPr>
          </a:p>
        </p:txBody>
      </p:sp>
    </p:spTree>
    <p:extLst>
      <p:ext uri="{BB962C8B-B14F-4D97-AF65-F5344CB8AC3E}">
        <p14:creationId xmlns:p14="http://schemas.microsoft.com/office/powerpoint/2010/main" xmlns="" val="117749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mph" presetSubtype="0" fill="hold" grpId="0" nodeType="clickEffect">
                                  <p:stCondLst>
                                    <p:cond delay="0"/>
                                  </p:stCondLst>
                                  <p:childTnLst>
                                    <p:animClr clrSpc="hsl" dir="cw">
                                      <p:cBhvr override="childStyle">
                                        <p:cTn id="6" dur="500" fill="hold"/>
                                        <p:tgtEl>
                                          <p:spTgt spid="68"/>
                                        </p:tgtEl>
                                        <p:attrNameLst>
                                          <p:attrName>style.color</p:attrName>
                                        </p:attrNameLst>
                                      </p:cBhvr>
                                      <p:by>
                                        <p:hsl h="-7200000" s="0" l="0"/>
                                      </p:by>
                                    </p:animClr>
                                    <p:animClr clrSpc="hsl" dir="cw">
                                      <p:cBhvr>
                                        <p:cTn id="7" dur="500" fill="hold"/>
                                        <p:tgtEl>
                                          <p:spTgt spid="68"/>
                                        </p:tgtEl>
                                        <p:attrNameLst>
                                          <p:attrName>fillcolor</p:attrName>
                                        </p:attrNameLst>
                                      </p:cBhvr>
                                      <p:by>
                                        <p:hsl h="-7200000" s="0" l="0"/>
                                      </p:by>
                                    </p:animClr>
                                    <p:animClr clrSpc="hsl" dir="cw">
                                      <p:cBhvr>
                                        <p:cTn id="8" dur="500" fill="hold"/>
                                        <p:tgtEl>
                                          <p:spTgt spid="68"/>
                                        </p:tgtEl>
                                        <p:attrNameLst>
                                          <p:attrName>stroke.color</p:attrName>
                                        </p:attrNameLst>
                                      </p:cBhvr>
                                      <p:by>
                                        <p:hsl h="-7200000" s="0" l="0"/>
                                      </p:by>
                                    </p:animClr>
                                    <p:set>
                                      <p:cBhvr>
                                        <p:cTn id="9" dur="500" fill="hold"/>
                                        <p:tgtEl>
                                          <p:spTgt spid="68"/>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42" presetClass="path" presetSubtype="0" accel="50000" decel="50000" fill="hold" nodeType="clickEffect">
                                  <p:stCondLst>
                                    <p:cond delay="0"/>
                                  </p:stCondLst>
                                  <p:childTnLst>
                                    <p:animMotion origin="layout" path="M 5.55556E-7 -1.11111E-6 L -0.02361 0.17199 " pathEditMode="relative" rAng="0" ptsTypes="AA">
                                      <p:cBhvr>
                                        <p:cTn id="13" dur="2000" fill="hold"/>
                                        <p:tgtEl>
                                          <p:spTgt spid="72"/>
                                        </p:tgtEl>
                                        <p:attrNameLst>
                                          <p:attrName>ppt_x</p:attrName>
                                          <p:attrName>ppt_y</p:attrName>
                                        </p:attrNameLst>
                                      </p:cBhvr>
                                      <p:rCtr x="-12" y="86"/>
                                    </p:animMotion>
                                  </p:childTnLst>
                                </p:cTn>
                              </p:par>
                            </p:childTnLst>
                          </p:cTn>
                        </p:par>
                      </p:childTnLst>
                    </p:cTn>
                  </p:par>
                  <p:par>
                    <p:cTn id="14" fill="hold">
                      <p:stCondLst>
                        <p:cond delay="indefinite"/>
                      </p:stCondLst>
                      <p:childTnLst>
                        <p:par>
                          <p:cTn id="15" fill="hold">
                            <p:stCondLst>
                              <p:cond delay="0"/>
                            </p:stCondLst>
                            <p:childTnLst>
                              <p:par>
                                <p:cTn id="16" presetID="26" presetClass="emph" presetSubtype="0" fill="hold" grpId="0" nodeType="clickEffect">
                                  <p:stCondLst>
                                    <p:cond delay="0"/>
                                  </p:stCondLst>
                                  <p:childTnLst>
                                    <p:animEffect transition="out" filter="fade">
                                      <p:cBhvr>
                                        <p:cTn id="17" dur="500" tmFilter="0, 0; .2, .5; .8, .5; 1, 0"/>
                                        <p:tgtEl>
                                          <p:spTgt spid="36"/>
                                        </p:tgtEl>
                                      </p:cBhvr>
                                    </p:animEffect>
                                    <p:animScale>
                                      <p:cBhvr>
                                        <p:cTn id="18" dur="250" autoRev="1" fill="hold"/>
                                        <p:tgtEl>
                                          <p:spTgt spid="36"/>
                                        </p:tgtEl>
                                      </p:cBhvr>
                                      <p:by x="105000" y="105000"/>
                                    </p:animScale>
                                  </p:childTnLst>
                                </p:cTn>
                              </p:par>
                            </p:childTnLst>
                          </p:cTn>
                        </p:par>
                      </p:childTnLst>
                    </p:cTn>
                  </p:par>
                  <p:par>
                    <p:cTn id="19" fill="hold">
                      <p:stCondLst>
                        <p:cond delay="indefinite"/>
                      </p:stCondLst>
                      <p:childTnLst>
                        <p:par>
                          <p:cTn id="20" fill="hold">
                            <p:stCondLst>
                              <p:cond delay="0"/>
                            </p:stCondLst>
                            <p:childTnLst>
                              <p:par>
                                <p:cTn id="21" presetID="26" presetClass="emph" presetSubtype="0" fill="hold" grpId="1" nodeType="clickEffect">
                                  <p:stCondLst>
                                    <p:cond delay="0"/>
                                  </p:stCondLst>
                                  <p:childTnLst>
                                    <p:animEffect transition="out" filter="fade">
                                      <p:cBhvr>
                                        <p:cTn id="22" dur="500" tmFilter="0, 0; .2, .5; .8, .5; 1, 0"/>
                                        <p:tgtEl>
                                          <p:spTgt spid="80"/>
                                        </p:tgtEl>
                                      </p:cBhvr>
                                    </p:animEffect>
                                    <p:animScale>
                                      <p:cBhvr>
                                        <p:cTn id="23" dur="250" autoRev="1" fill="hold"/>
                                        <p:tgtEl>
                                          <p:spTgt spid="80"/>
                                        </p:tgtEl>
                                      </p:cBhvr>
                                      <p:by x="105000" y="105000"/>
                                    </p:animScale>
                                  </p:childTnLst>
                                </p:cTn>
                              </p:par>
                              <p:par>
                                <p:cTn id="24" presetID="23" presetClass="entr" presetSubtype="16" repeatCount="indefinite" fill="hold" grpId="0" nodeType="withEffect">
                                  <p:stCondLst>
                                    <p:cond delay="0"/>
                                  </p:stCondLst>
                                  <p:endCondLst>
                                    <p:cond evt="onNext" delay="0">
                                      <p:tgtEl>
                                        <p:sldTgt/>
                                      </p:tgtEl>
                                    </p:cond>
                                  </p:endCondLst>
                                  <p:childTnLst>
                                    <p:set>
                                      <p:cBhvr>
                                        <p:cTn id="25" dur="1" fill="hold">
                                          <p:stCondLst>
                                            <p:cond delay="0"/>
                                          </p:stCondLst>
                                        </p:cTn>
                                        <p:tgtEl>
                                          <p:spTgt spid="87"/>
                                        </p:tgtEl>
                                        <p:attrNameLst>
                                          <p:attrName>style.visibility</p:attrName>
                                        </p:attrNameLst>
                                      </p:cBhvr>
                                      <p:to>
                                        <p:strVal val="visible"/>
                                      </p:to>
                                    </p:set>
                                    <p:anim calcmode="lin" valueType="num">
                                      <p:cBhvr>
                                        <p:cTn id="26" dur="500" fill="hold"/>
                                        <p:tgtEl>
                                          <p:spTgt spid="87"/>
                                        </p:tgtEl>
                                        <p:attrNameLst>
                                          <p:attrName>ppt_w</p:attrName>
                                        </p:attrNameLst>
                                      </p:cBhvr>
                                      <p:tavLst>
                                        <p:tav tm="0">
                                          <p:val>
                                            <p:fltVal val="0"/>
                                          </p:val>
                                        </p:tav>
                                        <p:tav tm="100000">
                                          <p:val>
                                            <p:strVal val="#ppt_w"/>
                                          </p:val>
                                        </p:tav>
                                      </p:tavLst>
                                    </p:anim>
                                    <p:anim calcmode="lin" valueType="num">
                                      <p:cBhvr>
                                        <p:cTn id="27" dur="500" fill="hold"/>
                                        <p:tgtEl>
                                          <p:spTgt spid="87"/>
                                        </p:tgtEl>
                                        <p:attrNameLst>
                                          <p:attrName>ppt_h</p:attrName>
                                        </p:attrNameLst>
                                      </p:cBhvr>
                                      <p:tavLst>
                                        <p:tav tm="0">
                                          <p:val>
                                            <p:fltVal val="0"/>
                                          </p:val>
                                        </p:tav>
                                        <p:tav tm="100000">
                                          <p:val>
                                            <p:strVal val="#ppt_h"/>
                                          </p:val>
                                        </p:tav>
                                      </p:tavLst>
                                    </p:anim>
                                  </p:childTnLst>
                                </p:cTn>
                              </p:par>
                            </p:childTnLst>
                          </p:cTn>
                        </p:par>
                        <p:par>
                          <p:cTn id="28" fill="hold">
                            <p:stCondLst>
                              <p:cond delay="500"/>
                            </p:stCondLst>
                            <p:childTnLst>
                              <p:par>
                                <p:cTn id="29" presetID="22" presetClass="entr" presetSubtype="4" fill="hold" grpId="0" nodeType="afterEffect">
                                  <p:stCondLst>
                                    <p:cond delay="0"/>
                                  </p:stCondLst>
                                  <p:childTnLst>
                                    <p:set>
                                      <p:cBhvr>
                                        <p:cTn id="30" dur="1" fill="hold">
                                          <p:stCondLst>
                                            <p:cond delay="0"/>
                                          </p:stCondLst>
                                        </p:cTn>
                                        <p:tgtEl>
                                          <p:spTgt spid="102"/>
                                        </p:tgtEl>
                                        <p:attrNameLst>
                                          <p:attrName>style.visibility</p:attrName>
                                        </p:attrNameLst>
                                      </p:cBhvr>
                                      <p:to>
                                        <p:strVal val="visible"/>
                                      </p:to>
                                    </p:set>
                                    <p:animEffect transition="in" filter="wipe(down)">
                                      <p:cBhvr>
                                        <p:cTn id="31" dur="500"/>
                                        <p:tgtEl>
                                          <p:spTgt spid="102"/>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xit" presetSubtype="0" fill="hold" grpId="1" nodeType="clickEffect">
                                  <p:stCondLst>
                                    <p:cond delay="0"/>
                                  </p:stCondLst>
                                  <p:childTnLst>
                                    <p:set>
                                      <p:cBhvr>
                                        <p:cTn id="35" dur="1" fill="hold">
                                          <p:stCondLst>
                                            <p:cond delay="0"/>
                                          </p:stCondLst>
                                        </p:cTn>
                                        <p:tgtEl>
                                          <p:spTgt spid="87"/>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61"/>
                                        </p:tgtEl>
                                        <p:attrNameLst>
                                          <p:attrName>style.visibility</p:attrName>
                                        </p:attrNameLst>
                                      </p:cBhvr>
                                      <p:to>
                                        <p:strVal val="visible"/>
                                      </p:to>
                                    </p:set>
                                  </p:childTnLst>
                                </p:cTn>
                              </p:par>
                            </p:childTnLst>
                          </p:cTn>
                        </p:par>
                        <p:par>
                          <p:cTn id="40" fill="hold">
                            <p:stCondLst>
                              <p:cond delay="0"/>
                            </p:stCondLst>
                            <p:childTnLst>
                              <p:par>
                                <p:cTn id="41" presetID="42" presetClass="path" presetSubtype="0" accel="50000" decel="50000" fill="hold" grpId="2" nodeType="afterEffect">
                                  <p:stCondLst>
                                    <p:cond delay="0"/>
                                  </p:stCondLst>
                                  <p:childTnLst>
                                    <p:animMotion origin="layout" path="M -1.66667E-6 -4.07407E-6 L -1.66667E-6 0.11551 " pathEditMode="relative" rAng="0" ptsTypes="AA">
                                      <p:cBhvr>
                                        <p:cTn id="42" dur="2000" fill="hold"/>
                                        <p:tgtEl>
                                          <p:spTgt spid="61"/>
                                        </p:tgtEl>
                                        <p:attrNameLst>
                                          <p:attrName>ppt_x</p:attrName>
                                          <p:attrName>ppt_y</p:attrName>
                                        </p:attrNameLst>
                                      </p:cBhvr>
                                      <p:rCtr x="0" y="58"/>
                                    </p:animMotion>
                                  </p:childTnLst>
                                </p:cTn>
                              </p:par>
                            </p:childTnLst>
                          </p:cTn>
                        </p:par>
                      </p:childTnLst>
                    </p:cTn>
                  </p:par>
                  <p:par>
                    <p:cTn id="43" fill="hold">
                      <p:stCondLst>
                        <p:cond delay="indefinite"/>
                      </p:stCondLst>
                      <p:childTnLst>
                        <p:par>
                          <p:cTn id="44" fill="hold">
                            <p:stCondLst>
                              <p:cond delay="0"/>
                            </p:stCondLst>
                            <p:childTnLst>
                              <p:par>
                                <p:cTn id="45" presetID="26" presetClass="emph" presetSubtype="0" fill="hold" grpId="0" nodeType="clickEffect">
                                  <p:stCondLst>
                                    <p:cond delay="0"/>
                                  </p:stCondLst>
                                  <p:childTnLst>
                                    <p:animEffect transition="out" filter="fade">
                                      <p:cBhvr>
                                        <p:cTn id="46" dur="500" tmFilter="0, 0; .2, .5; .8, .5; 1, 0"/>
                                        <p:tgtEl>
                                          <p:spTgt spid="49"/>
                                        </p:tgtEl>
                                      </p:cBhvr>
                                    </p:animEffect>
                                    <p:animScale>
                                      <p:cBhvr>
                                        <p:cTn id="47" dur="250" autoRev="1" fill="hold"/>
                                        <p:tgtEl>
                                          <p:spTgt spid="49"/>
                                        </p:tgtEl>
                                      </p:cBhvr>
                                      <p:by x="105000" y="105000"/>
                                    </p:animScale>
                                  </p:childTnLst>
                                </p:cTn>
                              </p:par>
                            </p:childTnLst>
                          </p:cTn>
                        </p:par>
                        <p:par>
                          <p:cTn id="48" fill="hold">
                            <p:stCondLst>
                              <p:cond delay="500"/>
                            </p:stCondLst>
                            <p:childTnLst>
                              <p:par>
                                <p:cTn id="49" presetID="1" presetClass="exit" presetSubtype="0" fill="hold" grpId="3" nodeType="afterEffect">
                                  <p:stCondLst>
                                    <p:cond delay="0"/>
                                  </p:stCondLst>
                                  <p:childTnLst>
                                    <p:set>
                                      <p:cBhvr>
                                        <p:cTn id="50" dur="1" fill="hold">
                                          <p:stCondLst>
                                            <p:cond delay="0"/>
                                          </p:stCondLst>
                                        </p:cTn>
                                        <p:tgtEl>
                                          <p:spTgt spid="61"/>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26" presetClass="emph" presetSubtype="0" fill="hold" grpId="0" nodeType="clickEffect">
                                  <p:stCondLst>
                                    <p:cond delay="0"/>
                                  </p:stCondLst>
                                  <p:childTnLst>
                                    <p:animEffect transition="out" filter="fade">
                                      <p:cBhvr>
                                        <p:cTn id="54" dur="500" tmFilter="0, 0; .2, .5; .8, .5; 1, 0"/>
                                        <p:tgtEl>
                                          <p:spTgt spid="7"/>
                                        </p:tgtEl>
                                      </p:cBhvr>
                                    </p:animEffect>
                                    <p:animScale>
                                      <p:cBhvr>
                                        <p:cTn id="55" dur="250" autoRev="1" fill="hold"/>
                                        <p:tgtEl>
                                          <p:spTgt spid="7"/>
                                        </p:tgtEl>
                                      </p:cBhvr>
                                      <p:by x="105000" y="105000"/>
                                    </p:animScale>
                                  </p:childTnLst>
                                </p:cTn>
                              </p:par>
                              <p:par>
                                <p:cTn id="56" presetID="23" presetClass="entr" presetSubtype="16" repeatCount="indefinite" fill="hold" grpId="0" nodeType="withEffect">
                                  <p:stCondLst>
                                    <p:cond delay="0"/>
                                  </p:stCondLst>
                                  <p:endCondLst>
                                    <p:cond evt="onNext" delay="0">
                                      <p:tgtEl>
                                        <p:sldTgt/>
                                      </p:tgtEl>
                                    </p:cond>
                                  </p:endCondLst>
                                  <p:childTnLst>
                                    <p:set>
                                      <p:cBhvr>
                                        <p:cTn id="57" dur="1" fill="hold">
                                          <p:stCondLst>
                                            <p:cond delay="0"/>
                                          </p:stCondLst>
                                        </p:cTn>
                                        <p:tgtEl>
                                          <p:spTgt spid="88"/>
                                        </p:tgtEl>
                                        <p:attrNameLst>
                                          <p:attrName>style.visibility</p:attrName>
                                        </p:attrNameLst>
                                      </p:cBhvr>
                                      <p:to>
                                        <p:strVal val="visible"/>
                                      </p:to>
                                    </p:set>
                                    <p:anim calcmode="lin" valueType="num">
                                      <p:cBhvr>
                                        <p:cTn id="58" dur="500" fill="hold"/>
                                        <p:tgtEl>
                                          <p:spTgt spid="88"/>
                                        </p:tgtEl>
                                        <p:attrNameLst>
                                          <p:attrName>ppt_w</p:attrName>
                                        </p:attrNameLst>
                                      </p:cBhvr>
                                      <p:tavLst>
                                        <p:tav tm="0">
                                          <p:val>
                                            <p:fltVal val="0"/>
                                          </p:val>
                                        </p:tav>
                                        <p:tav tm="100000">
                                          <p:val>
                                            <p:strVal val="#ppt_w"/>
                                          </p:val>
                                        </p:tav>
                                      </p:tavLst>
                                    </p:anim>
                                    <p:anim calcmode="lin" valueType="num">
                                      <p:cBhvr>
                                        <p:cTn id="59" dur="500" fill="hold"/>
                                        <p:tgtEl>
                                          <p:spTgt spid="88"/>
                                        </p:tgtEl>
                                        <p:attrNameLst>
                                          <p:attrName>ppt_h</p:attrName>
                                        </p:attrNameLst>
                                      </p:cBhvr>
                                      <p:tavLst>
                                        <p:tav tm="0">
                                          <p:val>
                                            <p:fltVal val="0"/>
                                          </p:val>
                                        </p:tav>
                                        <p:tav tm="100000">
                                          <p:val>
                                            <p:strVal val="#ppt_h"/>
                                          </p:val>
                                        </p:tav>
                                      </p:tavLst>
                                    </p:anim>
                                  </p:childTnLst>
                                </p:cTn>
                              </p:par>
                            </p:childTnLst>
                          </p:cTn>
                        </p:par>
                        <p:par>
                          <p:cTn id="60" fill="hold">
                            <p:stCondLst>
                              <p:cond delay="500"/>
                            </p:stCondLst>
                            <p:childTnLst>
                              <p:par>
                                <p:cTn id="61" presetID="22" presetClass="entr" presetSubtype="4" fill="hold" grpId="0" nodeType="afterEffect">
                                  <p:stCondLst>
                                    <p:cond delay="0"/>
                                  </p:stCondLst>
                                  <p:childTnLst>
                                    <p:set>
                                      <p:cBhvr>
                                        <p:cTn id="62" dur="1" fill="hold">
                                          <p:stCondLst>
                                            <p:cond delay="0"/>
                                          </p:stCondLst>
                                        </p:cTn>
                                        <p:tgtEl>
                                          <p:spTgt spid="101"/>
                                        </p:tgtEl>
                                        <p:attrNameLst>
                                          <p:attrName>style.visibility</p:attrName>
                                        </p:attrNameLst>
                                      </p:cBhvr>
                                      <p:to>
                                        <p:strVal val="visible"/>
                                      </p:to>
                                    </p:set>
                                    <p:animEffect transition="in" filter="wipe(down)">
                                      <p:cBhvr>
                                        <p:cTn id="63" dur="500"/>
                                        <p:tgtEl>
                                          <p:spTgt spid="101"/>
                                        </p:tgtEl>
                                      </p:cBhvr>
                                    </p:animEffect>
                                  </p:childTnLst>
                                </p:cTn>
                              </p:par>
                            </p:childTnLst>
                          </p:cTn>
                        </p:par>
                      </p:childTnLst>
                    </p:cTn>
                  </p:par>
                  <p:par>
                    <p:cTn id="64" fill="hold">
                      <p:stCondLst>
                        <p:cond delay="indefinite"/>
                      </p:stCondLst>
                      <p:childTnLst>
                        <p:par>
                          <p:cTn id="65" fill="hold">
                            <p:stCondLst>
                              <p:cond delay="0"/>
                            </p:stCondLst>
                            <p:childTnLst>
                              <p:par>
                                <p:cTn id="66" presetID="1" presetClass="exit" presetSubtype="0" fill="hold" grpId="1" nodeType="clickEffect">
                                  <p:stCondLst>
                                    <p:cond delay="0"/>
                                  </p:stCondLst>
                                  <p:childTnLst>
                                    <p:set>
                                      <p:cBhvr>
                                        <p:cTn id="67" dur="1" fill="hold">
                                          <p:stCondLst>
                                            <p:cond delay="0"/>
                                          </p:stCondLst>
                                        </p:cTn>
                                        <p:tgtEl>
                                          <p:spTgt spid="88"/>
                                        </p:tgtEl>
                                        <p:attrNameLst>
                                          <p:attrName>style.visibility</p:attrName>
                                        </p:attrNameLst>
                                      </p:cBhvr>
                                      <p:to>
                                        <p:strVal val="hidden"/>
                                      </p:to>
                                    </p:set>
                                  </p:childTnLst>
                                </p:cTn>
                              </p:par>
                              <p:par>
                                <p:cTn id="68" presetID="1" presetClass="entr" presetSubtype="0" fill="hold" grpId="0" nodeType="withEffect">
                                  <p:stCondLst>
                                    <p:cond delay="0"/>
                                  </p:stCondLst>
                                  <p:childTnLst>
                                    <p:set>
                                      <p:cBhvr>
                                        <p:cTn id="69" dur="1" fill="hold">
                                          <p:stCondLst>
                                            <p:cond delay="0"/>
                                          </p:stCondLst>
                                        </p:cTn>
                                        <p:tgtEl>
                                          <p:spTgt spid="59"/>
                                        </p:tgtEl>
                                        <p:attrNameLst>
                                          <p:attrName>style.visibility</p:attrName>
                                        </p:attrNameLst>
                                      </p:cBhvr>
                                      <p:to>
                                        <p:strVal val="visible"/>
                                      </p:to>
                                    </p:set>
                                  </p:childTnLst>
                                </p:cTn>
                              </p:par>
                            </p:childTnLst>
                          </p:cTn>
                        </p:par>
                        <p:par>
                          <p:cTn id="70" fill="hold">
                            <p:stCondLst>
                              <p:cond delay="0"/>
                            </p:stCondLst>
                            <p:childTnLst>
                              <p:par>
                                <p:cTn id="71" presetID="35" presetClass="path" presetSubtype="0" accel="50000" decel="50000" fill="hold" grpId="1" nodeType="afterEffect">
                                  <p:stCondLst>
                                    <p:cond delay="0"/>
                                  </p:stCondLst>
                                  <p:childTnLst>
                                    <p:animMotion origin="layout" path="M 8.33333E-7 4.81481E-6 L -0.1533 0.00486 " pathEditMode="relative" rAng="0" ptsTypes="AA">
                                      <p:cBhvr>
                                        <p:cTn id="72" dur="2000" fill="hold"/>
                                        <p:tgtEl>
                                          <p:spTgt spid="59"/>
                                        </p:tgtEl>
                                        <p:attrNameLst>
                                          <p:attrName>ppt_x</p:attrName>
                                          <p:attrName>ppt_y</p:attrName>
                                        </p:attrNameLst>
                                      </p:cBhvr>
                                      <p:rCtr x="-77" y="2"/>
                                    </p:animMotion>
                                  </p:childTnLst>
                                </p:cTn>
                              </p:par>
                            </p:childTnLst>
                          </p:cTn>
                        </p:par>
                        <p:par>
                          <p:cTn id="73" fill="hold">
                            <p:stCondLst>
                              <p:cond delay="2000"/>
                            </p:stCondLst>
                            <p:childTnLst>
                              <p:par>
                                <p:cTn id="74" presetID="42" presetClass="path" presetSubtype="0" accel="50000" decel="50000" fill="hold" grpId="2" nodeType="afterEffect">
                                  <p:stCondLst>
                                    <p:cond delay="0"/>
                                  </p:stCondLst>
                                  <p:childTnLst>
                                    <p:animMotion origin="layout" path="M -0.1533 0.00486 L -0.1533 0.15185 " pathEditMode="relative" rAng="0" ptsTypes="AA">
                                      <p:cBhvr>
                                        <p:cTn id="75" dur="2000" fill="hold"/>
                                        <p:tgtEl>
                                          <p:spTgt spid="59"/>
                                        </p:tgtEl>
                                        <p:attrNameLst>
                                          <p:attrName>ppt_x</p:attrName>
                                          <p:attrName>ppt_y</p:attrName>
                                        </p:attrNameLst>
                                      </p:cBhvr>
                                      <p:rCtr x="0" y="73"/>
                                    </p:animMotion>
                                  </p:childTnLst>
                                </p:cTn>
                              </p:par>
                            </p:childTnLst>
                          </p:cTn>
                        </p:par>
                      </p:childTnLst>
                    </p:cTn>
                  </p:par>
                  <p:par>
                    <p:cTn id="76" fill="hold">
                      <p:stCondLst>
                        <p:cond delay="indefinite"/>
                      </p:stCondLst>
                      <p:childTnLst>
                        <p:par>
                          <p:cTn id="77" fill="hold">
                            <p:stCondLst>
                              <p:cond delay="0"/>
                            </p:stCondLst>
                            <p:childTnLst>
                              <p:par>
                                <p:cTn id="78" presetID="1" presetClass="exit" presetSubtype="0" fill="hold" grpId="3" nodeType="clickEffect">
                                  <p:stCondLst>
                                    <p:cond delay="0"/>
                                  </p:stCondLst>
                                  <p:childTnLst>
                                    <p:set>
                                      <p:cBhvr>
                                        <p:cTn id="79" dur="1" fill="hold">
                                          <p:stCondLst>
                                            <p:cond delay="0"/>
                                          </p:stCondLst>
                                        </p:cTn>
                                        <p:tgtEl>
                                          <p:spTgt spid="59"/>
                                        </p:tgtEl>
                                        <p:attrNameLst>
                                          <p:attrName>style.visibility</p:attrName>
                                        </p:attrNameLst>
                                      </p:cBhvr>
                                      <p:to>
                                        <p:strVal val="hidden"/>
                                      </p:to>
                                    </p:set>
                                  </p:childTnLst>
                                </p:cTn>
                              </p:par>
                            </p:childTnLst>
                          </p:cTn>
                        </p:par>
                      </p:childTnLst>
                    </p:cTn>
                  </p:par>
                  <p:par>
                    <p:cTn id="80" fill="hold">
                      <p:stCondLst>
                        <p:cond delay="indefinite"/>
                      </p:stCondLst>
                      <p:childTnLst>
                        <p:par>
                          <p:cTn id="81" fill="hold">
                            <p:stCondLst>
                              <p:cond delay="0"/>
                            </p:stCondLst>
                            <p:childTnLst>
                              <p:par>
                                <p:cTn id="82" presetID="26" presetClass="emph" presetSubtype="0" fill="hold" grpId="0" nodeType="clickEffect">
                                  <p:stCondLst>
                                    <p:cond delay="0"/>
                                  </p:stCondLst>
                                  <p:childTnLst>
                                    <p:animEffect transition="out" filter="fade">
                                      <p:cBhvr>
                                        <p:cTn id="83" dur="500" tmFilter="0, 0; .2, .5; .8, .5; 1, 0"/>
                                        <p:tgtEl>
                                          <p:spTgt spid="51"/>
                                        </p:tgtEl>
                                      </p:cBhvr>
                                    </p:animEffect>
                                    <p:animScale>
                                      <p:cBhvr>
                                        <p:cTn id="84" dur="250" autoRev="1" fill="hold"/>
                                        <p:tgtEl>
                                          <p:spTgt spid="51"/>
                                        </p:tgtEl>
                                      </p:cBhvr>
                                      <p:by x="105000" y="105000"/>
                                    </p:animScale>
                                  </p:childTnLst>
                                </p:cTn>
                              </p:par>
                            </p:childTnLst>
                          </p:cTn>
                        </p:par>
                      </p:childTnLst>
                    </p:cTn>
                  </p:par>
                  <p:par>
                    <p:cTn id="85" fill="hold">
                      <p:stCondLst>
                        <p:cond delay="indefinite"/>
                      </p:stCondLst>
                      <p:childTnLst>
                        <p:par>
                          <p:cTn id="86" fill="hold">
                            <p:stCondLst>
                              <p:cond delay="0"/>
                            </p:stCondLst>
                            <p:childTnLst>
                              <p:par>
                                <p:cTn id="87" presetID="49" presetClass="path" presetSubtype="0" accel="50000" decel="50000" fill="hold" nodeType="clickEffect">
                                  <p:stCondLst>
                                    <p:cond delay="0"/>
                                  </p:stCondLst>
                                  <p:childTnLst>
                                    <p:animMotion origin="layout" path="M -3.61111E-6 2.96296E-6 L 0.30174 0.29953 " pathEditMode="relative" rAng="0" ptsTypes="AA">
                                      <p:cBhvr>
                                        <p:cTn id="88" dur="2000" fill="hold"/>
                                        <p:tgtEl>
                                          <p:spTgt spid="86"/>
                                        </p:tgtEl>
                                        <p:attrNameLst>
                                          <p:attrName>ppt_x</p:attrName>
                                          <p:attrName>ppt_y</p:attrName>
                                        </p:attrNameLst>
                                      </p:cBhvr>
                                      <p:rCtr x="151" y="150"/>
                                    </p:animMotion>
                                  </p:childTnLst>
                                </p:cTn>
                              </p:par>
                            </p:childTnLst>
                          </p:cTn>
                        </p:par>
                        <p:par>
                          <p:cTn id="89" fill="hold">
                            <p:stCondLst>
                              <p:cond delay="2000"/>
                            </p:stCondLst>
                            <p:childTnLst>
                              <p:par>
                                <p:cTn id="90" presetID="22" presetClass="entr" presetSubtype="4" fill="hold" grpId="0" nodeType="afterEffect">
                                  <p:stCondLst>
                                    <p:cond delay="0"/>
                                  </p:stCondLst>
                                  <p:childTnLst>
                                    <p:set>
                                      <p:cBhvr>
                                        <p:cTn id="91" dur="1" fill="hold">
                                          <p:stCondLst>
                                            <p:cond delay="0"/>
                                          </p:stCondLst>
                                        </p:cTn>
                                        <p:tgtEl>
                                          <p:spTgt spid="89"/>
                                        </p:tgtEl>
                                        <p:attrNameLst>
                                          <p:attrName>style.visibility</p:attrName>
                                        </p:attrNameLst>
                                      </p:cBhvr>
                                      <p:to>
                                        <p:strVal val="visible"/>
                                      </p:to>
                                    </p:set>
                                    <p:animEffect transition="in" filter="wipe(down)">
                                      <p:cBhvr>
                                        <p:cTn id="92" dur="500"/>
                                        <p:tgtEl>
                                          <p:spTgt spid="89"/>
                                        </p:tgtEl>
                                      </p:cBhvr>
                                    </p:animEffect>
                                  </p:childTnLst>
                                </p:cTn>
                              </p:par>
                            </p:childTnLst>
                          </p:cTn>
                        </p:par>
                      </p:childTnLst>
                    </p:cTn>
                  </p:par>
                  <p:par>
                    <p:cTn id="93" fill="hold">
                      <p:stCondLst>
                        <p:cond delay="indefinite"/>
                      </p:stCondLst>
                      <p:childTnLst>
                        <p:par>
                          <p:cTn id="94" fill="hold">
                            <p:stCondLst>
                              <p:cond delay="0"/>
                            </p:stCondLst>
                            <p:childTnLst>
                              <p:par>
                                <p:cTn id="95" presetID="1" presetClass="exit" presetSubtype="0" fill="hold" nodeType="clickEffect">
                                  <p:stCondLst>
                                    <p:cond delay="0"/>
                                  </p:stCondLst>
                                  <p:childTnLst>
                                    <p:set>
                                      <p:cBhvr>
                                        <p:cTn id="96" dur="1" fill="hold">
                                          <p:stCondLst>
                                            <p:cond delay="0"/>
                                          </p:stCondLst>
                                        </p:cTn>
                                        <p:tgtEl>
                                          <p:spTgt spid="86"/>
                                        </p:tgtEl>
                                        <p:attrNameLst>
                                          <p:attrName>style.visibility</p:attrName>
                                        </p:attrNameLst>
                                      </p:cBhvr>
                                      <p:to>
                                        <p:strVal val="hidden"/>
                                      </p:to>
                                    </p:set>
                                  </p:childTnLst>
                                </p:cTn>
                              </p:par>
                            </p:childTnLst>
                          </p:cTn>
                        </p:par>
                      </p:childTnLst>
                    </p:cTn>
                  </p:par>
                  <p:par>
                    <p:cTn id="97" fill="hold">
                      <p:stCondLst>
                        <p:cond delay="indefinite"/>
                      </p:stCondLst>
                      <p:childTnLst>
                        <p:par>
                          <p:cTn id="98" fill="hold">
                            <p:stCondLst>
                              <p:cond delay="0"/>
                            </p:stCondLst>
                            <p:childTnLst>
                              <p:par>
                                <p:cTn id="99" presetID="1" presetClass="exit" presetSubtype="0" fill="hold" grpId="1" nodeType="clickEffect">
                                  <p:stCondLst>
                                    <p:cond delay="0"/>
                                  </p:stCondLst>
                                  <p:childTnLst>
                                    <p:set>
                                      <p:cBhvr>
                                        <p:cTn id="100" dur="1" fill="hold">
                                          <p:stCondLst>
                                            <p:cond delay="0"/>
                                          </p:stCondLst>
                                        </p:cTn>
                                        <p:tgtEl>
                                          <p:spTgt spid="89"/>
                                        </p:tgtEl>
                                        <p:attrNameLst>
                                          <p:attrName>style.visibility</p:attrName>
                                        </p:attrNameLst>
                                      </p:cBhvr>
                                      <p:to>
                                        <p:strVal val="hidden"/>
                                      </p:to>
                                    </p:set>
                                  </p:childTnLst>
                                </p:cTn>
                              </p:par>
                              <p:par>
                                <p:cTn id="101" presetID="1" presetClass="entr" presetSubtype="0" fill="hold" grpId="0" nodeType="withEffect">
                                  <p:stCondLst>
                                    <p:cond delay="0"/>
                                  </p:stCondLst>
                                  <p:childTnLst>
                                    <p:set>
                                      <p:cBhvr>
                                        <p:cTn id="102" dur="1" fill="hold">
                                          <p:stCondLst>
                                            <p:cond delay="0"/>
                                          </p:stCondLst>
                                        </p:cTn>
                                        <p:tgtEl>
                                          <p:spTgt spid="93"/>
                                        </p:tgtEl>
                                        <p:attrNameLst>
                                          <p:attrName>style.visibility</p:attrName>
                                        </p:attrNameLst>
                                      </p:cBhvr>
                                      <p:to>
                                        <p:strVal val="visible"/>
                                      </p:to>
                                    </p:set>
                                  </p:childTnLst>
                                </p:cTn>
                              </p:par>
                            </p:childTnLst>
                          </p:cTn>
                        </p:par>
                        <p:par>
                          <p:cTn id="103" fill="hold">
                            <p:stCondLst>
                              <p:cond delay="0"/>
                            </p:stCondLst>
                            <p:childTnLst>
                              <p:par>
                                <p:cTn id="104" presetID="42" presetClass="path" presetSubtype="0" accel="50000" decel="50000" fill="hold" grpId="1" nodeType="afterEffect">
                                  <p:stCondLst>
                                    <p:cond delay="0"/>
                                  </p:stCondLst>
                                  <p:childTnLst>
                                    <p:animMotion origin="layout" path="M -3.88889E-6 4.44444E-6 L 0.00417 0.13078 " pathEditMode="relative" rAng="0" ptsTypes="AA">
                                      <p:cBhvr>
                                        <p:cTn id="105" dur="2000" fill="hold"/>
                                        <p:tgtEl>
                                          <p:spTgt spid="93"/>
                                        </p:tgtEl>
                                        <p:attrNameLst>
                                          <p:attrName>ppt_x</p:attrName>
                                          <p:attrName>ppt_y</p:attrName>
                                        </p:attrNameLst>
                                      </p:cBhvr>
                                      <p:rCtr x="2" y="65"/>
                                    </p:animMotion>
                                  </p:childTnLst>
                                </p:cTn>
                              </p:par>
                            </p:childTnLst>
                          </p:cTn>
                        </p:par>
                        <p:par>
                          <p:cTn id="106" fill="hold">
                            <p:stCondLst>
                              <p:cond delay="2000"/>
                            </p:stCondLst>
                            <p:childTnLst>
                              <p:par>
                                <p:cTn id="107" presetID="63" presetClass="path" presetSubtype="0" accel="50000" decel="50000" fill="hold" grpId="2" nodeType="afterEffect">
                                  <p:stCondLst>
                                    <p:cond delay="0"/>
                                  </p:stCondLst>
                                  <p:childTnLst>
                                    <p:animMotion origin="layout" path="M 0.00417 0.13078 L 0.09862 0.13078 " pathEditMode="relative" rAng="0" ptsTypes="AA">
                                      <p:cBhvr>
                                        <p:cTn id="108" dur="2000" fill="hold"/>
                                        <p:tgtEl>
                                          <p:spTgt spid="93"/>
                                        </p:tgtEl>
                                        <p:attrNameLst>
                                          <p:attrName>ppt_x</p:attrName>
                                          <p:attrName>ppt_y</p:attrName>
                                        </p:attrNameLst>
                                      </p:cBhvr>
                                      <p:rCtr x="47" y="0"/>
                                    </p:animMotion>
                                  </p:childTnLst>
                                </p:cTn>
                              </p:par>
                            </p:childTnLst>
                          </p:cTn>
                        </p:par>
                      </p:childTnLst>
                    </p:cTn>
                  </p:par>
                  <p:par>
                    <p:cTn id="109" fill="hold">
                      <p:stCondLst>
                        <p:cond delay="indefinite"/>
                      </p:stCondLst>
                      <p:childTnLst>
                        <p:par>
                          <p:cTn id="110" fill="hold">
                            <p:stCondLst>
                              <p:cond delay="0"/>
                            </p:stCondLst>
                            <p:childTnLst>
                              <p:par>
                                <p:cTn id="111" presetID="26" presetClass="emph" presetSubtype="0" fill="hold" grpId="0" nodeType="clickEffect">
                                  <p:stCondLst>
                                    <p:cond delay="0"/>
                                  </p:stCondLst>
                                  <p:childTnLst>
                                    <p:animEffect transition="out" filter="fade">
                                      <p:cBhvr>
                                        <p:cTn id="112" dur="500" tmFilter="0, 0; .2, .5; .8, .5; 1, 0"/>
                                        <p:tgtEl>
                                          <p:spTgt spid="77"/>
                                        </p:tgtEl>
                                      </p:cBhvr>
                                    </p:animEffect>
                                    <p:animScale>
                                      <p:cBhvr>
                                        <p:cTn id="113" dur="250" autoRev="1" fill="hold"/>
                                        <p:tgtEl>
                                          <p:spTgt spid="77"/>
                                        </p:tgtEl>
                                      </p:cBhvr>
                                      <p:by x="105000" y="105000"/>
                                    </p:animScale>
                                  </p:childTnLst>
                                </p:cTn>
                              </p:par>
                            </p:childTnLst>
                          </p:cTn>
                        </p:par>
                      </p:childTnLst>
                    </p:cTn>
                  </p:par>
                  <p:par>
                    <p:cTn id="114" fill="hold">
                      <p:stCondLst>
                        <p:cond delay="indefinite"/>
                      </p:stCondLst>
                      <p:childTnLst>
                        <p:par>
                          <p:cTn id="115" fill="hold">
                            <p:stCondLst>
                              <p:cond delay="0"/>
                            </p:stCondLst>
                            <p:childTnLst>
                              <p:par>
                                <p:cTn id="116" presetID="1" presetClass="exit" presetSubtype="0" fill="hold" grpId="3" nodeType="clickEffect">
                                  <p:stCondLst>
                                    <p:cond delay="0"/>
                                  </p:stCondLst>
                                  <p:childTnLst>
                                    <p:set>
                                      <p:cBhvr>
                                        <p:cTn id="117" dur="1" fill="hold">
                                          <p:stCondLst>
                                            <p:cond delay="0"/>
                                          </p:stCondLst>
                                        </p:cTn>
                                        <p:tgtEl>
                                          <p:spTgt spid="93"/>
                                        </p:tgtEl>
                                        <p:attrNameLst>
                                          <p:attrName>style.visibility</p:attrName>
                                        </p:attrNameLst>
                                      </p:cBhvr>
                                      <p:to>
                                        <p:strVal val="hidden"/>
                                      </p:to>
                                    </p:set>
                                  </p:childTnLst>
                                </p:cTn>
                              </p:par>
                            </p:childTnLst>
                          </p:cTn>
                        </p:par>
                      </p:childTnLst>
                    </p:cTn>
                  </p:par>
                  <p:par>
                    <p:cTn id="118" fill="hold">
                      <p:stCondLst>
                        <p:cond delay="indefinite"/>
                      </p:stCondLst>
                      <p:childTnLst>
                        <p:par>
                          <p:cTn id="119" fill="hold">
                            <p:stCondLst>
                              <p:cond delay="0"/>
                            </p:stCondLst>
                            <p:childTnLst>
                              <p:par>
                                <p:cTn id="120" presetID="63" presetClass="path" presetSubtype="0" accel="50000" decel="50000" fill="hold" nodeType="clickEffect">
                                  <p:stCondLst>
                                    <p:cond delay="0"/>
                                  </p:stCondLst>
                                  <p:childTnLst>
                                    <p:animMotion origin="layout" path="M 2.5E-6 4.44444E-6 L 0.35833 -0.03149 " pathEditMode="relative" rAng="0" ptsTypes="AA">
                                      <p:cBhvr>
                                        <p:cTn id="121" dur="2000" fill="hold"/>
                                        <p:tgtEl>
                                          <p:spTgt spid="15"/>
                                        </p:tgtEl>
                                        <p:attrNameLst>
                                          <p:attrName>ppt_x</p:attrName>
                                          <p:attrName>ppt_y</p:attrName>
                                        </p:attrNameLst>
                                      </p:cBhvr>
                                      <p:rCtr x="179" y="-16"/>
                                    </p:animMotion>
                                  </p:childTnLst>
                                </p:cTn>
                              </p:par>
                              <p:par>
                                <p:cTn id="122" presetID="1" presetClass="entr" presetSubtype="0" fill="hold" grpId="0" nodeType="withEffect">
                                  <p:stCondLst>
                                    <p:cond delay="0"/>
                                  </p:stCondLst>
                                  <p:childTnLst>
                                    <p:set>
                                      <p:cBhvr>
                                        <p:cTn id="123" dur="1" fill="hold">
                                          <p:stCondLst>
                                            <p:cond delay="0"/>
                                          </p:stCondLst>
                                        </p:cTn>
                                        <p:tgtEl>
                                          <p:spTgt spid="99"/>
                                        </p:tgtEl>
                                        <p:attrNameLst>
                                          <p:attrName>style.visibility</p:attrName>
                                        </p:attrNameLst>
                                      </p:cBhvr>
                                      <p:to>
                                        <p:strVal val="visible"/>
                                      </p:to>
                                    </p:set>
                                  </p:childTnLst>
                                </p:cTn>
                              </p:par>
                            </p:childTnLst>
                          </p:cTn>
                        </p:par>
                        <p:par>
                          <p:cTn id="124" fill="hold">
                            <p:stCondLst>
                              <p:cond delay="2000"/>
                            </p:stCondLst>
                            <p:childTnLst>
                              <p:par>
                                <p:cTn id="125" presetID="63" presetClass="path" presetSubtype="0" accel="50000" decel="50000" fill="hold" grpId="2" nodeType="afterEffect">
                                  <p:stCondLst>
                                    <p:cond delay="0"/>
                                  </p:stCondLst>
                                  <p:childTnLst>
                                    <p:animMotion origin="layout" path="M -5.55556E-7 -1.48148E-6 L 0.13004 0.00486 " pathEditMode="relative" rAng="0" ptsTypes="AA">
                                      <p:cBhvr>
                                        <p:cTn id="126" dur="2000" fill="hold"/>
                                        <p:tgtEl>
                                          <p:spTgt spid="99"/>
                                        </p:tgtEl>
                                        <p:attrNameLst>
                                          <p:attrName>ppt_x</p:attrName>
                                          <p:attrName>ppt_y</p:attrName>
                                        </p:attrNameLst>
                                      </p:cBhvr>
                                      <p:rCtr x="65" y="2"/>
                                    </p:animMotion>
                                  </p:childTnLst>
                                </p:cTn>
                              </p:par>
                            </p:childTnLst>
                          </p:cTn>
                        </p:par>
                      </p:childTnLst>
                    </p:cTn>
                  </p:par>
                  <p:par>
                    <p:cTn id="127" fill="hold">
                      <p:stCondLst>
                        <p:cond delay="indefinite"/>
                      </p:stCondLst>
                      <p:childTnLst>
                        <p:par>
                          <p:cTn id="128" fill="hold">
                            <p:stCondLst>
                              <p:cond delay="0"/>
                            </p:stCondLst>
                            <p:childTnLst>
                              <p:par>
                                <p:cTn id="129" presetID="26" presetClass="emph" presetSubtype="0" fill="hold" grpId="0" nodeType="clickEffect">
                                  <p:stCondLst>
                                    <p:cond delay="0"/>
                                  </p:stCondLst>
                                  <p:childTnLst>
                                    <p:animEffect transition="out" filter="fade">
                                      <p:cBhvr>
                                        <p:cTn id="130" dur="500" tmFilter="0, 0; .2, .5; .8, .5; 1, 0"/>
                                        <p:tgtEl>
                                          <p:spTgt spid="96"/>
                                        </p:tgtEl>
                                      </p:cBhvr>
                                    </p:animEffect>
                                    <p:animScale>
                                      <p:cBhvr>
                                        <p:cTn id="131" dur="250" autoRev="1" fill="hold"/>
                                        <p:tgtEl>
                                          <p:spTgt spid="96"/>
                                        </p:tgtEl>
                                      </p:cBhvr>
                                      <p:by x="105000" y="105000"/>
                                    </p:animScale>
                                  </p:childTnLst>
                                </p:cTn>
                              </p:par>
                            </p:childTnLst>
                          </p:cTn>
                        </p:par>
                      </p:childTnLst>
                    </p:cTn>
                  </p:par>
                  <p:par>
                    <p:cTn id="132" fill="hold">
                      <p:stCondLst>
                        <p:cond delay="indefinite"/>
                      </p:stCondLst>
                      <p:childTnLst>
                        <p:par>
                          <p:cTn id="133" fill="hold">
                            <p:stCondLst>
                              <p:cond delay="0"/>
                            </p:stCondLst>
                            <p:childTnLst>
                              <p:par>
                                <p:cTn id="134" presetID="1" presetClass="exit" presetSubtype="0" fill="hold" grpId="3" nodeType="clickEffect">
                                  <p:stCondLst>
                                    <p:cond delay="0"/>
                                  </p:stCondLst>
                                  <p:childTnLst>
                                    <p:set>
                                      <p:cBhvr>
                                        <p:cTn id="135" dur="1" fill="hold">
                                          <p:stCondLst>
                                            <p:cond delay="0"/>
                                          </p:stCondLst>
                                        </p:cTn>
                                        <p:tgtEl>
                                          <p:spTgt spid="99"/>
                                        </p:tgtEl>
                                        <p:attrNameLst>
                                          <p:attrName>style.visibility</p:attrName>
                                        </p:attrNameLst>
                                      </p:cBhvr>
                                      <p:to>
                                        <p:strVal val="hidden"/>
                                      </p:to>
                                    </p:set>
                                  </p:childTnLst>
                                </p:cTn>
                              </p:par>
                              <p:par>
                                <p:cTn id="136" presetID="1" presetClass="entr" presetSubtype="0" fill="hold" grpId="0" nodeType="withEffect">
                                  <p:stCondLst>
                                    <p:cond delay="0"/>
                                  </p:stCondLst>
                                  <p:childTnLst>
                                    <p:set>
                                      <p:cBhvr>
                                        <p:cTn id="137" dur="1" fill="hold">
                                          <p:stCondLst>
                                            <p:cond delay="0"/>
                                          </p:stCondLst>
                                        </p:cTn>
                                        <p:tgtEl>
                                          <p:spTgt spid="130"/>
                                        </p:tgtEl>
                                        <p:attrNameLst>
                                          <p:attrName>style.visibility</p:attrName>
                                        </p:attrNameLst>
                                      </p:cBhvr>
                                      <p:to>
                                        <p:strVal val="visible"/>
                                      </p:to>
                                    </p:set>
                                  </p:childTnLst>
                                </p:cTn>
                              </p:par>
                            </p:childTnLst>
                          </p:cTn>
                        </p:par>
                        <p:par>
                          <p:cTn id="138" fill="hold">
                            <p:stCondLst>
                              <p:cond delay="0"/>
                            </p:stCondLst>
                            <p:childTnLst>
                              <p:par>
                                <p:cTn id="139" presetID="63" presetClass="path" presetSubtype="0" accel="50000" decel="50000" fill="hold" grpId="1" nodeType="afterEffect">
                                  <p:stCondLst>
                                    <p:cond delay="0"/>
                                  </p:stCondLst>
                                  <p:childTnLst>
                                    <p:animMotion origin="layout" path="M -1.11111E-6 -1.48148E-6 L 0.06719 0.00486 " pathEditMode="relative" rAng="0" ptsTypes="AA">
                                      <p:cBhvr>
                                        <p:cTn id="140" dur="2000" fill="hold"/>
                                        <p:tgtEl>
                                          <p:spTgt spid="130"/>
                                        </p:tgtEl>
                                        <p:attrNameLst>
                                          <p:attrName>ppt_x</p:attrName>
                                          <p:attrName>ppt_y</p:attrName>
                                        </p:attrNameLst>
                                      </p:cBhvr>
                                      <p:rCtr x="34" y="2"/>
                                    </p:animMotion>
                                  </p:childTnLst>
                                </p:cTn>
                              </p:par>
                            </p:childTnLst>
                          </p:cTn>
                        </p:par>
                        <p:par>
                          <p:cTn id="141" fill="hold">
                            <p:stCondLst>
                              <p:cond delay="2000"/>
                            </p:stCondLst>
                            <p:childTnLst>
                              <p:par>
                                <p:cTn id="142" presetID="64" presetClass="path" presetSubtype="0" accel="50000" decel="50000" fill="hold" grpId="2" nodeType="afterEffect">
                                  <p:stCondLst>
                                    <p:cond delay="0"/>
                                  </p:stCondLst>
                                  <p:childTnLst>
                                    <p:animMotion origin="layout" path="M 0.06719 0.00486 L 0.06719 -0.10023 " pathEditMode="relative" rAng="0" ptsTypes="AA">
                                      <p:cBhvr>
                                        <p:cTn id="143" dur="2000" fill="hold"/>
                                        <p:tgtEl>
                                          <p:spTgt spid="130"/>
                                        </p:tgtEl>
                                        <p:attrNameLst>
                                          <p:attrName>ppt_x</p:attrName>
                                          <p:attrName>ppt_y</p:attrName>
                                        </p:attrNameLst>
                                      </p:cBhvr>
                                      <p:rCtr x="0" y="-53"/>
                                    </p:animMotion>
                                  </p:childTnLst>
                                </p:cTn>
                              </p:par>
                            </p:childTnLst>
                          </p:cTn>
                        </p:par>
                      </p:childTnLst>
                    </p:cTn>
                  </p:par>
                  <p:par>
                    <p:cTn id="144" fill="hold">
                      <p:stCondLst>
                        <p:cond delay="indefinite"/>
                      </p:stCondLst>
                      <p:childTnLst>
                        <p:par>
                          <p:cTn id="145" fill="hold">
                            <p:stCondLst>
                              <p:cond delay="0"/>
                            </p:stCondLst>
                            <p:childTnLst>
                              <p:par>
                                <p:cTn id="146" presetID="8" presetClass="emph" presetSubtype="0" fill="hold" nodeType="clickEffect">
                                  <p:stCondLst>
                                    <p:cond delay="0"/>
                                  </p:stCondLst>
                                  <p:childTnLst>
                                    <p:animRot by="21600000">
                                      <p:cBhvr>
                                        <p:cTn id="147" dur="2000" fill="hold"/>
                                        <p:tgtEl>
                                          <p:spTgt spid="104"/>
                                        </p:tgtEl>
                                        <p:attrNameLst>
                                          <p:attrName>r</p:attrName>
                                        </p:attrNameLst>
                                      </p:cBhvr>
                                    </p:animRot>
                                  </p:childTnLst>
                                </p:cTn>
                              </p:par>
                            </p:childTnLst>
                          </p:cTn>
                        </p:par>
                      </p:childTnLst>
                    </p:cTn>
                  </p:par>
                  <p:par>
                    <p:cTn id="148" fill="hold">
                      <p:stCondLst>
                        <p:cond delay="indefinite"/>
                      </p:stCondLst>
                      <p:childTnLst>
                        <p:par>
                          <p:cTn id="149" fill="hold">
                            <p:stCondLst>
                              <p:cond delay="0"/>
                            </p:stCondLst>
                            <p:childTnLst>
                              <p:par>
                                <p:cTn id="150" presetID="1" presetClass="exit" presetSubtype="0" fill="hold" grpId="3" nodeType="clickEffect">
                                  <p:stCondLst>
                                    <p:cond delay="0"/>
                                  </p:stCondLst>
                                  <p:childTnLst>
                                    <p:set>
                                      <p:cBhvr>
                                        <p:cTn id="151" dur="1" fill="hold">
                                          <p:stCondLst>
                                            <p:cond delay="0"/>
                                          </p:stCondLst>
                                        </p:cTn>
                                        <p:tgtEl>
                                          <p:spTgt spid="130"/>
                                        </p:tgtEl>
                                        <p:attrNameLst>
                                          <p:attrName>style.visibility</p:attrName>
                                        </p:attrNameLst>
                                      </p:cBhvr>
                                      <p:to>
                                        <p:strVal val="hidden"/>
                                      </p:to>
                                    </p:set>
                                  </p:childTnLst>
                                </p:cTn>
                              </p:par>
                              <p:par>
                                <p:cTn id="152" presetID="1" presetClass="entr" presetSubtype="0" fill="hold" grpId="0" nodeType="withEffect">
                                  <p:stCondLst>
                                    <p:cond delay="0"/>
                                  </p:stCondLst>
                                  <p:childTnLst>
                                    <p:set>
                                      <p:cBhvr>
                                        <p:cTn id="153" dur="1" fill="hold">
                                          <p:stCondLst>
                                            <p:cond delay="0"/>
                                          </p:stCondLst>
                                        </p:cTn>
                                        <p:tgtEl>
                                          <p:spTgt spid="129"/>
                                        </p:tgtEl>
                                        <p:attrNameLst>
                                          <p:attrName>style.visibility</p:attrName>
                                        </p:attrNameLst>
                                      </p:cBhvr>
                                      <p:to>
                                        <p:strVal val="visible"/>
                                      </p:to>
                                    </p:set>
                                  </p:childTnLst>
                                </p:cTn>
                              </p:par>
                            </p:childTnLst>
                          </p:cTn>
                        </p:par>
                        <p:par>
                          <p:cTn id="154" fill="hold">
                            <p:stCondLst>
                              <p:cond delay="0"/>
                            </p:stCondLst>
                            <p:childTnLst>
                              <p:par>
                                <p:cTn id="155" presetID="35" presetClass="path" presetSubtype="0" accel="50000" decel="50000" fill="hold" grpId="2" nodeType="afterEffect">
                                  <p:stCondLst>
                                    <p:cond delay="0"/>
                                  </p:stCondLst>
                                  <p:childTnLst>
                                    <p:animMotion origin="layout" path="M 2.5E-6 -1.11111E-6 L -0.16129 0.00486 " pathEditMode="relative" rAng="0" ptsTypes="AA">
                                      <p:cBhvr>
                                        <p:cTn id="156" dur="2000" fill="hold"/>
                                        <p:tgtEl>
                                          <p:spTgt spid="129"/>
                                        </p:tgtEl>
                                        <p:attrNameLst>
                                          <p:attrName>ppt_x</p:attrName>
                                          <p:attrName>ppt_y</p:attrName>
                                        </p:attrNameLst>
                                      </p:cBhvr>
                                      <p:rCtr x="-81" y="2"/>
                                    </p:animMotion>
                                  </p:childTnLst>
                                </p:cTn>
                              </p:par>
                            </p:childTnLst>
                          </p:cTn>
                        </p:par>
                      </p:childTnLst>
                    </p:cTn>
                  </p:par>
                  <p:par>
                    <p:cTn id="157" fill="hold">
                      <p:stCondLst>
                        <p:cond delay="indefinite"/>
                      </p:stCondLst>
                      <p:childTnLst>
                        <p:par>
                          <p:cTn id="158" fill="hold">
                            <p:stCondLst>
                              <p:cond delay="0"/>
                            </p:stCondLst>
                            <p:childTnLst>
                              <p:par>
                                <p:cTn id="159" presetID="1" presetClass="exit" presetSubtype="0" fill="hold" grpId="3" nodeType="clickEffect">
                                  <p:stCondLst>
                                    <p:cond delay="0"/>
                                  </p:stCondLst>
                                  <p:childTnLst>
                                    <p:set>
                                      <p:cBhvr>
                                        <p:cTn id="160" dur="1" fill="hold">
                                          <p:stCondLst>
                                            <p:cond delay="0"/>
                                          </p:stCondLst>
                                        </p:cTn>
                                        <p:tgtEl>
                                          <p:spTgt spid="129"/>
                                        </p:tgtEl>
                                        <p:attrNameLst>
                                          <p:attrName>style.visibility</p:attrName>
                                        </p:attrNameLst>
                                      </p:cBhvr>
                                      <p:to>
                                        <p:strVal val="hidden"/>
                                      </p:to>
                                    </p:set>
                                  </p:childTnLst>
                                </p:cTn>
                              </p:par>
                            </p:childTnLst>
                          </p:cTn>
                        </p:par>
                      </p:childTnLst>
                    </p:cTn>
                  </p:par>
                  <p:par>
                    <p:cTn id="161" fill="hold">
                      <p:stCondLst>
                        <p:cond delay="indefinite"/>
                      </p:stCondLst>
                      <p:childTnLst>
                        <p:par>
                          <p:cTn id="162" fill="hold">
                            <p:stCondLst>
                              <p:cond delay="0"/>
                            </p:stCondLst>
                            <p:childTnLst>
                              <p:par>
                                <p:cTn id="163" presetID="23" presetClass="entr" presetSubtype="16" fill="hold" nodeType="clickEffect">
                                  <p:stCondLst>
                                    <p:cond delay="0"/>
                                  </p:stCondLst>
                                  <p:childTnLst>
                                    <p:set>
                                      <p:cBhvr>
                                        <p:cTn id="164" dur="1" fill="hold">
                                          <p:stCondLst>
                                            <p:cond delay="0"/>
                                          </p:stCondLst>
                                        </p:cTn>
                                        <p:tgtEl>
                                          <p:spTgt spid="44"/>
                                        </p:tgtEl>
                                        <p:attrNameLst>
                                          <p:attrName>style.visibility</p:attrName>
                                        </p:attrNameLst>
                                      </p:cBhvr>
                                      <p:to>
                                        <p:strVal val="visible"/>
                                      </p:to>
                                    </p:set>
                                    <p:anim calcmode="lin" valueType="num">
                                      <p:cBhvr>
                                        <p:cTn id="165" dur="500" fill="hold"/>
                                        <p:tgtEl>
                                          <p:spTgt spid="44"/>
                                        </p:tgtEl>
                                        <p:attrNameLst>
                                          <p:attrName>ppt_w</p:attrName>
                                        </p:attrNameLst>
                                      </p:cBhvr>
                                      <p:tavLst>
                                        <p:tav tm="0">
                                          <p:val>
                                            <p:fltVal val="0"/>
                                          </p:val>
                                        </p:tav>
                                        <p:tav tm="100000">
                                          <p:val>
                                            <p:strVal val="#ppt_w"/>
                                          </p:val>
                                        </p:tav>
                                      </p:tavLst>
                                    </p:anim>
                                    <p:anim calcmode="lin" valueType="num">
                                      <p:cBhvr>
                                        <p:cTn id="166" dur="500" fill="hold"/>
                                        <p:tgtEl>
                                          <p:spTgt spid="4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8" grpId="0" animBg="1"/>
      <p:bldP spid="80" grpId="1" animBg="1"/>
      <p:bldP spid="36" grpId="0" animBg="1"/>
      <p:bldP spid="49" grpId="0" animBg="1"/>
      <p:bldP spid="51" grpId="0" animBg="1"/>
      <p:bldP spid="59" grpId="0" animBg="1"/>
      <p:bldP spid="59" grpId="1" animBg="1"/>
      <p:bldP spid="59" grpId="2" animBg="1"/>
      <p:bldP spid="59" grpId="3" animBg="1"/>
      <p:bldP spid="61" grpId="0" animBg="1"/>
      <p:bldP spid="61" grpId="2" animBg="1"/>
      <p:bldP spid="61" grpId="3" animBg="1"/>
      <p:bldP spid="77" grpId="0" animBg="1"/>
      <p:bldP spid="93" grpId="0" animBg="1"/>
      <p:bldP spid="93" grpId="1" animBg="1"/>
      <p:bldP spid="93" grpId="2" animBg="1"/>
      <p:bldP spid="93" grpId="3" animBg="1"/>
      <p:bldP spid="96" grpId="0" animBg="1"/>
      <p:bldP spid="99" grpId="0" animBg="1"/>
      <p:bldP spid="99" grpId="2" animBg="1"/>
      <p:bldP spid="99" grpId="3" animBg="1"/>
      <p:bldP spid="101" grpId="0"/>
      <p:bldP spid="102" grpId="0"/>
      <p:bldP spid="129" grpId="0" animBg="1"/>
      <p:bldP spid="129" grpId="2" animBg="1"/>
      <p:bldP spid="129" grpId="3" animBg="1"/>
      <p:bldP spid="130" grpId="0" animBg="1"/>
      <p:bldP spid="130" grpId="1" animBg="1"/>
      <p:bldP spid="130" grpId="2" animBg="1"/>
      <p:bldP spid="130" grpId="3" animBg="1"/>
      <p:bldP spid="87" grpId="0" animBg="1"/>
      <p:bldP spid="87" grpId="1" animBg="1"/>
      <p:bldP spid="88" grpId="0" animBg="1"/>
      <p:bldP spid="88" grpId="1" animBg="1"/>
      <p:bldP spid="89" grpId="0"/>
      <p:bldP spid="89"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à coins arrondis 4"/>
          <p:cNvSpPr/>
          <p:nvPr>
            <p:custDataLst>
              <p:tags r:id="rId1"/>
            </p:custDataLst>
          </p:nvPr>
        </p:nvSpPr>
        <p:spPr>
          <a:xfrm>
            <a:off x="1224000" y="2143116"/>
            <a:ext cx="6696000" cy="4357718"/>
          </a:xfrm>
          <a:prstGeom prst="roundRect">
            <a:avLst/>
          </a:prstGeom>
          <a:solidFill>
            <a:sysClr val="window" lastClr="FFFFFF"/>
          </a:solidFill>
          <a:ln w="25400" cap="flat" cmpd="sng" algn="ctr">
            <a:solidFill>
              <a:srgbClr val="4F81BD"/>
            </a:solidFill>
            <a:prstDash val="solid"/>
          </a:ln>
          <a:effectLst/>
        </p:spPr>
        <p:txBody>
          <a:bodyPr rtlCol="0" anchor="ctr"/>
          <a:lstStyle/>
          <a:p>
            <a:pPr>
              <a:lnSpc>
                <a:spcPct val="150000"/>
              </a:lnSpc>
            </a:pPr>
            <a:r>
              <a:rPr lang="fr-FR" sz="2400" dirty="0" smtClean="0">
                <a:latin typeface="Modern No. 20" pitchFamily="18" charset="0"/>
              </a:rPr>
              <a:t>Comment l’analyseur de </a:t>
            </a:r>
            <a:r>
              <a:rPr lang="fr-FR" sz="2400" dirty="0" err="1" smtClean="0">
                <a:latin typeface="Modern No. 20" pitchFamily="18" charset="0"/>
              </a:rPr>
              <a:t>arabic</a:t>
            </a:r>
            <a:r>
              <a:rPr lang="fr-FR" sz="2400" dirty="0" smtClean="0">
                <a:latin typeface="Modern No. 20" pitchFamily="18" charset="0"/>
              </a:rPr>
              <a:t> </a:t>
            </a:r>
            <a:r>
              <a:rPr lang="fr-FR" sz="2400" dirty="0" err="1" smtClean="0">
                <a:latin typeface="Modern No. 20" pitchFamily="18" charset="0"/>
              </a:rPr>
              <a:t>stemmer</a:t>
            </a:r>
            <a:r>
              <a:rPr lang="fr-FR" sz="2400" dirty="0" smtClean="0">
                <a:latin typeface="Modern No. 20" pitchFamily="18" charset="0"/>
              </a:rPr>
              <a:t> analyse le mot : </a:t>
            </a:r>
            <a:r>
              <a:rPr lang="ar-MA" sz="2400" dirty="0" smtClean="0">
                <a:latin typeface="Modern No. 20" pitchFamily="18" charset="0"/>
              </a:rPr>
              <a:t>يشكركم </a:t>
            </a:r>
            <a:r>
              <a:rPr lang="fr-FR" sz="2400" dirty="0" smtClean="0">
                <a:latin typeface="Modern No. 20" pitchFamily="18" charset="0"/>
              </a:rPr>
              <a:t>?</a:t>
            </a:r>
          </a:p>
          <a:p>
            <a:pPr>
              <a:lnSpc>
                <a:spcPct val="150000"/>
              </a:lnSpc>
            </a:pPr>
            <a:endParaRPr lang="fr-FR" sz="2000" dirty="0" smtClean="0"/>
          </a:p>
          <a:p>
            <a:pPr>
              <a:lnSpc>
                <a:spcPct val="150000"/>
              </a:lnSpc>
            </a:pPr>
            <a:endParaRPr lang="fr-FR" sz="2000" dirty="0" smtClean="0"/>
          </a:p>
          <a:p>
            <a:pPr>
              <a:lnSpc>
                <a:spcPct val="150000"/>
              </a:lnSpc>
            </a:pPr>
            <a:endParaRPr lang="fr-FR" sz="2000" dirty="0" smtClean="0"/>
          </a:p>
          <a:p>
            <a:pPr>
              <a:lnSpc>
                <a:spcPct val="150000"/>
              </a:lnSpc>
            </a:pPr>
            <a:endParaRPr lang="fr-FR" sz="2000" dirty="0" smtClean="0"/>
          </a:p>
          <a:p>
            <a:pPr>
              <a:lnSpc>
                <a:spcPct val="150000"/>
              </a:lnSpc>
            </a:pPr>
            <a:endParaRPr lang="fr-FR" sz="2000" dirty="0" smtClean="0"/>
          </a:p>
          <a:p>
            <a:pPr>
              <a:lnSpc>
                <a:spcPct val="150000"/>
              </a:lnSpc>
            </a:pPr>
            <a:endParaRPr lang="fr-FR" sz="2000" dirty="0" smtClean="0"/>
          </a:p>
          <a:p>
            <a:pPr lvl="0">
              <a:lnSpc>
                <a:spcPct val="150000"/>
              </a:lnSpc>
            </a:pPr>
            <a:endParaRPr lang="fr-FR" sz="2000" dirty="0">
              <a:solidFill>
                <a:prstClr val="black"/>
              </a:solidFill>
              <a:ea typeface="Calibri"/>
              <a:cs typeface="Arial"/>
            </a:endParaRPr>
          </a:p>
        </p:txBody>
      </p:sp>
      <p:sp>
        <p:nvSpPr>
          <p:cNvPr id="6" name="Rectangle à coins arrondis 5"/>
          <p:cNvSpPr/>
          <p:nvPr>
            <p:custDataLst>
              <p:tags r:id="rId2"/>
            </p:custDataLst>
          </p:nvPr>
        </p:nvSpPr>
        <p:spPr>
          <a:xfrm>
            <a:off x="0" y="2504676"/>
            <a:ext cx="1224000" cy="61200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lvl="0" algn="ctr">
              <a:defRPr/>
            </a:pPr>
            <a:r>
              <a:rPr lang="fr-FR" sz="1400" kern="0" dirty="0" smtClean="0">
                <a:solidFill>
                  <a:sysClr val="windowText" lastClr="000000"/>
                </a:solidFill>
                <a:latin typeface="Times New Roman" pitchFamily="18" charset="0"/>
                <a:cs typeface="Times New Roman" pitchFamily="18" charset="0"/>
              </a:rPr>
              <a:t>Segmentation</a:t>
            </a:r>
            <a:endParaRPr lang="fr-FR" sz="1400" kern="0" dirty="0">
              <a:solidFill>
                <a:sysClr val="windowText" lastClr="000000"/>
              </a:solidFill>
              <a:latin typeface="Times New Roman" pitchFamily="18" charset="0"/>
              <a:cs typeface="Times New Roman" pitchFamily="18" charset="0"/>
            </a:endParaRPr>
          </a:p>
        </p:txBody>
      </p:sp>
      <p:sp>
        <p:nvSpPr>
          <p:cNvPr id="13" name="Rectangle à coins arrondis 12"/>
          <p:cNvSpPr/>
          <p:nvPr>
            <p:custDataLst>
              <p:tags r:id="rId3"/>
            </p:custDataLst>
          </p:nvPr>
        </p:nvSpPr>
        <p:spPr>
          <a:xfrm>
            <a:off x="7920000" y="5204962"/>
            <a:ext cx="1224000" cy="816325"/>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lvl="0" algn="ctr">
              <a:defRPr/>
            </a:pPr>
            <a:r>
              <a:rPr lang="fr-FR" sz="1400" kern="0" dirty="0" smtClean="0">
                <a:solidFill>
                  <a:sysClr val="windowText" lastClr="000000"/>
                </a:solidFill>
                <a:latin typeface="Times New Roman" pitchFamily="18" charset="0"/>
                <a:cs typeface="Times New Roman" pitchFamily="18" charset="0"/>
              </a:rPr>
              <a:t>Calcul de la similarité</a:t>
            </a:r>
          </a:p>
          <a:p>
            <a:pPr lvl="0" algn="ctr">
              <a:defRPr/>
            </a:pPr>
            <a:r>
              <a:rPr lang="fr-FR" sz="1400" kern="0" dirty="0" smtClean="0">
                <a:solidFill>
                  <a:sysClr val="windowText" lastClr="000000"/>
                </a:solidFill>
                <a:latin typeface="Times New Roman" pitchFamily="18" charset="0"/>
                <a:cs typeface="Times New Roman" pitchFamily="18" charset="0"/>
              </a:rPr>
              <a:t>(cosinus)</a:t>
            </a:r>
            <a:endParaRPr lang="fr-FR" sz="1400" kern="0" dirty="0">
              <a:solidFill>
                <a:sysClr val="windowText" lastClr="000000"/>
              </a:solidFill>
              <a:latin typeface="Times New Roman" pitchFamily="18" charset="0"/>
              <a:cs typeface="Times New Roman" pitchFamily="18" charset="0"/>
            </a:endParaRPr>
          </a:p>
        </p:txBody>
      </p:sp>
      <p:sp>
        <p:nvSpPr>
          <p:cNvPr id="15" name="Rectangle à coins arrondis 14"/>
          <p:cNvSpPr/>
          <p:nvPr>
            <p:custDataLst>
              <p:tags r:id="rId4"/>
            </p:custDataLst>
          </p:nvPr>
        </p:nvSpPr>
        <p:spPr>
          <a:xfrm>
            <a:off x="-6246" y="3861048"/>
            <a:ext cx="1224000" cy="61200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algn="ctr"/>
            <a:r>
              <a:rPr lang="fr-FR" sz="1400" kern="0" dirty="0" smtClean="0">
                <a:solidFill>
                  <a:sysClr val="windowText" lastClr="000000"/>
                </a:solidFill>
                <a:latin typeface="Times New Roman" pitchFamily="18" charset="0"/>
                <a:cs typeface="Times New Roman" pitchFamily="18" charset="0"/>
              </a:rPr>
              <a:t>Filtrage et normalisation</a:t>
            </a:r>
            <a:endParaRPr lang="fr-FR" sz="1400" kern="0" dirty="0">
              <a:solidFill>
                <a:sysClr val="windowText" lastClr="000000"/>
              </a:solidFill>
              <a:latin typeface="Times New Roman" pitchFamily="18" charset="0"/>
              <a:cs typeface="Times New Roman" pitchFamily="18" charset="0"/>
            </a:endParaRPr>
          </a:p>
        </p:txBody>
      </p:sp>
      <p:grpSp>
        <p:nvGrpSpPr>
          <p:cNvPr id="23" name="Groupe 22"/>
          <p:cNvGrpSpPr/>
          <p:nvPr>
            <p:custDataLst>
              <p:tags r:id="rId5"/>
            </p:custDataLst>
          </p:nvPr>
        </p:nvGrpSpPr>
        <p:grpSpPr>
          <a:xfrm>
            <a:off x="252000" y="1440000"/>
            <a:ext cx="2714644" cy="500066"/>
            <a:chOff x="571472" y="928670"/>
            <a:chExt cx="2714644" cy="500066"/>
          </a:xfrm>
        </p:grpSpPr>
        <p:pic>
          <p:nvPicPr>
            <p:cNvPr id="24" name="Picture 36" descr="037CN11"/>
            <p:cNvPicPr>
              <a:picLocks noChangeAspect="1" noChangeArrowheads="1"/>
            </p:cNvPicPr>
            <p:nvPr/>
          </p:nvPicPr>
          <p:blipFill>
            <a:blip r:embed="rId17" cstate="print"/>
            <a:srcRect/>
            <a:stretch>
              <a:fillRect/>
            </a:stretch>
          </p:blipFill>
          <p:spPr bwMode="auto">
            <a:xfrm>
              <a:off x="571472" y="928670"/>
              <a:ext cx="2714644" cy="500066"/>
            </a:xfrm>
            <a:prstGeom prst="rect">
              <a:avLst/>
            </a:prstGeom>
            <a:noFill/>
          </p:spPr>
        </p:pic>
        <p:sp>
          <p:nvSpPr>
            <p:cNvPr id="25" name="Arrondir un rectangle avec un coin diagonal 24"/>
            <p:cNvSpPr/>
            <p:nvPr/>
          </p:nvSpPr>
          <p:spPr>
            <a:xfrm>
              <a:off x="857224" y="1000108"/>
              <a:ext cx="2071702" cy="360040"/>
            </a:xfrm>
            <a:prstGeom prst="round2DiagRect">
              <a:avLst/>
            </a:prstGeom>
            <a:noFill/>
          </p:spPr>
          <p:style>
            <a:lnRef idx="0">
              <a:schemeClr val="accent6"/>
            </a:lnRef>
            <a:fillRef idx="3">
              <a:schemeClr val="accent6"/>
            </a:fillRef>
            <a:effectRef idx="3">
              <a:schemeClr val="accent6"/>
            </a:effectRef>
            <a:fontRef idx="minor">
              <a:schemeClr val="lt1"/>
            </a:fontRef>
          </p:style>
          <p:txBody>
            <a:bodyPr rtlCol="0" anchor="ctr"/>
            <a:lstStyle/>
            <a:p>
              <a:pPr algn="ctr"/>
              <a:r>
                <a:rPr lang="fr-FR" sz="2000" i="1" dirty="0" smtClean="0">
                  <a:solidFill>
                    <a:schemeClr val="tx1"/>
                  </a:solidFill>
                  <a:latin typeface="Comic Sans MS" pitchFamily="66" charset="0"/>
                </a:rPr>
                <a:t>Modules</a:t>
              </a:r>
              <a:endParaRPr lang="fr-FR" sz="2000" i="1" dirty="0">
                <a:solidFill>
                  <a:schemeClr val="tx1"/>
                </a:solidFill>
                <a:latin typeface="Comic Sans MS" pitchFamily="66" charset="0"/>
              </a:endParaRPr>
            </a:p>
          </p:txBody>
        </p:sp>
      </p:grpSp>
      <p:sp>
        <p:nvSpPr>
          <p:cNvPr id="27" name="Rectangle à coins arrondis 26"/>
          <p:cNvSpPr/>
          <p:nvPr>
            <p:custDataLst>
              <p:tags r:id="rId6"/>
            </p:custDataLst>
          </p:nvPr>
        </p:nvSpPr>
        <p:spPr>
          <a:xfrm>
            <a:off x="7920000" y="3870000"/>
            <a:ext cx="1224000" cy="61200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algn="ctr"/>
            <a:r>
              <a:rPr lang="fr-FR" sz="1400" kern="0" dirty="0" smtClean="0">
                <a:solidFill>
                  <a:sysClr val="windowText" lastClr="000000"/>
                </a:solidFill>
                <a:latin typeface="Times New Roman" pitchFamily="18" charset="0"/>
                <a:cs typeface="Times New Roman" pitchFamily="18" charset="0"/>
              </a:rPr>
              <a:t>Pondération</a:t>
            </a:r>
          </a:p>
          <a:p>
            <a:pPr algn="ctr"/>
            <a:r>
              <a:rPr lang="fr-FR" sz="1400" kern="0" dirty="0" smtClean="0">
                <a:solidFill>
                  <a:sysClr val="windowText" lastClr="000000"/>
                </a:solidFill>
                <a:latin typeface="Times New Roman" pitchFamily="18" charset="0"/>
                <a:cs typeface="Times New Roman" pitchFamily="18" charset="0"/>
              </a:rPr>
              <a:t>(TF_IDF)</a:t>
            </a:r>
            <a:endParaRPr lang="fr-FR" sz="1400" kern="0" dirty="0">
              <a:solidFill>
                <a:sysClr val="windowText" lastClr="000000"/>
              </a:solidFill>
              <a:latin typeface="Times New Roman" pitchFamily="18" charset="0"/>
              <a:cs typeface="Times New Roman" pitchFamily="18" charset="0"/>
            </a:endParaRPr>
          </a:p>
        </p:txBody>
      </p:sp>
      <p:sp>
        <p:nvSpPr>
          <p:cNvPr id="28" name="Rectangle à coins arrondis 27"/>
          <p:cNvSpPr/>
          <p:nvPr>
            <p:custDataLst>
              <p:tags r:id="rId7"/>
            </p:custDataLst>
          </p:nvPr>
        </p:nvSpPr>
        <p:spPr>
          <a:xfrm>
            <a:off x="7812360" y="2492896"/>
            <a:ext cx="1331640" cy="612000"/>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fr-FR" sz="1400" kern="0" dirty="0" smtClean="0">
                <a:solidFill>
                  <a:sysClr val="windowText" lastClr="000000"/>
                </a:solidFill>
                <a:latin typeface="Times New Roman" pitchFamily="18" charset="0"/>
                <a:cs typeface="Times New Roman" pitchFamily="18" charset="0"/>
              </a:rPr>
              <a:t>Lemmatisation</a:t>
            </a:r>
            <a:endParaRPr lang="fr-FR" sz="1400" kern="0" dirty="0">
              <a:solidFill>
                <a:sysClr val="windowText" lastClr="000000"/>
              </a:solidFill>
              <a:latin typeface="Times New Roman" pitchFamily="18" charset="0"/>
              <a:cs typeface="Times New Roman" pitchFamily="18" charset="0"/>
            </a:endParaRPr>
          </a:p>
        </p:txBody>
      </p:sp>
      <p:pic>
        <p:nvPicPr>
          <p:cNvPr id="69" name="Picture 3"/>
          <p:cNvPicPr>
            <a:picLocks noChangeAspect="1" noChangeArrowheads="1"/>
          </p:cNvPicPr>
          <p:nvPr>
            <p:custDataLst>
              <p:tags r:id="rId8"/>
            </p:custDataLst>
          </p:nvPr>
        </p:nvPicPr>
        <p:blipFill>
          <a:blip r:embed="rId18" cstate="print"/>
          <a:srcRect/>
          <a:stretch>
            <a:fillRect/>
          </a:stretch>
        </p:blipFill>
        <p:spPr bwMode="auto">
          <a:xfrm>
            <a:off x="0" y="410939"/>
            <a:ext cx="9144000" cy="785813"/>
          </a:xfrm>
          <a:prstGeom prst="rect">
            <a:avLst/>
          </a:prstGeom>
          <a:noFill/>
          <a:ln w="9525">
            <a:noFill/>
            <a:miter lim="800000"/>
            <a:headEnd/>
            <a:tailEnd/>
          </a:ln>
        </p:spPr>
      </p:pic>
      <p:pic>
        <p:nvPicPr>
          <p:cNvPr id="73" name="Picture 12"/>
          <p:cNvPicPr preferRelativeResize="0">
            <a:picLocks noChangeArrowheads="1"/>
          </p:cNvPicPr>
          <p:nvPr>
            <p:custDataLst>
              <p:tags r:id="rId9"/>
            </p:custDataLst>
          </p:nvPr>
        </p:nvPicPr>
        <p:blipFill>
          <a:blip r:embed="rId19" cstate="print"/>
          <a:srcRect/>
          <a:stretch>
            <a:fillRect/>
          </a:stretch>
        </p:blipFill>
        <p:spPr bwMode="auto">
          <a:xfrm>
            <a:off x="5976000" y="586800"/>
            <a:ext cx="503238" cy="503238"/>
          </a:xfrm>
          <a:prstGeom prst="rect">
            <a:avLst/>
          </a:prstGeom>
          <a:noFill/>
          <a:ln w="9525">
            <a:noFill/>
            <a:miter lim="800000"/>
            <a:headEnd/>
            <a:tailEnd/>
          </a:ln>
        </p:spPr>
      </p:pic>
      <p:sp>
        <p:nvSpPr>
          <p:cNvPr id="74" name="Ellipse 73"/>
          <p:cNvSpPr/>
          <p:nvPr/>
        </p:nvSpPr>
        <p:spPr>
          <a:xfrm>
            <a:off x="7884368" y="6309320"/>
            <a:ext cx="802432" cy="43204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dirty="0" smtClean="0">
                <a:solidFill>
                  <a:schemeClr val="tx1"/>
                </a:solidFill>
              </a:rPr>
              <a:t>19</a:t>
            </a:r>
            <a:endParaRPr lang="fr-FR" sz="2000" dirty="0">
              <a:solidFill>
                <a:schemeClr val="tx1"/>
              </a:solidFill>
            </a:endParaRPr>
          </a:p>
        </p:txBody>
      </p:sp>
      <p:graphicFrame>
        <p:nvGraphicFramePr>
          <p:cNvPr id="76" name="Diagram 5"/>
          <p:cNvGraphicFramePr/>
          <p:nvPr/>
        </p:nvGraphicFramePr>
        <p:xfrm>
          <a:off x="1691680" y="3356992"/>
          <a:ext cx="5832648" cy="1800200"/>
        </p:xfrm>
        <a:graphic>
          <a:graphicData uri="http://schemas.openxmlformats.org/drawingml/2006/diagram">
            <dgm:relIds xmlns:dgm="http://schemas.openxmlformats.org/drawingml/2006/diagram" xmlns:r="http://schemas.openxmlformats.org/officeDocument/2006/relationships" r:dm="rId20" r:lo="rId21" r:qs="rId22" r:cs="rId23"/>
          </a:graphicData>
        </a:graphic>
      </p:graphicFrame>
      <p:cxnSp>
        <p:nvCxnSpPr>
          <p:cNvPr id="78" name="Connecteur droit avec flèche 77"/>
          <p:cNvCxnSpPr/>
          <p:nvPr/>
        </p:nvCxnSpPr>
        <p:spPr>
          <a:xfrm flipV="1">
            <a:off x="2483768" y="4365104"/>
            <a:ext cx="216024" cy="100811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pic>
        <p:nvPicPr>
          <p:cNvPr id="81" name="Image 80" descr="program-analysis-logo.jpg"/>
          <p:cNvPicPr>
            <a:picLocks noChangeAspect="1"/>
          </p:cNvPicPr>
          <p:nvPr/>
        </p:nvPicPr>
        <p:blipFill>
          <a:blip r:embed="rId25" cstate="print"/>
          <a:stretch>
            <a:fillRect/>
          </a:stretch>
        </p:blipFill>
        <p:spPr>
          <a:xfrm>
            <a:off x="1835696" y="5445224"/>
            <a:ext cx="1328843" cy="720080"/>
          </a:xfrm>
          <a:prstGeom prst="rect">
            <a:avLst/>
          </a:prstGeom>
        </p:spPr>
      </p:pic>
      <p:sp>
        <p:nvSpPr>
          <p:cNvPr id="82" name="ZoneTexte 81"/>
          <p:cNvSpPr txBox="1"/>
          <p:nvPr/>
        </p:nvSpPr>
        <p:spPr>
          <a:xfrm>
            <a:off x="3419872" y="5949280"/>
            <a:ext cx="2304256" cy="369332"/>
          </a:xfrm>
          <a:prstGeom prst="rect">
            <a:avLst/>
          </a:prstGeom>
          <a:noFill/>
        </p:spPr>
        <p:txBody>
          <a:bodyPr wrap="square" rtlCol="0">
            <a:spAutoFit/>
          </a:bodyPr>
          <a:lstStyle/>
          <a:p>
            <a:r>
              <a:rPr lang="fr-FR" dirty="0" smtClean="0">
                <a:latin typeface="Times New Roman" pitchFamily="18" charset="0"/>
                <a:cs typeface="Times New Roman" pitchFamily="18" charset="0"/>
              </a:rPr>
              <a:t>Code java</a:t>
            </a:r>
            <a:endParaRPr lang="en-US" dirty="0">
              <a:latin typeface="Times New Roman" pitchFamily="18" charset="0"/>
              <a:cs typeface="Times New Roman" pitchFamily="18" charset="0"/>
            </a:endParaRPr>
          </a:p>
        </p:txBody>
      </p:sp>
      <p:sp>
        <p:nvSpPr>
          <p:cNvPr id="29" name="Arrondir un rectangle avec un coin diagonal 28"/>
          <p:cNvSpPr/>
          <p:nvPr>
            <p:custDataLst>
              <p:tags r:id="rId10"/>
            </p:custDataLst>
          </p:nvPr>
        </p:nvSpPr>
        <p:spPr>
          <a:xfrm>
            <a:off x="7140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ea typeface="MS Mincho"/>
                <a:cs typeface="Arial"/>
              </a:rPr>
              <a:t>T.A.L</a:t>
            </a:r>
            <a:endParaRPr lang="fr-FR" sz="2400" dirty="0">
              <a:latin typeface="Modern No. 20" pitchFamily="18" charset="0"/>
            </a:endParaRPr>
          </a:p>
        </p:txBody>
      </p:sp>
      <p:sp>
        <p:nvSpPr>
          <p:cNvPr id="30" name="Arrondir un rectangle avec un coin diagonal 29"/>
          <p:cNvSpPr/>
          <p:nvPr>
            <p:custDataLst>
              <p:tags r:id="rId11"/>
            </p:custDataLst>
          </p:nvPr>
        </p:nvSpPr>
        <p:spPr>
          <a:xfrm>
            <a:off x="183569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T.A.L.A</a:t>
            </a:r>
            <a:endParaRPr lang="fr-FR" sz="2400" dirty="0">
              <a:latin typeface="Modern No. 20" pitchFamily="18" charset="0"/>
              <a:cs typeface="Times New Roman" pitchFamily="18" charset="0"/>
            </a:endParaRPr>
          </a:p>
        </p:txBody>
      </p:sp>
      <p:sp>
        <p:nvSpPr>
          <p:cNvPr id="31" name="Arrondir un rectangle avec un coin diagonal 30"/>
          <p:cNvSpPr/>
          <p:nvPr>
            <p:custDataLst>
              <p:tags r:id="rId12"/>
            </p:custDataLst>
          </p:nvPr>
        </p:nvSpPr>
        <p:spPr>
          <a:xfrm>
            <a:off x="359998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dirty="0" smtClean="0">
                <a:latin typeface="Modern No. 20" pitchFamily="18" charset="0"/>
                <a:cs typeface="Times New Roman" pitchFamily="18" charset="0"/>
              </a:rPr>
              <a:t>Cohésion lexicale</a:t>
            </a:r>
            <a:endParaRPr lang="fr-FR" dirty="0">
              <a:latin typeface="Modern No. 20" pitchFamily="18" charset="0"/>
              <a:cs typeface="Times New Roman" pitchFamily="18" charset="0"/>
            </a:endParaRPr>
          </a:p>
        </p:txBody>
      </p:sp>
      <p:sp>
        <p:nvSpPr>
          <p:cNvPr id="32" name="Arrondir un rectangle avec un coin diagonal 31"/>
          <p:cNvSpPr/>
          <p:nvPr>
            <p:custDataLst>
              <p:tags r:id="rId13"/>
            </p:custDataLst>
          </p:nvPr>
        </p:nvSpPr>
        <p:spPr>
          <a:xfrm>
            <a:off x="5364276" y="43200"/>
            <a:ext cx="1764290" cy="525122"/>
          </a:xfrm>
          <a:prstGeom prst="round2DiagRect">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a:r>
              <a:rPr lang="fr-FR" sz="2400" dirty="0" smtClean="0">
                <a:solidFill>
                  <a:schemeClr val="tx1"/>
                </a:solidFill>
                <a:latin typeface="Modern No. 20" pitchFamily="18" charset="0"/>
                <a:cs typeface="Times New Roman" pitchFamily="18" charset="0"/>
              </a:rPr>
              <a:t>Conception</a:t>
            </a:r>
            <a:endParaRPr lang="fr-FR" sz="2400" dirty="0">
              <a:solidFill>
                <a:schemeClr val="tx1"/>
              </a:solidFill>
              <a:latin typeface="Modern No. 20" pitchFamily="18" charset="0"/>
              <a:cs typeface="Times New Roman" pitchFamily="18" charset="0"/>
            </a:endParaRPr>
          </a:p>
        </p:txBody>
      </p:sp>
      <p:sp>
        <p:nvSpPr>
          <p:cNvPr id="33" name="Arrondir un rectangle avec un coin diagonal 32"/>
          <p:cNvSpPr/>
          <p:nvPr>
            <p:custDataLst>
              <p:tags r:id="rId14"/>
            </p:custDataLst>
          </p:nvPr>
        </p:nvSpPr>
        <p:spPr>
          <a:xfrm>
            <a:off x="712856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dirty="0" smtClean="0">
                <a:latin typeface="Modern No. 20" pitchFamily="18" charset="0"/>
                <a:cs typeface="Times New Roman" pitchFamily="18" charset="0"/>
              </a:rPr>
              <a:t>Mise en œuvre</a:t>
            </a:r>
            <a:endParaRPr lang="fr-FR" sz="2000" dirty="0">
              <a:latin typeface="Modern No. 20" pitchFamily="18" charset="0"/>
              <a:cs typeface="Times New Roman" pitchFamily="18" charset="0"/>
            </a:endParaRPr>
          </a:p>
        </p:txBody>
      </p:sp>
    </p:spTree>
    <p:extLst>
      <p:ext uri="{BB962C8B-B14F-4D97-AF65-F5344CB8AC3E}">
        <p14:creationId xmlns:p14="http://schemas.microsoft.com/office/powerpoint/2010/main" xmlns="" val="775494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mph" presetSubtype="0" fill="hold" grpId="0" nodeType="afterEffect">
                                  <p:stCondLst>
                                    <p:cond delay="0"/>
                                  </p:stCondLst>
                                  <p:childTnLst>
                                    <p:animClr clrSpc="hsl" dir="cw">
                                      <p:cBhvr override="childStyle">
                                        <p:cTn id="6" dur="500" fill="hold"/>
                                        <p:tgtEl>
                                          <p:spTgt spid="32"/>
                                        </p:tgtEl>
                                        <p:attrNameLst>
                                          <p:attrName>style.color</p:attrName>
                                        </p:attrNameLst>
                                      </p:cBhvr>
                                      <p:by>
                                        <p:hsl h="-7200000" s="0" l="0"/>
                                      </p:by>
                                    </p:animClr>
                                    <p:animClr clrSpc="hsl" dir="cw">
                                      <p:cBhvr>
                                        <p:cTn id="7" dur="500" fill="hold"/>
                                        <p:tgtEl>
                                          <p:spTgt spid="32"/>
                                        </p:tgtEl>
                                        <p:attrNameLst>
                                          <p:attrName>fillcolor</p:attrName>
                                        </p:attrNameLst>
                                      </p:cBhvr>
                                      <p:by>
                                        <p:hsl h="-7200000" s="0" l="0"/>
                                      </p:by>
                                    </p:animClr>
                                    <p:animClr clrSpc="hsl" dir="cw">
                                      <p:cBhvr>
                                        <p:cTn id="8" dur="500" fill="hold"/>
                                        <p:tgtEl>
                                          <p:spTgt spid="32"/>
                                        </p:tgtEl>
                                        <p:attrNameLst>
                                          <p:attrName>stroke.color</p:attrName>
                                        </p:attrNameLst>
                                      </p:cBhvr>
                                      <p:by>
                                        <p:hsl h="-7200000" s="0" l="0"/>
                                      </p:by>
                                    </p:animClr>
                                    <p:set>
                                      <p:cBhvr>
                                        <p:cTn id="9" dur="500" fill="hold"/>
                                        <p:tgtEl>
                                          <p:spTgt spid="32"/>
                                        </p:tgtEl>
                                        <p:attrNameLst>
                                          <p:attrName>fill.type</p:attrName>
                                        </p:attrNameLst>
                                      </p:cBhvr>
                                      <p:to>
                                        <p:strVal val="solid"/>
                                      </p:to>
                                    </p:set>
                                  </p:childTnLst>
                                </p:cTn>
                              </p:par>
                            </p:childTnLst>
                          </p:cTn>
                        </p:par>
                        <p:par>
                          <p:cTn id="10" fill="hold">
                            <p:stCondLst>
                              <p:cond delay="1500"/>
                            </p:stCondLst>
                            <p:childTnLst>
                              <p:par>
                                <p:cTn id="11" presetID="22" presetClass="emph" presetSubtype="0" fill="hold" grpId="0" nodeType="afterEffect">
                                  <p:stCondLst>
                                    <p:cond delay="0"/>
                                  </p:stCondLst>
                                  <p:childTnLst>
                                    <p:animClr clrSpc="hsl" dir="cw">
                                      <p:cBhvr override="childStyle">
                                        <p:cTn id="12" dur="500" fill="hold"/>
                                        <p:tgtEl>
                                          <p:spTgt spid="28"/>
                                        </p:tgtEl>
                                        <p:attrNameLst>
                                          <p:attrName>style.color</p:attrName>
                                        </p:attrNameLst>
                                      </p:cBhvr>
                                      <p:by>
                                        <p:hsl h="-7200000" s="0" l="0"/>
                                      </p:by>
                                    </p:animClr>
                                    <p:animClr clrSpc="hsl" dir="cw">
                                      <p:cBhvr>
                                        <p:cTn id="13" dur="500" fill="hold"/>
                                        <p:tgtEl>
                                          <p:spTgt spid="28"/>
                                        </p:tgtEl>
                                        <p:attrNameLst>
                                          <p:attrName>fillcolor</p:attrName>
                                        </p:attrNameLst>
                                      </p:cBhvr>
                                      <p:by>
                                        <p:hsl h="-7200000" s="0" l="0"/>
                                      </p:by>
                                    </p:animClr>
                                    <p:animClr clrSpc="hsl" dir="cw">
                                      <p:cBhvr>
                                        <p:cTn id="14" dur="500" fill="hold"/>
                                        <p:tgtEl>
                                          <p:spTgt spid="28"/>
                                        </p:tgtEl>
                                        <p:attrNameLst>
                                          <p:attrName>stroke.color</p:attrName>
                                        </p:attrNameLst>
                                      </p:cBhvr>
                                      <p:by>
                                        <p:hsl h="-7200000" s="0" l="0"/>
                                      </p:by>
                                    </p:animClr>
                                    <p:set>
                                      <p:cBhvr>
                                        <p:cTn id="15" dur="500" fill="hold"/>
                                        <p:tgtEl>
                                          <p:spTgt spid="28"/>
                                        </p:tgtEl>
                                        <p:attrNameLst>
                                          <p:attrName>fill.type</p:attrName>
                                        </p:attrNameLst>
                                      </p:cBhvr>
                                      <p:to>
                                        <p:strVal val="solid"/>
                                      </p:to>
                                    </p:set>
                                  </p:childTnLst>
                                </p:cTn>
                              </p:par>
                            </p:childTnLst>
                          </p:cTn>
                        </p:par>
                      </p:childTnLst>
                    </p:cTn>
                  </p:par>
                  <p:par>
                    <p:cTn id="16" fill="hold">
                      <p:stCondLst>
                        <p:cond delay="indefinite"/>
                      </p:stCondLst>
                      <p:childTnLst>
                        <p:par>
                          <p:cTn id="17" fill="hold">
                            <p:stCondLst>
                              <p:cond delay="0"/>
                            </p:stCondLst>
                            <p:childTnLst>
                              <p:par>
                                <p:cTn id="18" presetID="23" presetClass="entr" presetSubtype="16" fill="hold" nodeType="click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anim calcmode="lin" valueType="num">
                                      <p:cBhvr>
                                        <p:cTn id="20"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21"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23" presetClass="entr" presetSubtype="16" fill="hold" grpId="0" nodeType="clickEffect">
                                  <p:stCondLst>
                                    <p:cond delay="0"/>
                                  </p:stCondLst>
                                  <p:childTnLst>
                                    <p:set>
                                      <p:cBhvr>
                                        <p:cTn id="25" dur="1" fill="hold">
                                          <p:stCondLst>
                                            <p:cond delay="0"/>
                                          </p:stCondLst>
                                        </p:cTn>
                                        <p:tgtEl>
                                          <p:spTgt spid="76"/>
                                        </p:tgtEl>
                                        <p:attrNameLst>
                                          <p:attrName>style.visibility</p:attrName>
                                        </p:attrNameLst>
                                      </p:cBhvr>
                                      <p:to>
                                        <p:strVal val="visible"/>
                                      </p:to>
                                    </p:set>
                                    <p:anim calcmode="lin" valueType="num">
                                      <p:cBhvr>
                                        <p:cTn id="26" dur="500" fill="hold"/>
                                        <p:tgtEl>
                                          <p:spTgt spid="76"/>
                                        </p:tgtEl>
                                        <p:attrNameLst>
                                          <p:attrName>ppt_w</p:attrName>
                                        </p:attrNameLst>
                                      </p:cBhvr>
                                      <p:tavLst>
                                        <p:tav tm="0">
                                          <p:val>
                                            <p:fltVal val="0"/>
                                          </p:val>
                                        </p:tav>
                                        <p:tav tm="100000">
                                          <p:val>
                                            <p:strVal val="#ppt_w"/>
                                          </p:val>
                                        </p:tav>
                                      </p:tavLst>
                                    </p:anim>
                                    <p:anim calcmode="lin" valueType="num">
                                      <p:cBhvr>
                                        <p:cTn id="27" dur="500" fill="hold"/>
                                        <p:tgtEl>
                                          <p:spTgt spid="76"/>
                                        </p:tgtEl>
                                        <p:attrNameLst>
                                          <p:attrName>ppt_h</p:attrName>
                                        </p:attrNameLst>
                                      </p:cBhvr>
                                      <p:tavLst>
                                        <p:tav tm="0">
                                          <p:val>
                                            <p:fltVal val="0"/>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37" presetClass="entr" presetSubtype="0" fill="hold" nodeType="clickEffect">
                                  <p:stCondLst>
                                    <p:cond delay="0"/>
                                  </p:stCondLst>
                                  <p:childTnLst>
                                    <p:set>
                                      <p:cBhvr>
                                        <p:cTn id="31" dur="1" fill="hold">
                                          <p:stCondLst>
                                            <p:cond delay="0"/>
                                          </p:stCondLst>
                                        </p:cTn>
                                        <p:tgtEl>
                                          <p:spTgt spid="78"/>
                                        </p:tgtEl>
                                        <p:attrNameLst>
                                          <p:attrName>style.visibility</p:attrName>
                                        </p:attrNameLst>
                                      </p:cBhvr>
                                      <p:to>
                                        <p:strVal val="visible"/>
                                      </p:to>
                                    </p:set>
                                    <p:animEffect transition="in" filter="fade">
                                      <p:cBhvr>
                                        <p:cTn id="32" dur="1000"/>
                                        <p:tgtEl>
                                          <p:spTgt spid="78"/>
                                        </p:tgtEl>
                                      </p:cBhvr>
                                    </p:animEffect>
                                    <p:anim calcmode="lin" valueType="num">
                                      <p:cBhvr>
                                        <p:cTn id="33" dur="1000" fill="hold"/>
                                        <p:tgtEl>
                                          <p:spTgt spid="78"/>
                                        </p:tgtEl>
                                        <p:attrNameLst>
                                          <p:attrName>ppt_x</p:attrName>
                                        </p:attrNameLst>
                                      </p:cBhvr>
                                      <p:tavLst>
                                        <p:tav tm="0">
                                          <p:val>
                                            <p:strVal val="#ppt_x"/>
                                          </p:val>
                                        </p:tav>
                                        <p:tav tm="100000">
                                          <p:val>
                                            <p:strVal val="#ppt_x"/>
                                          </p:val>
                                        </p:tav>
                                      </p:tavLst>
                                    </p:anim>
                                    <p:anim calcmode="lin" valueType="num">
                                      <p:cBhvr>
                                        <p:cTn id="34" dur="900" decel="100000" fill="hold"/>
                                        <p:tgtEl>
                                          <p:spTgt spid="78"/>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78"/>
                                        </p:tgtEl>
                                        <p:attrNameLst>
                                          <p:attrName>ppt_y</p:attrName>
                                        </p:attrNameLst>
                                      </p:cBhvr>
                                      <p:tavLst>
                                        <p:tav tm="0">
                                          <p:val>
                                            <p:strVal val="#ppt_y-.03"/>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81"/>
                                        </p:tgtEl>
                                        <p:attrNameLst>
                                          <p:attrName>style.visibility</p:attrName>
                                        </p:attrNameLst>
                                      </p:cBhvr>
                                      <p:to>
                                        <p:strVal val="visible"/>
                                      </p:to>
                                    </p:set>
                                    <p:anim calcmode="lin" valueType="num">
                                      <p:cBhvr additive="base">
                                        <p:cTn id="40" dur="500" fill="hold"/>
                                        <p:tgtEl>
                                          <p:spTgt spid="81"/>
                                        </p:tgtEl>
                                        <p:attrNameLst>
                                          <p:attrName>ppt_x</p:attrName>
                                        </p:attrNameLst>
                                      </p:cBhvr>
                                      <p:tavLst>
                                        <p:tav tm="0">
                                          <p:val>
                                            <p:strVal val="#ppt_x"/>
                                          </p:val>
                                        </p:tav>
                                        <p:tav tm="100000">
                                          <p:val>
                                            <p:strVal val="#ppt_x"/>
                                          </p:val>
                                        </p:tav>
                                      </p:tavLst>
                                    </p:anim>
                                    <p:anim calcmode="lin" valueType="num">
                                      <p:cBhvr additive="base">
                                        <p:cTn id="41" dur="500" fill="hold"/>
                                        <p:tgtEl>
                                          <p:spTgt spid="81"/>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82"/>
                                        </p:tgtEl>
                                        <p:attrNameLst>
                                          <p:attrName>style.visibility</p:attrName>
                                        </p:attrNameLst>
                                      </p:cBhvr>
                                      <p:to>
                                        <p:strVal val="visible"/>
                                      </p:to>
                                    </p:set>
                                    <p:animEffect transition="in" filter="wipe(down)">
                                      <p:cBhvr>
                                        <p:cTn id="46"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Graphic spid="76" grpId="0">
        <p:bldAsOne/>
      </p:bldGraphic>
      <p:bldP spid="82" grpId="0"/>
      <p:bldP spid="3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1"/>
          <p:cNvSpPr/>
          <p:nvPr>
            <p:custDataLst>
              <p:tags r:id="rId1"/>
            </p:custDataLst>
          </p:nvPr>
        </p:nvSpPr>
        <p:spPr>
          <a:xfrm>
            <a:off x="1224000" y="2143116"/>
            <a:ext cx="6696000" cy="4357718"/>
          </a:xfrm>
          <a:prstGeom prst="roundRect">
            <a:avLst/>
          </a:prstGeom>
          <a:solidFill>
            <a:sysClr val="window" lastClr="FFFFFF"/>
          </a:solidFill>
          <a:ln w="25400" cap="flat" cmpd="sng" algn="ctr">
            <a:solidFill>
              <a:srgbClr val="4F81BD"/>
            </a:solidFill>
            <a:prstDash val="solid"/>
          </a:ln>
          <a:effectLst/>
        </p:spPr>
        <p:txBody>
          <a:bodyPr rtlCol="0" anchor="ctr"/>
          <a:lstStyle/>
          <a:p>
            <a:pPr marL="457200" indent="-457200" algn="just">
              <a:lnSpc>
                <a:spcPct val="150000"/>
              </a:lnSpc>
              <a:spcBef>
                <a:spcPts val="1200"/>
              </a:spcBef>
              <a:spcAft>
                <a:spcPts val="1000"/>
              </a:spcAft>
              <a:buFont typeface="+mj-lt"/>
              <a:buAutoNum type="arabicPeriod"/>
            </a:pPr>
            <a:r>
              <a:rPr lang="fr-FR" sz="2000" b="1" dirty="0" smtClean="0"/>
              <a:t>Calcul des fréquences pondérées :</a:t>
            </a:r>
          </a:p>
          <a:p>
            <a:pPr marL="457200" indent="-457200">
              <a:lnSpc>
                <a:spcPct val="150000"/>
              </a:lnSpc>
              <a:spcBef>
                <a:spcPts val="1200"/>
              </a:spcBef>
              <a:spcAft>
                <a:spcPts val="1000"/>
              </a:spcAft>
            </a:pPr>
            <a:r>
              <a:rPr lang="fr-FR" sz="2000" dirty="0" smtClean="0"/>
              <a:t>Notant que </a:t>
            </a:r>
            <a:r>
              <a:rPr lang="fr-FR" sz="2000" i="1" dirty="0" err="1" smtClean="0"/>
              <a:t>tf_idf</a:t>
            </a:r>
            <a:r>
              <a:rPr lang="fr-FR" sz="2000" dirty="0" smtClean="0"/>
              <a:t> dans sa version standard calcule le poids (fréquence pondérée) d’un terme dans un document par rapport à une collection de documents. Cette métrique peut être adaptée pour considérer un terme d’une phrase par rapport à une collection de phrases (texte).</a:t>
            </a:r>
            <a:endParaRPr lang="fr-FR" sz="2000" b="1" dirty="0" smtClean="0">
              <a:ea typeface="Calibri"/>
              <a:cs typeface="Arial"/>
            </a:endParaRPr>
          </a:p>
          <a:p>
            <a:pPr marL="457200" indent="-457200" algn="just">
              <a:lnSpc>
                <a:spcPct val="150000"/>
              </a:lnSpc>
              <a:spcBef>
                <a:spcPts val="1200"/>
              </a:spcBef>
              <a:spcAft>
                <a:spcPts val="1000"/>
              </a:spcAft>
            </a:pPr>
            <a:endParaRPr lang="fr-FR" sz="2000" dirty="0">
              <a:ea typeface="Calibri"/>
              <a:cs typeface="Arial"/>
            </a:endParaRPr>
          </a:p>
        </p:txBody>
      </p:sp>
      <p:sp>
        <p:nvSpPr>
          <p:cNvPr id="3" name="Rectangle à coins arrondis 2"/>
          <p:cNvSpPr/>
          <p:nvPr>
            <p:custDataLst>
              <p:tags r:id="rId2"/>
            </p:custDataLst>
          </p:nvPr>
        </p:nvSpPr>
        <p:spPr>
          <a:xfrm>
            <a:off x="0" y="2504676"/>
            <a:ext cx="1224000" cy="61200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lvl="0" algn="ctr">
              <a:defRPr/>
            </a:pPr>
            <a:r>
              <a:rPr lang="fr-FR" sz="1400" kern="0" dirty="0" smtClean="0">
                <a:solidFill>
                  <a:sysClr val="windowText" lastClr="000000"/>
                </a:solidFill>
                <a:latin typeface="Times New Roman" pitchFamily="18" charset="0"/>
                <a:cs typeface="Times New Roman" pitchFamily="18" charset="0"/>
              </a:rPr>
              <a:t>segmentation</a:t>
            </a:r>
            <a:endParaRPr lang="fr-FR" sz="1400" kern="0" dirty="0">
              <a:solidFill>
                <a:sysClr val="windowText" lastClr="000000"/>
              </a:solidFill>
              <a:latin typeface="Times New Roman" pitchFamily="18" charset="0"/>
              <a:cs typeface="Times New Roman" pitchFamily="18" charset="0"/>
            </a:endParaRPr>
          </a:p>
        </p:txBody>
      </p:sp>
      <p:sp>
        <p:nvSpPr>
          <p:cNvPr id="5" name="Rectangle à coins arrondis 4"/>
          <p:cNvSpPr/>
          <p:nvPr>
            <p:custDataLst>
              <p:tags r:id="rId3"/>
            </p:custDataLst>
          </p:nvPr>
        </p:nvSpPr>
        <p:spPr>
          <a:xfrm>
            <a:off x="7920000" y="5204962"/>
            <a:ext cx="1224000" cy="744317"/>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lvl="0" algn="ctr">
              <a:defRPr/>
            </a:pPr>
            <a:r>
              <a:rPr lang="fr-FR" sz="1400" kern="0" dirty="0" smtClean="0">
                <a:solidFill>
                  <a:sysClr val="windowText" lastClr="000000"/>
                </a:solidFill>
                <a:latin typeface="Times New Roman" pitchFamily="18" charset="0"/>
                <a:cs typeface="Times New Roman" pitchFamily="18" charset="0"/>
              </a:rPr>
              <a:t>Calcul de la similarité</a:t>
            </a:r>
          </a:p>
          <a:p>
            <a:pPr lvl="0" algn="ctr">
              <a:defRPr/>
            </a:pPr>
            <a:r>
              <a:rPr lang="fr-FR" sz="1400" kern="0" dirty="0" smtClean="0">
                <a:solidFill>
                  <a:sysClr val="windowText" lastClr="000000"/>
                </a:solidFill>
                <a:latin typeface="Times New Roman" pitchFamily="18" charset="0"/>
                <a:cs typeface="Times New Roman" pitchFamily="18" charset="0"/>
              </a:rPr>
              <a:t>(cosinus)</a:t>
            </a:r>
            <a:endParaRPr lang="fr-FR" sz="1400" kern="0" dirty="0">
              <a:solidFill>
                <a:sysClr val="windowText" lastClr="000000"/>
              </a:solidFill>
              <a:latin typeface="Times New Roman" pitchFamily="18" charset="0"/>
              <a:cs typeface="Times New Roman" pitchFamily="18" charset="0"/>
            </a:endParaRPr>
          </a:p>
        </p:txBody>
      </p:sp>
      <p:sp>
        <p:nvSpPr>
          <p:cNvPr id="6" name="Rectangle à coins arrondis 5"/>
          <p:cNvSpPr/>
          <p:nvPr>
            <p:custDataLst>
              <p:tags r:id="rId4"/>
            </p:custDataLst>
          </p:nvPr>
        </p:nvSpPr>
        <p:spPr>
          <a:xfrm>
            <a:off x="-6246" y="3861048"/>
            <a:ext cx="1224000" cy="61200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algn="ctr"/>
            <a:r>
              <a:rPr lang="fr-FR" sz="1400" kern="0" dirty="0" smtClean="0">
                <a:solidFill>
                  <a:sysClr val="windowText" lastClr="000000"/>
                </a:solidFill>
                <a:latin typeface="Times New Roman" pitchFamily="18" charset="0"/>
                <a:cs typeface="Times New Roman" pitchFamily="18" charset="0"/>
              </a:rPr>
              <a:t>Filtrage et normalisation</a:t>
            </a:r>
            <a:endParaRPr lang="fr-FR" sz="1400" kern="0" dirty="0">
              <a:solidFill>
                <a:sysClr val="windowText" lastClr="000000"/>
              </a:solidFill>
              <a:latin typeface="Times New Roman" pitchFamily="18" charset="0"/>
              <a:cs typeface="Times New Roman" pitchFamily="18" charset="0"/>
            </a:endParaRPr>
          </a:p>
        </p:txBody>
      </p:sp>
      <p:grpSp>
        <p:nvGrpSpPr>
          <p:cNvPr id="14" name="Groupe 13"/>
          <p:cNvGrpSpPr/>
          <p:nvPr>
            <p:custDataLst>
              <p:tags r:id="rId5"/>
            </p:custDataLst>
          </p:nvPr>
        </p:nvGrpSpPr>
        <p:grpSpPr>
          <a:xfrm>
            <a:off x="252000" y="1440000"/>
            <a:ext cx="2714644" cy="500066"/>
            <a:chOff x="571472" y="928670"/>
            <a:chExt cx="2714644" cy="500066"/>
          </a:xfrm>
        </p:grpSpPr>
        <p:pic>
          <p:nvPicPr>
            <p:cNvPr id="15" name="Picture 36" descr="037CN11"/>
            <p:cNvPicPr>
              <a:picLocks noChangeAspect="1" noChangeArrowheads="1"/>
            </p:cNvPicPr>
            <p:nvPr/>
          </p:nvPicPr>
          <p:blipFill>
            <a:blip r:embed="rId17" cstate="print"/>
            <a:srcRect/>
            <a:stretch>
              <a:fillRect/>
            </a:stretch>
          </p:blipFill>
          <p:spPr bwMode="auto">
            <a:xfrm>
              <a:off x="571472" y="928670"/>
              <a:ext cx="2714644" cy="500066"/>
            </a:xfrm>
            <a:prstGeom prst="rect">
              <a:avLst/>
            </a:prstGeom>
            <a:noFill/>
          </p:spPr>
        </p:pic>
        <p:sp>
          <p:nvSpPr>
            <p:cNvPr id="16" name="Arrondir un rectangle avec un coin diagonal 15"/>
            <p:cNvSpPr/>
            <p:nvPr/>
          </p:nvSpPr>
          <p:spPr>
            <a:xfrm>
              <a:off x="857224" y="1000108"/>
              <a:ext cx="2071702" cy="360040"/>
            </a:xfrm>
            <a:prstGeom prst="round2DiagRect">
              <a:avLst/>
            </a:prstGeom>
            <a:noFill/>
          </p:spPr>
          <p:style>
            <a:lnRef idx="0">
              <a:schemeClr val="accent6"/>
            </a:lnRef>
            <a:fillRef idx="3">
              <a:schemeClr val="accent6"/>
            </a:fillRef>
            <a:effectRef idx="3">
              <a:schemeClr val="accent6"/>
            </a:effectRef>
            <a:fontRef idx="minor">
              <a:schemeClr val="lt1"/>
            </a:fontRef>
          </p:style>
          <p:txBody>
            <a:bodyPr rtlCol="0" anchor="ctr"/>
            <a:lstStyle/>
            <a:p>
              <a:pPr algn="ctr"/>
              <a:r>
                <a:rPr lang="fr-FR" sz="2000" i="1" dirty="0" smtClean="0">
                  <a:solidFill>
                    <a:schemeClr val="tx1"/>
                  </a:solidFill>
                  <a:latin typeface="Comic Sans MS" pitchFamily="66" charset="0"/>
                </a:rPr>
                <a:t>Modules</a:t>
              </a:r>
              <a:endParaRPr lang="fr-FR" sz="2000" i="1" dirty="0">
                <a:solidFill>
                  <a:schemeClr val="tx1"/>
                </a:solidFill>
                <a:latin typeface="Comic Sans MS" pitchFamily="66" charset="0"/>
              </a:endParaRPr>
            </a:p>
          </p:txBody>
        </p:sp>
      </p:grpSp>
      <p:sp>
        <p:nvSpPr>
          <p:cNvPr id="17" name="Rectangle à coins arrondis 16"/>
          <p:cNvSpPr/>
          <p:nvPr>
            <p:custDataLst>
              <p:tags r:id="rId6"/>
            </p:custDataLst>
          </p:nvPr>
        </p:nvSpPr>
        <p:spPr>
          <a:xfrm>
            <a:off x="7812360" y="2505600"/>
            <a:ext cx="1331640" cy="61200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algn="ctr"/>
            <a:r>
              <a:rPr lang="fr-FR" sz="1400" kern="0" dirty="0" smtClean="0">
                <a:solidFill>
                  <a:sysClr val="windowText" lastClr="000000"/>
                </a:solidFill>
                <a:latin typeface="Times New Roman" pitchFamily="18" charset="0"/>
                <a:cs typeface="Times New Roman" pitchFamily="18" charset="0"/>
              </a:rPr>
              <a:t>Lemmatisation</a:t>
            </a:r>
            <a:endParaRPr lang="fr-FR" sz="1400" kern="0" dirty="0">
              <a:solidFill>
                <a:sysClr val="windowText" lastClr="000000"/>
              </a:solidFill>
              <a:latin typeface="Times New Roman" pitchFamily="18" charset="0"/>
              <a:cs typeface="Times New Roman" pitchFamily="18" charset="0"/>
            </a:endParaRPr>
          </a:p>
        </p:txBody>
      </p:sp>
      <p:sp>
        <p:nvSpPr>
          <p:cNvPr id="19" name="Rectangle à coins arrondis 18"/>
          <p:cNvSpPr/>
          <p:nvPr>
            <p:custDataLst>
              <p:tags r:id="rId7"/>
            </p:custDataLst>
          </p:nvPr>
        </p:nvSpPr>
        <p:spPr>
          <a:xfrm>
            <a:off x="7920000" y="3870000"/>
            <a:ext cx="1224000" cy="612000"/>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fr-FR" sz="1400" kern="0" dirty="0" smtClean="0">
                <a:solidFill>
                  <a:sysClr val="windowText" lastClr="000000"/>
                </a:solidFill>
                <a:latin typeface="Times New Roman" pitchFamily="18" charset="0"/>
                <a:cs typeface="Times New Roman" pitchFamily="18" charset="0"/>
              </a:rPr>
              <a:t>Pondération</a:t>
            </a:r>
          </a:p>
          <a:p>
            <a:pPr algn="ctr"/>
            <a:r>
              <a:rPr lang="fr-FR" sz="1400" kern="0" dirty="0" smtClean="0">
                <a:solidFill>
                  <a:sysClr val="windowText" lastClr="000000"/>
                </a:solidFill>
                <a:latin typeface="Times New Roman" pitchFamily="18" charset="0"/>
                <a:cs typeface="Times New Roman" pitchFamily="18" charset="0"/>
              </a:rPr>
              <a:t>(TF_IDF)</a:t>
            </a:r>
            <a:endParaRPr lang="fr-FR" sz="1400" kern="0" dirty="0">
              <a:solidFill>
                <a:sysClr val="windowText" lastClr="000000"/>
              </a:solidFill>
              <a:latin typeface="Times New Roman" pitchFamily="18" charset="0"/>
              <a:cs typeface="Times New Roman" pitchFamily="18" charset="0"/>
            </a:endParaRPr>
          </a:p>
        </p:txBody>
      </p:sp>
      <p:sp>
        <p:nvSpPr>
          <p:cNvPr id="72" name="Arrondir un rectangle avec un coin diagonal 71"/>
          <p:cNvSpPr/>
          <p:nvPr>
            <p:custDataLst>
              <p:tags r:id="rId8"/>
            </p:custDataLst>
          </p:nvPr>
        </p:nvSpPr>
        <p:spPr>
          <a:xfrm>
            <a:off x="71642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1600" dirty="0" smtClean="0">
                <a:latin typeface="Times New Roman" pitchFamily="18" charset="0"/>
                <a:cs typeface="Times New Roman" pitchFamily="18" charset="0"/>
              </a:rPr>
              <a:t>Mise en œuvre</a:t>
            </a:r>
            <a:endParaRPr lang="fr-FR" sz="1600" dirty="0">
              <a:latin typeface="Times New Roman" pitchFamily="18" charset="0"/>
              <a:cs typeface="Times New Roman" pitchFamily="18" charset="0"/>
            </a:endParaRPr>
          </a:p>
        </p:txBody>
      </p:sp>
      <p:pic>
        <p:nvPicPr>
          <p:cNvPr id="73" name="Picture 3"/>
          <p:cNvPicPr>
            <a:picLocks noChangeAspect="1" noChangeArrowheads="1"/>
          </p:cNvPicPr>
          <p:nvPr>
            <p:custDataLst>
              <p:tags r:id="rId9"/>
            </p:custDataLst>
          </p:nvPr>
        </p:nvPicPr>
        <p:blipFill>
          <a:blip r:embed="rId18" cstate="print"/>
          <a:srcRect/>
          <a:stretch>
            <a:fillRect/>
          </a:stretch>
        </p:blipFill>
        <p:spPr bwMode="auto">
          <a:xfrm>
            <a:off x="0" y="410939"/>
            <a:ext cx="9144000" cy="785813"/>
          </a:xfrm>
          <a:prstGeom prst="rect">
            <a:avLst/>
          </a:prstGeom>
          <a:noFill/>
          <a:ln w="9525">
            <a:noFill/>
            <a:miter lim="800000"/>
            <a:headEnd/>
            <a:tailEnd/>
          </a:ln>
        </p:spPr>
      </p:pic>
      <p:pic>
        <p:nvPicPr>
          <p:cNvPr id="77" name="Picture 12"/>
          <p:cNvPicPr preferRelativeResize="0">
            <a:picLocks noChangeArrowheads="1"/>
          </p:cNvPicPr>
          <p:nvPr>
            <p:custDataLst>
              <p:tags r:id="rId10"/>
            </p:custDataLst>
          </p:nvPr>
        </p:nvPicPr>
        <p:blipFill>
          <a:blip r:embed="rId19" cstate="print"/>
          <a:srcRect/>
          <a:stretch>
            <a:fillRect/>
          </a:stretch>
        </p:blipFill>
        <p:spPr bwMode="auto">
          <a:xfrm>
            <a:off x="5976000" y="586800"/>
            <a:ext cx="503238" cy="503238"/>
          </a:xfrm>
          <a:prstGeom prst="rect">
            <a:avLst/>
          </a:prstGeom>
          <a:noFill/>
          <a:ln w="9525">
            <a:noFill/>
            <a:miter lim="800000"/>
            <a:headEnd/>
            <a:tailEnd/>
          </a:ln>
        </p:spPr>
      </p:pic>
      <p:sp>
        <p:nvSpPr>
          <p:cNvPr id="78" name="Ellipse 77"/>
          <p:cNvSpPr/>
          <p:nvPr/>
        </p:nvSpPr>
        <p:spPr>
          <a:xfrm>
            <a:off x="7884368" y="6309320"/>
            <a:ext cx="802432" cy="43204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dirty="0" smtClean="0">
                <a:solidFill>
                  <a:schemeClr val="tx1"/>
                </a:solidFill>
              </a:rPr>
              <a:t>20</a:t>
            </a:r>
            <a:endParaRPr lang="fr-FR" sz="2000" dirty="0">
              <a:solidFill>
                <a:schemeClr val="tx1"/>
              </a:solidFill>
            </a:endParaRPr>
          </a:p>
        </p:txBody>
      </p:sp>
      <p:pic>
        <p:nvPicPr>
          <p:cNvPr id="104449" name="Picture 1"/>
          <p:cNvPicPr>
            <a:picLocks noChangeAspect="1" noChangeArrowheads="1"/>
          </p:cNvPicPr>
          <p:nvPr/>
        </p:nvPicPr>
        <p:blipFill>
          <a:blip r:embed="rId20" cstate="print"/>
          <a:srcRect/>
          <a:stretch>
            <a:fillRect/>
          </a:stretch>
        </p:blipFill>
        <p:spPr bwMode="auto">
          <a:xfrm>
            <a:off x="2843808" y="5373216"/>
            <a:ext cx="3815380" cy="725041"/>
          </a:xfrm>
          <a:prstGeom prst="rect">
            <a:avLst/>
          </a:prstGeom>
          <a:noFill/>
          <a:ln w="9525">
            <a:noFill/>
            <a:miter lim="800000"/>
            <a:headEnd/>
            <a:tailEnd/>
          </a:ln>
        </p:spPr>
      </p:pic>
      <p:sp>
        <p:nvSpPr>
          <p:cNvPr id="20" name="Arrondir un rectangle avec un coin diagonal 19"/>
          <p:cNvSpPr/>
          <p:nvPr>
            <p:custDataLst>
              <p:tags r:id="rId11"/>
            </p:custDataLst>
          </p:nvPr>
        </p:nvSpPr>
        <p:spPr>
          <a:xfrm>
            <a:off x="0" y="0"/>
            <a:ext cx="1835696"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ea typeface="MS Mincho"/>
                <a:cs typeface="Arial"/>
              </a:rPr>
              <a:t>T.A.L</a:t>
            </a:r>
            <a:endParaRPr lang="fr-FR" sz="2400" dirty="0">
              <a:latin typeface="Modern No. 20" pitchFamily="18" charset="0"/>
            </a:endParaRPr>
          </a:p>
        </p:txBody>
      </p:sp>
      <p:sp>
        <p:nvSpPr>
          <p:cNvPr id="21" name="Arrondir un rectangle avec un coin diagonal 20"/>
          <p:cNvSpPr/>
          <p:nvPr>
            <p:custDataLst>
              <p:tags r:id="rId12"/>
            </p:custDataLst>
          </p:nvPr>
        </p:nvSpPr>
        <p:spPr>
          <a:xfrm>
            <a:off x="1835696" y="0"/>
            <a:ext cx="1836298"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T.A.L.A</a:t>
            </a:r>
            <a:endParaRPr lang="fr-FR" sz="2400" dirty="0">
              <a:latin typeface="Modern No. 20" pitchFamily="18" charset="0"/>
              <a:cs typeface="Times New Roman" pitchFamily="18" charset="0"/>
            </a:endParaRPr>
          </a:p>
        </p:txBody>
      </p:sp>
      <p:sp>
        <p:nvSpPr>
          <p:cNvPr id="22" name="Arrondir un rectangle avec un coin diagonal 21"/>
          <p:cNvSpPr/>
          <p:nvPr>
            <p:custDataLst>
              <p:tags r:id="rId13"/>
            </p:custDataLst>
          </p:nvPr>
        </p:nvSpPr>
        <p:spPr>
          <a:xfrm>
            <a:off x="3635896"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dirty="0" smtClean="0">
                <a:latin typeface="Modern No. 20" pitchFamily="18" charset="0"/>
                <a:cs typeface="Times New Roman" pitchFamily="18" charset="0"/>
              </a:rPr>
              <a:t>Cohésion lexicale</a:t>
            </a:r>
            <a:endParaRPr lang="fr-FR" dirty="0">
              <a:latin typeface="Modern No. 20" pitchFamily="18" charset="0"/>
              <a:cs typeface="Times New Roman" pitchFamily="18" charset="0"/>
            </a:endParaRPr>
          </a:p>
        </p:txBody>
      </p:sp>
      <p:sp>
        <p:nvSpPr>
          <p:cNvPr id="23" name="Arrondir un rectangle avec un coin diagonal 22"/>
          <p:cNvSpPr/>
          <p:nvPr>
            <p:custDataLst>
              <p:tags r:id="rId14"/>
            </p:custDataLst>
          </p:nvPr>
        </p:nvSpPr>
        <p:spPr>
          <a:xfrm>
            <a:off x="5364088" y="0"/>
            <a:ext cx="1764290" cy="525122"/>
          </a:xfrm>
          <a:prstGeom prst="round2DiagRect">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a:r>
              <a:rPr lang="fr-FR" sz="2400" dirty="0" smtClean="0">
                <a:solidFill>
                  <a:schemeClr val="tx1"/>
                </a:solidFill>
                <a:latin typeface="Modern No. 20" pitchFamily="18" charset="0"/>
                <a:cs typeface="Times New Roman" pitchFamily="18" charset="0"/>
              </a:rPr>
              <a:t>Conception</a:t>
            </a:r>
            <a:endParaRPr lang="fr-FR" sz="2400" dirty="0">
              <a:solidFill>
                <a:schemeClr val="tx1"/>
              </a:solidFill>
              <a:latin typeface="Modern No. 20" pitchFamily="18" charset="0"/>
              <a:cs typeface="Times New Roman" pitchFamily="18" charset="0"/>
            </a:endParaRPr>
          </a:p>
        </p:txBody>
      </p:sp>
    </p:spTree>
    <p:extLst>
      <p:ext uri="{BB962C8B-B14F-4D97-AF65-F5344CB8AC3E}">
        <p14:creationId xmlns:p14="http://schemas.microsoft.com/office/powerpoint/2010/main" xmlns="" val="4179861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1" nodeType="afterEffect">
                                  <p:stCondLst>
                                    <p:cond delay="0"/>
                                  </p:stCondLst>
                                  <p:iterate type="lt">
                                    <p:tmPct val="0"/>
                                  </p:iterate>
                                  <p:childTnLst>
                                    <p:set>
                                      <p:cBhvr>
                                        <p:cTn id="6" dur="1" fill="hold">
                                          <p:stCondLst>
                                            <p:cond delay="0"/>
                                          </p:stCondLst>
                                        </p:cTn>
                                        <p:tgtEl>
                                          <p:spTgt spid="19"/>
                                        </p:tgtEl>
                                        <p:attrNameLst>
                                          <p:attrName>style.visibility</p:attrName>
                                        </p:attrNameLst>
                                      </p:cBhvr>
                                      <p:to>
                                        <p:strVal val="visible"/>
                                      </p:to>
                                    </p:set>
                                    <p:animScale>
                                      <p:cBhvr>
                                        <p:cTn id="7"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9"/>
                                        </p:tgtEl>
                                        <p:attrNameLst>
                                          <p:attrName>ppt_x</p:attrName>
                                          <p:attrName>ppt_y</p:attrName>
                                        </p:attrNameLst>
                                      </p:cBhvr>
                                    </p:animMotion>
                                    <p:animEffect transition="in" filter="fade">
                                      <p:cBhvr>
                                        <p:cTn id="9" dur="1000"/>
                                        <p:tgtEl>
                                          <p:spTgt spid="19"/>
                                        </p:tgtEl>
                                      </p:cBhvr>
                                    </p:animEffect>
                                  </p:childTnLst>
                                </p:cTn>
                              </p:par>
                            </p:childTnLst>
                          </p:cTn>
                        </p:par>
                        <p:par>
                          <p:cTn id="10" fill="hold">
                            <p:stCondLst>
                              <p:cond delay="1000"/>
                            </p:stCondLst>
                            <p:childTnLst>
                              <p:par>
                                <p:cTn id="11" presetID="22" presetClass="emph" presetSubtype="0" fill="hold" grpId="0" nodeType="afterEffect">
                                  <p:stCondLst>
                                    <p:cond delay="0"/>
                                  </p:stCondLst>
                                  <p:iterate type="lt">
                                    <p:tmPct val="0"/>
                                  </p:iterate>
                                  <p:childTnLst>
                                    <p:animClr clrSpc="hsl" dir="cw">
                                      <p:cBhvr override="childStyle">
                                        <p:cTn id="12" dur="500" fill="hold"/>
                                        <p:tgtEl>
                                          <p:spTgt spid="19"/>
                                        </p:tgtEl>
                                        <p:attrNameLst>
                                          <p:attrName>style.color</p:attrName>
                                        </p:attrNameLst>
                                      </p:cBhvr>
                                      <p:by>
                                        <p:hsl h="-7200000" s="0" l="0"/>
                                      </p:by>
                                    </p:animClr>
                                    <p:animClr clrSpc="hsl" dir="cw">
                                      <p:cBhvr>
                                        <p:cTn id="13" dur="500" fill="hold"/>
                                        <p:tgtEl>
                                          <p:spTgt spid="19"/>
                                        </p:tgtEl>
                                        <p:attrNameLst>
                                          <p:attrName>fillcolor</p:attrName>
                                        </p:attrNameLst>
                                      </p:cBhvr>
                                      <p:by>
                                        <p:hsl h="-7200000" s="0" l="0"/>
                                      </p:by>
                                    </p:animClr>
                                    <p:animClr clrSpc="hsl" dir="cw">
                                      <p:cBhvr>
                                        <p:cTn id="14" dur="500" fill="hold"/>
                                        <p:tgtEl>
                                          <p:spTgt spid="19"/>
                                        </p:tgtEl>
                                        <p:attrNameLst>
                                          <p:attrName>stroke.color</p:attrName>
                                        </p:attrNameLst>
                                      </p:cBhvr>
                                      <p:by>
                                        <p:hsl h="-7200000" s="0" l="0"/>
                                      </p:by>
                                    </p:animClr>
                                    <p:set>
                                      <p:cBhvr>
                                        <p:cTn id="15" dur="500" fill="hold"/>
                                        <p:tgtEl>
                                          <p:spTgt spid="19"/>
                                        </p:tgtEl>
                                        <p:attrNameLst>
                                          <p:attrName>fill.type</p:attrName>
                                        </p:attrNameLst>
                                      </p:cBhvr>
                                      <p:to>
                                        <p:strVal val="solid"/>
                                      </p:to>
                                    </p:se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2">
                                            <p:txEl>
                                              <p:pRg st="1" end="1"/>
                                            </p:txEl>
                                          </p:spTgt>
                                        </p:tgtEl>
                                        <p:attrNameLst>
                                          <p:attrName>style.visibility</p:attrName>
                                        </p:attrNameLst>
                                      </p:cBhvr>
                                      <p:to>
                                        <p:strVal val="visible"/>
                                      </p:to>
                                    </p:set>
                                    <p:anim calcmode="lin" valueType="num">
                                      <p:cBhvr additive="base">
                                        <p:cTn id="20"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34" presetClass="entr" presetSubtype="0" fill="hold" nodeType="clickEffect">
                                  <p:stCondLst>
                                    <p:cond delay="0"/>
                                  </p:stCondLst>
                                  <p:childTnLst>
                                    <p:set>
                                      <p:cBhvr>
                                        <p:cTn id="25" dur="1" fill="hold">
                                          <p:stCondLst>
                                            <p:cond delay="0"/>
                                          </p:stCondLst>
                                        </p:cTn>
                                        <p:tgtEl>
                                          <p:spTgt spid="104449"/>
                                        </p:tgtEl>
                                        <p:attrNameLst>
                                          <p:attrName>style.visibility</p:attrName>
                                        </p:attrNameLst>
                                      </p:cBhvr>
                                      <p:to>
                                        <p:strVal val="visible"/>
                                      </p:to>
                                    </p:set>
                                    <p:anim from="(-#ppt_w/2)" to="(#ppt_x)" calcmode="lin" valueType="num">
                                      <p:cBhvr>
                                        <p:cTn id="26" dur="600" fill="hold">
                                          <p:stCondLst>
                                            <p:cond delay="0"/>
                                          </p:stCondLst>
                                        </p:cTn>
                                        <p:tgtEl>
                                          <p:spTgt spid="104449"/>
                                        </p:tgtEl>
                                        <p:attrNameLst>
                                          <p:attrName>ppt_x</p:attrName>
                                        </p:attrNameLst>
                                      </p:cBhvr>
                                    </p:anim>
                                    <p:anim from="0" to="-1.0" calcmode="lin" valueType="num">
                                      <p:cBhvr>
                                        <p:cTn id="27" dur="200" decel="50000" autoRev="1" fill="hold">
                                          <p:stCondLst>
                                            <p:cond delay="600"/>
                                          </p:stCondLst>
                                        </p:cTn>
                                        <p:tgtEl>
                                          <p:spTgt spid="104449"/>
                                        </p:tgtEl>
                                        <p:attrNameLst>
                                          <p:attrName>xshear</p:attrName>
                                        </p:attrNameLst>
                                      </p:cBhvr>
                                    </p:anim>
                                    <p:animScale>
                                      <p:cBhvr>
                                        <p:cTn id="28" dur="200" decel="100000" autoRev="1" fill="hold">
                                          <p:stCondLst>
                                            <p:cond delay="600"/>
                                          </p:stCondLst>
                                        </p:cTn>
                                        <p:tgtEl>
                                          <p:spTgt spid="104449"/>
                                        </p:tgtEl>
                                      </p:cBhvr>
                                      <p:from x="100000" y="100000"/>
                                      <p:to x="80000" y="100000"/>
                                    </p:animScale>
                                    <p:anim by="(#ppt_h/3+#ppt_w*0.1)" calcmode="lin" valueType="num">
                                      <p:cBhvr additive="sum">
                                        <p:cTn id="29" dur="200" decel="100000" autoRev="1" fill="hold">
                                          <p:stCondLst>
                                            <p:cond delay="600"/>
                                          </p:stCondLst>
                                        </p:cTn>
                                        <p:tgtEl>
                                          <p:spTgt spid="104449"/>
                                        </p:tgtEl>
                                        <p:attrNameLst>
                                          <p:attrName>ppt_x</p:attrName>
                                        </p:attrNameLst>
                                      </p:cBhvr>
                                    </p:anim>
                                  </p:childTnLst>
                                </p:cTn>
                              </p:par>
                            </p:childTnLst>
                          </p:cTn>
                        </p:par>
                        <p:par>
                          <p:cTn id="30" fill="hold">
                            <p:stCondLst>
                              <p:cond delay="1000"/>
                            </p:stCondLst>
                            <p:childTnLst>
                              <p:par>
                                <p:cTn id="31" presetID="22" presetClass="emph" presetSubtype="0" fill="hold" grpId="0" nodeType="afterEffect">
                                  <p:stCondLst>
                                    <p:cond delay="0"/>
                                  </p:stCondLst>
                                  <p:childTnLst>
                                    <p:animClr clrSpc="hsl" dir="cw">
                                      <p:cBhvr override="childStyle">
                                        <p:cTn id="32" dur="500" fill="hold"/>
                                        <p:tgtEl>
                                          <p:spTgt spid="23"/>
                                        </p:tgtEl>
                                        <p:attrNameLst>
                                          <p:attrName>style.color</p:attrName>
                                        </p:attrNameLst>
                                      </p:cBhvr>
                                      <p:by>
                                        <p:hsl h="-7200000" s="0" l="0"/>
                                      </p:by>
                                    </p:animClr>
                                    <p:animClr clrSpc="hsl" dir="cw">
                                      <p:cBhvr>
                                        <p:cTn id="33" dur="500" fill="hold"/>
                                        <p:tgtEl>
                                          <p:spTgt spid="23"/>
                                        </p:tgtEl>
                                        <p:attrNameLst>
                                          <p:attrName>fillcolor</p:attrName>
                                        </p:attrNameLst>
                                      </p:cBhvr>
                                      <p:by>
                                        <p:hsl h="-7200000" s="0" l="0"/>
                                      </p:by>
                                    </p:animClr>
                                    <p:animClr clrSpc="hsl" dir="cw">
                                      <p:cBhvr>
                                        <p:cTn id="34" dur="500" fill="hold"/>
                                        <p:tgtEl>
                                          <p:spTgt spid="23"/>
                                        </p:tgtEl>
                                        <p:attrNameLst>
                                          <p:attrName>stroke.color</p:attrName>
                                        </p:attrNameLst>
                                      </p:cBhvr>
                                      <p:by>
                                        <p:hsl h="-7200000" s="0" l="0"/>
                                      </p:by>
                                    </p:animClr>
                                    <p:set>
                                      <p:cBhvr>
                                        <p:cTn id="35" dur="500" fill="hold"/>
                                        <p:tgtEl>
                                          <p:spTgt spid="2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2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à coins arrondis 20"/>
          <p:cNvSpPr/>
          <p:nvPr>
            <p:custDataLst>
              <p:tags r:id="rId1"/>
            </p:custDataLst>
          </p:nvPr>
        </p:nvSpPr>
        <p:spPr>
          <a:xfrm>
            <a:off x="1224000" y="2143116"/>
            <a:ext cx="6696000" cy="4357718"/>
          </a:xfrm>
          <a:prstGeom prst="roundRect">
            <a:avLst/>
          </a:prstGeom>
          <a:solidFill>
            <a:sysClr val="window" lastClr="FFFFFF"/>
          </a:solidFill>
          <a:ln w="25400" cap="flat" cmpd="sng" algn="ctr">
            <a:solidFill>
              <a:srgbClr val="4F81BD"/>
            </a:solidFill>
            <a:prstDash val="solid"/>
          </a:ln>
          <a:effectLst/>
        </p:spPr>
        <p:txBody>
          <a:bodyPr rtlCol="0" anchor="ctr"/>
          <a:lstStyle/>
          <a:p>
            <a:pPr marL="457200" indent="-457200">
              <a:lnSpc>
                <a:spcPct val="150000"/>
              </a:lnSpc>
            </a:pPr>
            <a:endParaRPr lang="fr-FR" sz="2000" b="1" dirty="0" smtClean="0"/>
          </a:p>
          <a:p>
            <a:pPr marL="457200" indent="-457200">
              <a:lnSpc>
                <a:spcPct val="150000"/>
              </a:lnSpc>
            </a:pPr>
            <a:endParaRPr lang="fr-FR" sz="2000" b="1" dirty="0" smtClean="0"/>
          </a:p>
          <a:p>
            <a:pPr marL="457200" indent="-457200">
              <a:lnSpc>
                <a:spcPct val="150000"/>
              </a:lnSpc>
            </a:pPr>
            <a:endParaRPr lang="fr-FR" sz="2000" b="1" dirty="0" smtClean="0"/>
          </a:p>
          <a:p>
            <a:pPr marL="457200" indent="-457200">
              <a:lnSpc>
                <a:spcPct val="150000"/>
              </a:lnSpc>
            </a:pPr>
            <a:endParaRPr lang="fr-FR" sz="2000" b="1" dirty="0" smtClean="0"/>
          </a:p>
          <a:p>
            <a:pPr marL="457200" indent="-457200">
              <a:lnSpc>
                <a:spcPct val="150000"/>
              </a:lnSpc>
            </a:pPr>
            <a:endParaRPr lang="fr-FR" sz="2000" b="1" dirty="0" smtClean="0"/>
          </a:p>
          <a:p>
            <a:pPr marL="457200" indent="-457200">
              <a:lnSpc>
                <a:spcPct val="150000"/>
              </a:lnSpc>
            </a:pPr>
            <a:r>
              <a:rPr lang="fr-FR" sz="2000" b="1" dirty="0" smtClean="0"/>
              <a:t>2. Calcul de la synonymie :</a:t>
            </a:r>
          </a:p>
          <a:p>
            <a:pPr marL="457200" indent="-457200">
              <a:lnSpc>
                <a:spcPct val="150000"/>
              </a:lnSpc>
            </a:pPr>
            <a:r>
              <a:rPr lang="fr-FR" sz="2000" dirty="0" smtClean="0">
                <a:latin typeface="Times New Roman" pitchFamily="18" charset="0"/>
                <a:cs typeface="Times New Roman" pitchFamily="18" charset="0"/>
              </a:rPr>
              <a:t>un score de synonymie (</a:t>
            </a:r>
            <a:r>
              <a:rPr lang="fr-FR" sz="2000" i="1" dirty="0" err="1" smtClean="0">
                <a:latin typeface="Times New Roman" pitchFamily="18" charset="0"/>
                <a:cs typeface="Times New Roman" pitchFamily="18" charset="0"/>
              </a:rPr>
              <a:t>TF.IDF</a:t>
            </a:r>
            <a:r>
              <a:rPr lang="fr-FR" sz="2000" i="1" baseline="-25000" dirty="0" err="1" smtClean="0">
                <a:latin typeface="Times New Roman" pitchFamily="18" charset="0"/>
                <a:cs typeface="Times New Roman" pitchFamily="18" charset="0"/>
              </a:rPr>
              <a:t>syn</a:t>
            </a:r>
            <a:r>
              <a:rPr lang="fr-FR" sz="2000" dirty="0" smtClean="0">
                <a:latin typeface="Times New Roman" pitchFamily="18" charset="0"/>
                <a:cs typeface="Times New Roman" pitchFamily="18" charset="0"/>
              </a:rPr>
              <a:t> ) est calculé en fonction de la distribution des synonymes de ce dernier.</a:t>
            </a:r>
            <a:endParaRPr lang="fr-FR" sz="2000" b="1" dirty="0" smtClean="0">
              <a:latin typeface="Times New Roman" pitchFamily="18" charset="0"/>
              <a:cs typeface="Times New Roman" pitchFamily="18" charset="0"/>
            </a:endParaRPr>
          </a:p>
          <a:p>
            <a:endParaRPr lang="fr-FR" sz="2000" dirty="0" smtClean="0">
              <a:latin typeface="Times New Roman" pitchFamily="18" charset="0"/>
              <a:cs typeface="Times New Roman" pitchFamily="18" charset="0"/>
            </a:endParaRPr>
          </a:p>
          <a:p>
            <a:r>
              <a:rPr lang="fr-FR" sz="2000" dirty="0" smtClean="0">
                <a:latin typeface="Times New Roman" pitchFamily="18" charset="0"/>
                <a:cs typeface="Times New Roman" pitchFamily="18" charset="0"/>
              </a:rPr>
              <a:t> </a:t>
            </a:r>
          </a:p>
          <a:p>
            <a:r>
              <a:rPr lang="fr-FR" sz="2000" dirty="0" smtClean="0">
                <a:latin typeface="Times New Roman" pitchFamily="18" charset="0"/>
                <a:cs typeface="Times New Roman" pitchFamily="18" charset="0"/>
              </a:rPr>
              <a:t>Le score </a:t>
            </a:r>
            <a:r>
              <a:rPr lang="fr-FR" sz="2000" i="1" dirty="0" err="1" smtClean="0">
                <a:latin typeface="Times New Roman" pitchFamily="18" charset="0"/>
                <a:cs typeface="Times New Roman" pitchFamily="18" charset="0"/>
              </a:rPr>
              <a:t>TF.IDF</a:t>
            </a:r>
            <a:r>
              <a:rPr lang="fr-FR" sz="2000" i="1" baseline="-25000" dirty="0" err="1" smtClean="0">
                <a:latin typeface="Times New Roman" pitchFamily="18" charset="0"/>
                <a:cs typeface="Times New Roman" pitchFamily="18" charset="0"/>
              </a:rPr>
              <a:t>syn</a:t>
            </a:r>
            <a:r>
              <a:rPr lang="fr-FR" sz="2000" i="1" dirty="0" smtClean="0">
                <a:latin typeface="Times New Roman" pitchFamily="18" charset="0"/>
                <a:cs typeface="Times New Roman" pitchFamily="18" charset="0"/>
              </a:rPr>
              <a:t> </a:t>
            </a:r>
            <a:r>
              <a:rPr lang="fr-FR" sz="2000" dirty="0" smtClean="0">
                <a:latin typeface="Times New Roman" pitchFamily="18" charset="0"/>
                <a:cs typeface="Times New Roman" pitchFamily="18" charset="0"/>
              </a:rPr>
              <a:t>quantifie l’importance d’un terme par rapport à la distribution de ses synonymes dans le texte, il est calculé comme suit :</a:t>
            </a:r>
          </a:p>
          <a:p>
            <a:endParaRPr lang="fr-FR" sz="2000" b="1" dirty="0" smtClean="0">
              <a:latin typeface="Times New Roman" pitchFamily="18" charset="0"/>
              <a:cs typeface="Times New Roman" pitchFamily="18" charset="0"/>
            </a:endParaRPr>
          </a:p>
          <a:p>
            <a:pPr marL="457200" indent="-457200">
              <a:lnSpc>
                <a:spcPct val="150000"/>
              </a:lnSpc>
            </a:pPr>
            <a:endParaRPr lang="fr-FR" sz="2000" b="1" dirty="0" smtClean="0">
              <a:latin typeface="Times New Roman" pitchFamily="18" charset="0"/>
              <a:cs typeface="Times New Roman" pitchFamily="18" charset="0"/>
            </a:endParaRPr>
          </a:p>
          <a:p>
            <a:pPr marL="457200" indent="-457200">
              <a:lnSpc>
                <a:spcPct val="150000"/>
              </a:lnSpc>
            </a:pPr>
            <a:endParaRPr lang="fr-FR" sz="2000" b="1" dirty="0" smtClean="0">
              <a:latin typeface="Times New Roman" pitchFamily="18" charset="0"/>
              <a:cs typeface="Times New Roman" pitchFamily="18" charset="0"/>
            </a:endParaRPr>
          </a:p>
          <a:p>
            <a:pPr marL="457200" indent="-457200">
              <a:lnSpc>
                <a:spcPct val="150000"/>
              </a:lnSpc>
            </a:pPr>
            <a:endParaRPr lang="fr-FR" sz="2000" b="1" dirty="0" smtClean="0">
              <a:latin typeface="Times New Roman" pitchFamily="18" charset="0"/>
              <a:cs typeface="Times New Roman" pitchFamily="18" charset="0"/>
            </a:endParaRPr>
          </a:p>
          <a:p>
            <a:pPr marL="457200" indent="-457200">
              <a:lnSpc>
                <a:spcPct val="150000"/>
              </a:lnSpc>
            </a:pPr>
            <a:endParaRPr lang="fr-FR" sz="2000" b="1" dirty="0" smtClean="0">
              <a:latin typeface="Times New Roman" pitchFamily="18" charset="0"/>
              <a:cs typeface="Times New Roman" pitchFamily="18" charset="0"/>
            </a:endParaRPr>
          </a:p>
          <a:p>
            <a:pPr marL="457200" indent="-457200">
              <a:lnSpc>
                <a:spcPct val="150000"/>
              </a:lnSpc>
            </a:pPr>
            <a:endParaRPr lang="fr-FR" sz="2000" b="1" dirty="0" smtClean="0">
              <a:latin typeface="Times New Roman" pitchFamily="18" charset="0"/>
              <a:cs typeface="Times New Roman" pitchFamily="18" charset="0"/>
            </a:endParaRPr>
          </a:p>
          <a:p>
            <a:pPr marL="457200" indent="-457200">
              <a:lnSpc>
                <a:spcPct val="150000"/>
              </a:lnSpc>
            </a:pPr>
            <a:endParaRPr lang="fr-FR" sz="2000" b="1" dirty="0" smtClean="0">
              <a:latin typeface="Times New Roman" pitchFamily="18" charset="0"/>
              <a:cs typeface="Times New Roman" pitchFamily="18" charset="0"/>
            </a:endParaRPr>
          </a:p>
          <a:p>
            <a:pPr marL="457200" indent="-457200">
              <a:lnSpc>
                <a:spcPct val="150000"/>
              </a:lnSpc>
            </a:pPr>
            <a:endParaRPr lang="fr-FR" sz="2000" dirty="0">
              <a:latin typeface="Times New Roman" pitchFamily="18" charset="0"/>
              <a:cs typeface="Times New Roman" pitchFamily="18" charset="0"/>
            </a:endParaRPr>
          </a:p>
        </p:txBody>
      </p:sp>
      <p:sp>
        <p:nvSpPr>
          <p:cNvPr id="22" name="Rectangle à coins arrondis 21"/>
          <p:cNvSpPr/>
          <p:nvPr>
            <p:custDataLst>
              <p:tags r:id="rId2"/>
            </p:custDataLst>
          </p:nvPr>
        </p:nvSpPr>
        <p:spPr>
          <a:xfrm>
            <a:off x="0" y="2504676"/>
            <a:ext cx="1224000" cy="61200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fr-FR" sz="1400" kern="0" dirty="0" smtClean="0">
                <a:solidFill>
                  <a:sysClr val="windowText" lastClr="000000"/>
                </a:solidFill>
                <a:latin typeface="Times New Roman" pitchFamily="18" charset="0"/>
                <a:cs typeface="Times New Roman" pitchFamily="18" charset="0"/>
              </a:rPr>
              <a:t>Segmentation</a:t>
            </a:r>
            <a:endParaRPr kumimoji="0" lang="fr-FR" sz="1400" b="0" i="0" u="none" strike="noStrike" kern="0" cap="none" spc="0" normalizeH="0" baseline="0" noProof="0" dirty="0">
              <a:ln>
                <a:noFill/>
              </a:ln>
              <a:solidFill>
                <a:sysClr val="windowText" lastClr="000000"/>
              </a:solidFill>
              <a:effectLst/>
              <a:uLnTx/>
              <a:uFillTx/>
              <a:latin typeface="Times New Roman" pitchFamily="18" charset="0"/>
              <a:cs typeface="Times New Roman" pitchFamily="18" charset="0"/>
            </a:endParaRPr>
          </a:p>
        </p:txBody>
      </p:sp>
      <p:sp>
        <p:nvSpPr>
          <p:cNvPr id="28" name="Rectangle à coins arrondis 27"/>
          <p:cNvSpPr/>
          <p:nvPr>
            <p:custDataLst>
              <p:tags r:id="rId3"/>
            </p:custDataLst>
          </p:nvPr>
        </p:nvSpPr>
        <p:spPr>
          <a:xfrm>
            <a:off x="7920000" y="5204963"/>
            <a:ext cx="1224000" cy="61200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400" b="0" i="0" u="none" strike="noStrike" kern="0" cap="none" spc="0" normalizeH="0" baseline="0" noProof="0" dirty="0" smtClean="0">
                <a:ln>
                  <a:noFill/>
                </a:ln>
                <a:solidFill>
                  <a:sysClr val="windowText" lastClr="000000"/>
                </a:solidFill>
                <a:effectLst/>
                <a:uLnTx/>
                <a:uFillTx/>
                <a:latin typeface="Times New Roman" pitchFamily="18" charset="0"/>
                <a:cs typeface="Times New Roman" pitchFamily="18" charset="0"/>
              </a:rPr>
              <a:t>Exécution</a:t>
            </a:r>
            <a:endParaRPr kumimoji="0" lang="fr-FR" sz="1400" b="0" i="0" u="none" strike="noStrike" kern="0" cap="none" spc="0" normalizeH="0" baseline="0" noProof="0" dirty="0">
              <a:ln>
                <a:noFill/>
              </a:ln>
              <a:solidFill>
                <a:sysClr val="windowText" lastClr="000000"/>
              </a:solidFill>
              <a:effectLst/>
              <a:uLnTx/>
              <a:uFillTx/>
              <a:latin typeface="Times New Roman" pitchFamily="18" charset="0"/>
              <a:cs typeface="Times New Roman" pitchFamily="18" charset="0"/>
            </a:endParaRPr>
          </a:p>
        </p:txBody>
      </p:sp>
      <p:sp>
        <p:nvSpPr>
          <p:cNvPr id="30" name="Rectangle à coins arrondis 29"/>
          <p:cNvSpPr/>
          <p:nvPr>
            <p:custDataLst>
              <p:tags r:id="rId4"/>
            </p:custDataLst>
          </p:nvPr>
        </p:nvSpPr>
        <p:spPr>
          <a:xfrm>
            <a:off x="-6246" y="3861048"/>
            <a:ext cx="1224000" cy="61200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algn="ctr"/>
            <a:r>
              <a:rPr lang="fr-FR" sz="1400" kern="0" dirty="0" smtClean="0">
                <a:solidFill>
                  <a:sysClr val="windowText" lastClr="000000"/>
                </a:solidFill>
                <a:latin typeface="Times New Roman" pitchFamily="18" charset="0"/>
                <a:cs typeface="Times New Roman" pitchFamily="18" charset="0"/>
              </a:rPr>
              <a:t>Filtrage et normalisation</a:t>
            </a:r>
            <a:endParaRPr lang="fr-FR" sz="1400" kern="0" dirty="0">
              <a:solidFill>
                <a:sysClr val="windowText" lastClr="000000"/>
              </a:solidFill>
              <a:latin typeface="Times New Roman" pitchFamily="18" charset="0"/>
              <a:cs typeface="Times New Roman" pitchFamily="18" charset="0"/>
            </a:endParaRPr>
          </a:p>
        </p:txBody>
      </p:sp>
      <p:grpSp>
        <p:nvGrpSpPr>
          <p:cNvPr id="25" name="Groupe 24"/>
          <p:cNvGrpSpPr/>
          <p:nvPr>
            <p:custDataLst>
              <p:tags r:id="rId5"/>
            </p:custDataLst>
          </p:nvPr>
        </p:nvGrpSpPr>
        <p:grpSpPr>
          <a:xfrm>
            <a:off x="252000" y="1440000"/>
            <a:ext cx="2714644" cy="500066"/>
            <a:chOff x="571472" y="928670"/>
            <a:chExt cx="2714644" cy="500066"/>
          </a:xfrm>
        </p:grpSpPr>
        <p:pic>
          <p:nvPicPr>
            <p:cNvPr id="26" name="Picture 36" descr="037CN11"/>
            <p:cNvPicPr>
              <a:picLocks noChangeAspect="1" noChangeArrowheads="1"/>
            </p:cNvPicPr>
            <p:nvPr/>
          </p:nvPicPr>
          <p:blipFill>
            <a:blip r:embed="rId19" cstate="print"/>
            <a:srcRect/>
            <a:stretch>
              <a:fillRect/>
            </a:stretch>
          </p:blipFill>
          <p:spPr bwMode="auto">
            <a:xfrm>
              <a:off x="571472" y="928670"/>
              <a:ext cx="2714644" cy="500066"/>
            </a:xfrm>
            <a:prstGeom prst="rect">
              <a:avLst/>
            </a:prstGeom>
            <a:noFill/>
          </p:spPr>
        </p:pic>
        <p:sp>
          <p:nvSpPr>
            <p:cNvPr id="31" name="Arrondir un rectangle avec un coin diagonal 30"/>
            <p:cNvSpPr/>
            <p:nvPr/>
          </p:nvSpPr>
          <p:spPr>
            <a:xfrm>
              <a:off x="857224" y="1000108"/>
              <a:ext cx="2071702" cy="360040"/>
            </a:xfrm>
            <a:prstGeom prst="round2DiagRect">
              <a:avLst/>
            </a:prstGeom>
            <a:noFill/>
          </p:spPr>
          <p:style>
            <a:lnRef idx="0">
              <a:schemeClr val="accent6"/>
            </a:lnRef>
            <a:fillRef idx="3">
              <a:schemeClr val="accent6"/>
            </a:fillRef>
            <a:effectRef idx="3">
              <a:schemeClr val="accent6"/>
            </a:effectRef>
            <a:fontRef idx="minor">
              <a:schemeClr val="lt1"/>
            </a:fontRef>
          </p:style>
          <p:txBody>
            <a:bodyPr rtlCol="0" anchor="ctr"/>
            <a:lstStyle/>
            <a:p>
              <a:pPr algn="ctr"/>
              <a:r>
                <a:rPr lang="fr-FR" sz="2000" i="1" dirty="0" smtClean="0">
                  <a:solidFill>
                    <a:schemeClr val="tx1"/>
                  </a:solidFill>
                  <a:latin typeface="Comic Sans MS" pitchFamily="66" charset="0"/>
                </a:rPr>
                <a:t>Modules</a:t>
              </a:r>
              <a:endParaRPr lang="fr-FR" sz="2000" i="1" dirty="0">
                <a:solidFill>
                  <a:schemeClr val="tx1"/>
                </a:solidFill>
                <a:latin typeface="Comic Sans MS" pitchFamily="66" charset="0"/>
              </a:endParaRPr>
            </a:p>
          </p:txBody>
        </p:sp>
      </p:grpSp>
      <p:sp>
        <p:nvSpPr>
          <p:cNvPr id="32" name="Rectangle à coins arrondis 31"/>
          <p:cNvSpPr/>
          <p:nvPr>
            <p:custDataLst>
              <p:tags r:id="rId6"/>
            </p:custDataLst>
          </p:nvPr>
        </p:nvSpPr>
        <p:spPr>
          <a:xfrm>
            <a:off x="7812360" y="2505600"/>
            <a:ext cx="1331640" cy="61200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algn="ctr"/>
            <a:r>
              <a:rPr lang="fr-FR" sz="1400" kern="0" dirty="0" smtClean="0">
                <a:solidFill>
                  <a:sysClr val="windowText" lastClr="000000"/>
                </a:solidFill>
                <a:latin typeface="Times New Roman" pitchFamily="18" charset="0"/>
                <a:cs typeface="Times New Roman" pitchFamily="18" charset="0"/>
              </a:rPr>
              <a:t>Lemmatisation</a:t>
            </a:r>
            <a:endParaRPr lang="fr-FR" sz="1400" kern="0" dirty="0">
              <a:solidFill>
                <a:sysClr val="windowText" lastClr="000000"/>
              </a:solidFill>
              <a:latin typeface="Times New Roman" pitchFamily="18" charset="0"/>
              <a:cs typeface="Times New Roman" pitchFamily="18" charset="0"/>
            </a:endParaRPr>
          </a:p>
        </p:txBody>
      </p:sp>
      <p:sp>
        <p:nvSpPr>
          <p:cNvPr id="33" name="Rectangle à coins arrondis 32"/>
          <p:cNvSpPr/>
          <p:nvPr>
            <p:custDataLst>
              <p:tags r:id="rId7"/>
            </p:custDataLst>
          </p:nvPr>
        </p:nvSpPr>
        <p:spPr>
          <a:xfrm>
            <a:off x="7920000" y="3870000"/>
            <a:ext cx="1224000" cy="61200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algn="ctr"/>
            <a:r>
              <a:rPr lang="fr-FR" sz="1400" kern="0" dirty="0" smtClean="0">
                <a:solidFill>
                  <a:sysClr val="windowText" lastClr="000000"/>
                </a:solidFill>
                <a:latin typeface="Times New Roman" pitchFamily="18" charset="0"/>
                <a:cs typeface="Times New Roman" pitchFamily="18" charset="0"/>
              </a:rPr>
              <a:t>Pondération</a:t>
            </a:r>
          </a:p>
          <a:p>
            <a:pPr algn="ctr"/>
            <a:r>
              <a:rPr lang="fr-FR" sz="1400" kern="0" dirty="0" smtClean="0">
                <a:solidFill>
                  <a:sysClr val="windowText" lastClr="000000"/>
                </a:solidFill>
                <a:latin typeface="Times New Roman" pitchFamily="18" charset="0"/>
                <a:cs typeface="Times New Roman" pitchFamily="18" charset="0"/>
              </a:rPr>
              <a:t>(TF_IDF)</a:t>
            </a:r>
            <a:endParaRPr lang="fr-FR" sz="1400" kern="0" dirty="0">
              <a:solidFill>
                <a:sysClr val="windowText" lastClr="000000"/>
              </a:solidFill>
              <a:latin typeface="Times New Roman" pitchFamily="18" charset="0"/>
              <a:cs typeface="Times New Roman" pitchFamily="18" charset="0"/>
            </a:endParaRPr>
          </a:p>
        </p:txBody>
      </p:sp>
      <p:sp>
        <p:nvSpPr>
          <p:cNvPr id="34" name="Rectangle à coins arrondis 33"/>
          <p:cNvSpPr/>
          <p:nvPr>
            <p:custDataLst>
              <p:tags r:id="rId8"/>
            </p:custDataLst>
          </p:nvPr>
        </p:nvSpPr>
        <p:spPr>
          <a:xfrm>
            <a:off x="7920000" y="5205600"/>
            <a:ext cx="1224000" cy="743680"/>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lvl="0" algn="ctr">
              <a:defRPr/>
            </a:pPr>
            <a:r>
              <a:rPr lang="fr-FR" sz="1400" kern="0" dirty="0" smtClean="0">
                <a:solidFill>
                  <a:sysClr val="windowText" lastClr="000000"/>
                </a:solidFill>
                <a:latin typeface="Times New Roman" pitchFamily="18" charset="0"/>
                <a:cs typeface="Times New Roman" pitchFamily="18" charset="0"/>
              </a:rPr>
              <a:t>Calcul de la similarité</a:t>
            </a:r>
          </a:p>
          <a:p>
            <a:pPr lvl="0" algn="ctr">
              <a:defRPr/>
            </a:pPr>
            <a:r>
              <a:rPr lang="fr-FR" sz="1400" kern="0" dirty="0" smtClean="0">
                <a:solidFill>
                  <a:sysClr val="windowText" lastClr="000000"/>
                </a:solidFill>
                <a:latin typeface="Times New Roman" pitchFamily="18" charset="0"/>
                <a:cs typeface="Times New Roman" pitchFamily="18" charset="0"/>
              </a:rPr>
              <a:t>(cosinus)</a:t>
            </a:r>
            <a:endParaRPr lang="fr-FR" sz="1400" kern="0" dirty="0">
              <a:solidFill>
                <a:sysClr val="windowText" lastClr="000000"/>
              </a:solidFill>
              <a:latin typeface="Times New Roman" pitchFamily="18" charset="0"/>
              <a:cs typeface="Times New Roman" pitchFamily="18" charset="0"/>
            </a:endParaRPr>
          </a:p>
        </p:txBody>
      </p:sp>
      <p:sp>
        <p:nvSpPr>
          <p:cNvPr id="29" name="Arrondir un rectangle avec un coin diagonal 28"/>
          <p:cNvSpPr/>
          <p:nvPr>
            <p:custDataLst>
              <p:tags r:id="rId9"/>
            </p:custDataLst>
          </p:nvPr>
        </p:nvSpPr>
        <p:spPr>
          <a:xfrm>
            <a:off x="712856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1600" dirty="0" smtClean="0">
                <a:latin typeface="Times New Roman" pitchFamily="18" charset="0"/>
                <a:cs typeface="Times New Roman" pitchFamily="18" charset="0"/>
              </a:rPr>
              <a:t>Mise en œuvre</a:t>
            </a:r>
            <a:endParaRPr lang="fr-FR" sz="1600" dirty="0">
              <a:latin typeface="Times New Roman" pitchFamily="18" charset="0"/>
              <a:cs typeface="Times New Roman" pitchFamily="18" charset="0"/>
            </a:endParaRPr>
          </a:p>
        </p:txBody>
      </p:sp>
      <p:pic>
        <p:nvPicPr>
          <p:cNvPr id="43" name="Picture 3"/>
          <p:cNvPicPr>
            <a:picLocks noChangeAspect="1" noChangeArrowheads="1"/>
          </p:cNvPicPr>
          <p:nvPr>
            <p:custDataLst>
              <p:tags r:id="rId10"/>
            </p:custDataLst>
          </p:nvPr>
        </p:nvPicPr>
        <p:blipFill>
          <a:blip r:embed="rId20" cstate="print"/>
          <a:srcRect/>
          <a:stretch>
            <a:fillRect/>
          </a:stretch>
        </p:blipFill>
        <p:spPr bwMode="auto">
          <a:xfrm>
            <a:off x="0" y="410939"/>
            <a:ext cx="9144000" cy="785813"/>
          </a:xfrm>
          <a:prstGeom prst="rect">
            <a:avLst/>
          </a:prstGeom>
          <a:noFill/>
          <a:ln w="9525">
            <a:noFill/>
            <a:miter lim="800000"/>
            <a:headEnd/>
            <a:tailEnd/>
          </a:ln>
        </p:spPr>
      </p:pic>
      <p:sp>
        <p:nvSpPr>
          <p:cNvPr id="46" name="Arrondir un rectangle avec un coin diagonal 45"/>
          <p:cNvSpPr/>
          <p:nvPr>
            <p:custDataLst>
              <p:tags r:id="rId11"/>
            </p:custDataLst>
          </p:nvPr>
        </p:nvSpPr>
        <p:spPr>
          <a:xfrm>
            <a:off x="5364276" y="43200"/>
            <a:ext cx="1764290" cy="525122"/>
          </a:xfrm>
          <a:prstGeom prst="round2Diag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1600" dirty="0" smtClean="0">
                <a:latin typeface="Times New Roman" pitchFamily="18" charset="0"/>
                <a:cs typeface="Times New Roman" pitchFamily="18" charset="0"/>
              </a:rPr>
              <a:t>Conception</a:t>
            </a:r>
            <a:endParaRPr lang="fr-FR" sz="1600" dirty="0">
              <a:latin typeface="Times New Roman" pitchFamily="18" charset="0"/>
              <a:cs typeface="Times New Roman" pitchFamily="18" charset="0"/>
            </a:endParaRPr>
          </a:p>
        </p:txBody>
      </p:sp>
      <p:pic>
        <p:nvPicPr>
          <p:cNvPr id="47" name="Picture 12"/>
          <p:cNvPicPr preferRelativeResize="0">
            <a:picLocks noChangeArrowheads="1"/>
          </p:cNvPicPr>
          <p:nvPr>
            <p:custDataLst>
              <p:tags r:id="rId12"/>
            </p:custDataLst>
          </p:nvPr>
        </p:nvPicPr>
        <p:blipFill>
          <a:blip r:embed="rId21" cstate="print"/>
          <a:srcRect/>
          <a:stretch>
            <a:fillRect/>
          </a:stretch>
        </p:blipFill>
        <p:spPr bwMode="auto">
          <a:xfrm>
            <a:off x="5976000" y="586800"/>
            <a:ext cx="503238" cy="503238"/>
          </a:xfrm>
          <a:prstGeom prst="rect">
            <a:avLst/>
          </a:prstGeom>
          <a:noFill/>
          <a:ln w="9525">
            <a:noFill/>
            <a:miter lim="800000"/>
            <a:headEnd/>
            <a:tailEnd/>
          </a:ln>
        </p:spPr>
      </p:pic>
      <p:sp>
        <p:nvSpPr>
          <p:cNvPr id="48" name="Ellipse 47"/>
          <p:cNvSpPr/>
          <p:nvPr/>
        </p:nvSpPr>
        <p:spPr>
          <a:xfrm>
            <a:off x="7884368" y="6309320"/>
            <a:ext cx="802432" cy="43204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dirty="0" smtClean="0">
                <a:solidFill>
                  <a:schemeClr val="tx1"/>
                </a:solidFill>
              </a:rPr>
              <a:t>21</a:t>
            </a:r>
            <a:endParaRPr lang="fr-FR" sz="2000" dirty="0">
              <a:solidFill>
                <a:schemeClr val="tx1"/>
              </a:solidFill>
            </a:endParaRPr>
          </a:p>
        </p:txBody>
      </p:sp>
      <p:pic>
        <p:nvPicPr>
          <p:cNvPr id="102401" name="Picture 1"/>
          <p:cNvPicPr>
            <a:picLocks noChangeAspect="1" noChangeArrowheads="1"/>
          </p:cNvPicPr>
          <p:nvPr/>
        </p:nvPicPr>
        <p:blipFill>
          <a:blip r:embed="rId22" cstate="print"/>
          <a:srcRect/>
          <a:stretch>
            <a:fillRect/>
          </a:stretch>
        </p:blipFill>
        <p:spPr bwMode="auto">
          <a:xfrm>
            <a:off x="3419872" y="5301208"/>
            <a:ext cx="3067050" cy="552450"/>
          </a:xfrm>
          <a:prstGeom prst="rect">
            <a:avLst/>
          </a:prstGeom>
          <a:noFill/>
          <a:ln w="9525">
            <a:noFill/>
            <a:miter lim="800000"/>
            <a:headEnd/>
            <a:tailEnd/>
          </a:ln>
        </p:spPr>
      </p:pic>
      <p:sp>
        <p:nvSpPr>
          <p:cNvPr id="23" name="Arrondir un rectangle avec un coin diagonal 22"/>
          <p:cNvSpPr/>
          <p:nvPr>
            <p:custDataLst>
              <p:tags r:id="rId13"/>
            </p:custDataLst>
          </p:nvPr>
        </p:nvSpPr>
        <p:spPr>
          <a:xfrm>
            <a:off x="0" y="0"/>
            <a:ext cx="1835696"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ea typeface="MS Mincho"/>
                <a:cs typeface="Arial"/>
              </a:rPr>
              <a:t>T.A.L</a:t>
            </a:r>
            <a:endParaRPr lang="fr-FR" sz="2400" dirty="0">
              <a:latin typeface="Modern No. 20" pitchFamily="18" charset="0"/>
            </a:endParaRPr>
          </a:p>
        </p:txBody>
      </p:sp>
      <p:sp>
        <p:nvSpPr>
          <p:cNvPr id="24" name="Arrondir un rectangle avec un coin diagonal 23"/>
          <p:cNvSpPr/>
          <p:nvPr>
            <p:custDataLst>
              <p:tags r:id="rId14"/>
            </p:custDataLst>
          </p:nvPr>
        </p:nvSpPr>
        <p:spPr>
          <a:xfrm>
            <a:off x="1835696" y="0"/>
            <a:ext cx="1836298"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T.A.L.A</a:t>
            </a:r>
            <a:endParaRPr lang="fr-FR" sz="2400" dirty="0">
              <a:latin typeface="Modern No. 20" pitchFamily="18" charset="0"/>
              <a:cs typeface="Times New Roman" pitchFamily="18" charset="0"/>
            </a:endParaRPr>
          </a:p>
        </p:txBody>
      </p:sp>
      <p:sp>
        <p:nvSpPr>
          <p:cNvPr id="35" name="Arrondir un rectangle avec un coin diagonal 34"/>
          <p:cNvSpPr/>
          <p:nvPr>
            <p:custDataLst>
              <p:tags r:id="rId15"/>
            </p:custDataLst>
          </p:nvPr>
        </p:nvSpPr>
        <p:spPr>
          <a:xfrm>
            <a:off x="3635896"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dirty="0" smtClean="0">
                <a:latin typeface="Modern No. 20" pitchFamily="18" charset="0"/>
                <a:cs typeface="Times New Roman" pitchFamily="18" charset="0"/>
              </a:rPr>
              <a:t>Cohésion lexicale</a:t>
            </a:r>
            <a:endParaRPr lang="fr-FR" dirty="0">
              <a:latin typeface="Modern No. 20" pitchFamily="18" charset="0"/>
              <a:cs typeface="Times New Roman" pitchFamily="18" charset="0"/>
            </a:endParaRPr>
          </a:p>
        </p:txBody>
      </p:sp>
      <p:sp>
        <p:nvSpPr>
          <p:cNvPr id="36" name="Arrondir un rectangle avec un coin diagonal 35"/>
          <p:cNvSpPr/>
          <p:nvPr>
            <p:custDataLst>
              <p:tags r:id="rId16"/>
            </p:custDataLst>
          </p:nvPr>
        </p:nvSpPr>
        <p:spPr>
          <a:xfrm>
            <a:off x="5364088" y="0"/>
            <a:ext cx="1764290" cy="525122"/>
          </a:xfrm>
          <a:prstGeom prst="round2DiagRect">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a:r>
              <a:rPr lang="fr-FR" sz="2400" dirty="0" smtClean="0">
                <a:solidFill>
                  <a:schemeClr val="tx1"/>
                </a:solidFill>
                <a:latin typeface="Modern No. 20" pitchFamily="18" charset="0"/>
                <a:cs typeface="Times New Roman" pitchFamily="18" charset="0"/>
              </a:rPr>
              <a:t>Conception</a:t>
            </a:r>
            <a:endParaRPr lang="fr-FR" sz="2400" dirty="0">
              <a:solidFill>
                <a:schemeClr val="tx1"/>
              </a:solidFill>
              <a:latin typeface="Modern No. 20" pitchFamily="18" charset="0"/>
              <a:cs typeface="Times New Roman" pitchFamily="18" charset="0"/>
            </a:endParaRPr>
          </a:p>
        </p:txBody>
      </p:sp>
    </p:spTree>
    <p:extLst>
      <p:ext uri="{BB962C8B-B14F-4D97-AF65-F5344CB8AC3E}">
        <p14:creationId xmlns:p14="http://schemas.microsoft.com/office/powerpoint/2010/main" xmlns="" val="1910132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22" presetClass="emph" presetSubtype="0" fill="hold" grpId="0" nodeType="afterEffect">
                                  <p:stCondLst>
                                    <p:cond delay="0"/>
                                  </p:stCondLst>
                                  <p:childTnLst>
                                    <p:animClr clrSpc="hsl" dir="cw">
                                      <p:cBhvr override="childStyle">
                                        <p:cTn id="6" dur="500" fill="hold"/>
                                        <p:tgtEl>
                                          <p:spTgt spid="36"/>
                                        </p:tgtEl>
                                        <p:attrNameLst>
                                          <p:attrName>style.color</p:attrName>
                                        </p:attrNameLst>
                                      </p:cBhvr>
                                      <p:by>
                                        <p:hsl h="-7200000" s="0" l="0"/>
                                      </p:by>
                                    </p:animClr>
                                    <p:animClr clrSpc="hsl" dir="cw">
                                      <p:cBhvr>
                                        <p:cTn id="7" dur="500" fill="hold"/>
                                        <p:tgtEl>
                                          <p:spTgt spid="36"/>
                                        </p:tgtEl>
                                        <p:attrNameLst>
                                          <p:attrName>fillcolor</p:attrName>
                                        </p:attrNameLst>
                                      </p:cBhvr>
                                      <p:by>
                                        <p:hsl h="-7200000" s="0" l="0"/>
                                      </p:by>
                                    </p:animClr>
                                    <p:animClr clrSpc="hsl" dir="cw">
                                      <p:cBhvr>
                                        <p:cTn id="8" dur="500" fill="hold"/>
                                        <p:tgtEl>
                                          <p:spTgt spid="36"/>
                                        </p:tgtEl>
                                        <p:attrNameLst>
                                          <p:attrName>stroke.color</p:attrName>
                                        </p:attrNameLst>
                                      </p:cBhvr>
                                      <p:by>
                                        <p:hsl h="-7200000" s="0" l="0"/>
                                      </p:by>
                                    </p:animClr>
                                    <p:set>
                                      <p:cBhvr>
                                        <p:cTn id="9" dur="500" fill="hold"/>
                                        <p:tgtEl>
                                          <p:spTgt spid="36"/>
                                        </p:tgtEl>
                                        <p:attrNameLst>
                                          <p:attrName>fill.type</p:attrName>
                                        </p:attrNameLst>
                                      </p:cBhvr>
                                      <p:to>
                                        <p:strVal val="solid"/>
                                      </p:to>
                                    </p:set>
                                  </p:childTnLst>
                                </p:cTn>
                              </p:par>
                            </p:childTnLst>
                          </p:cTn>
                        </p:par>
                        <p:par>
                          <p:cTn id="10" fill="hold">
                            <p:stCondLst>
                              <p:cond delay="1500"/>
                            </p:stCondLst>
                            <p:childTnLst>
                              <p:par>
                                <p:cTn id="11" presetID="52" presetClass="entr" presetSubtype="0"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Scale>
                                      <p:cBhvr>
                                        <p:cTn id="13"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33"/>
                                        </p:tgtEl>
                                        <p:attrNameLst>
                                          <p:attrName>ppt_x</p:attrName>
                                          <p:attrName>ppt_y</p:attrName>
                                        </p:attrNameLst>
                                      </p:cBhvr>
                                    </p:animMotion>
                                    <p:animEffect transition="in" filter="fade">
                                      <p:cBhvr>
                                        <p:cTn id="15" dur="1000"/>
                                        <p:tgtEl>
                                          <p:spTgt spid="33"/>
                                        </p:tgtEl>
                                      </p:cBhvr>
                                    </p:animEffect>
                                  </p:childTnLst>
                                </p:cTn>
                              </p:par>
                            </p:childTnLst>
                          </p:cTn>
                        </p:par>
                        <p:par>
                          <p:cTn id="16" fill="hold">
                            <p:stCondLst>
                              <p:cond delay="2500"/>
                            </p:stCondLst>
                            <p:childTnLst>
                              <p:par>
                                <p:cTn id="17" presetID="22" presetClass="emph" presetSubtype="0" fill="hold" grpId="1" nodeType="afterEffect">
                                  <p:stCondLst>
                                    <p:cond delay="0"/>
                                  </p:stCondLst>
                                  <p:childTnLst>
                                    <p:animClr clrSpc="hsl" dir="cw">
                                      <p:cBhvr override="childStyle">
                                        <p:cTn id="18" dur="500" fill="hold"/>
                                        <p:tgtEl>
                                          <p:spTgt spid="33"/>
                                        </p:tgtEl>
                                        <p:attrNameLst>
                                          <p:attrName>style.color</p:attrName>
                                        </p:attrNameLst>
                                      </p:cBhvr>
                                      <p:by>
                                        <p:hsl h="-7200000" s="0" l="0"/>
                                      </p:by>
                                    </p:animClr>
                                    <p:animClr clrSpc="hsl" dir="cw">
                                      <p:cBhvr>
                                        <p:cTn id="19" dur="500" fill="hold"/>
                                        <p:tgtEl>
                                          <p:spTgt spid="33"/>
                                        </p:tgtEl>
                                        <p:attrNameLst>
                                          <p:attrName>fillcolor</p:attrName>
                                        </p:attrNameLst>
                                      </p:cBhvr>
                                      <p:by>
                                        <p:hsl h="-7200000" s="0" l="0"/>
                                      </p:by>
                                    </p:animClr>
                                    <p:animClr clrSpc="hsl" dir="cw">
                                      <p:cBhvr>
                                        <p:cTn id="20" dur="500" fill="hold"/>
                                        <p:tgtEl>
                                          <p:spTgt spid="33"/>
                                        </p:tgtEl>
                                        <p:attrNameLst>
                                          <p:attrName>stroke.color</p:attrName>
                                        </p:attrNameLst>
                                      </p:cBhvr>
                                      <p:by>
                                        <p:hsl h="-7200000" s="0" l="0"/>
                                      </p:by>
                                    </p:animClr>
                                    <p:set>
                                      <p:cBhvr>
                                        <p:cTn id="21" dur="500" fill="hold"/>
                                        <p:tgtEl>
                                          <p:spTgt spid="33"/>
                                        </p:tgtEl>
                                        <p:attrNameLst>
                                          <p:attrName>fill.type</p:attrName>
                                        </p:attrNameLst>
                                      </p:cBhvr>
                                      <p:to>
                                        <p:strVal val="solid"/>
                                      </p:to>
                                    </p:set>
                                  </p:childTnLst>
                                </p:cTn>
                              </p:par>
                            </p:childTnLst>
                          </p:cTn>
                        </p:par>
                      </p:childTnLst>
                    </p:cTn>
                  </p:par>
                  <p:par>
                    <p:cTn id="22" fill="hold">
                      <p:stCondLst>
                        <p:cond delay="indefinite"/>
                      </p:stCondLst>
                      <p:childTnLst>
                        <p:par>
                          <p:cTn id="23" fill="hold">
                            <p:stCondLst>
                              <p:cond delay="0"/>
                            </p:stCondLst>
                            <p:childTnLst>
                              <p:par>
                                <p:cTn id="24" presetID="53" presetClass="entr" presetSubtype="0" fill="hold" nodeType="clickEffect">
                                  <p:stCondLst>
                                    <p:cond delay="0"/>
                                  </p:stCondLst>
                                  <p:childTnLst>
                                    <p:set>
                                      <p:cBhvr>
                                        <p:cTn id="25" dur="1" fill="hold">
                                          <p:stCondLst>
                                            <p:cond delay="0"/>
                                          </p:stCondLst>
                                        </p:cTn>
                                        <p:tgtEl>
                                          <p:spTgt spid="21">
                                            <p:txEl>
                                              <p:pRg st="5" end="5"/>
                                            </p:txEl>
                                          </p:spTgt>
                                        </p:tgtEl>
                                        <p:attrNameLst>
                                          <p:attrName>style.visibility</p:attrName>
                                        </p:attrNameLst>
                                      </p:cBhvr>
                                      <p:to>
                                        <p:strVal val="visible"/>
                                      </p:to>
                                    </p:set>
                                    <p:anim calcmode="lin" valueType="num">
                                      <p:cBhvr>
                                        <p:cTn id="26" dur="500" fill="hold"/>
                                        <p:tgtEl>
                                          <p:spTgt spid="21">
                                            <p:txEl>
                                              <p:pRg st="5" end="5"/>
                                            </p:txEl>
                                          </p:spTgt>
                                        </p:tgtEl>
                                        <p:attrNameLst>
                                          <p:attrName>ppt_w</p:attrName>
                                        </p:attrNameLst>
                                      </p:cBhvr>
                                      <p:tavLst>
                                        <p:tav tm="0">
                                          <p:val>
                                            <p:fltVal val="0"/>
                                          </p:val>
                                        </p:tav>
                                        <p:tav tm="100000">
                                          <p:val>
                                            <p:strVal val="#ppt_w"/>
                                          </p:val>
                                        </p:tav>
                                      </p:tavLst>
                                    </p:anim>
                                    <p:anim calcmode="lin" valueType="num">
                                      <p:cBhvr>
                                        <p:cTn id="27" dur="500" fill="hold"/>
                                        <p:tgtEl>
                                          <p:spTgt spid="21">
                                            <p:txEl>
                                              <p:pRg st="5" end="5"/>
                                            </p:txEl>
                                          </p:spTgt>
                                        </p:tgtEl>
                                        <p:attrNameLst>
                                          <p:attrName>ppt_h</p:attrName>
                                        </p:attrNameLst>
                                      </p:cBhvr>
                                      <p:tavLst>
                                        <p:tav tm="0">
                                          <p:val>
                                            <p:fltVal val="0"/>
                                          </p:val>
                                        </p:tav>
                                        <p:tav tm="100000">
                                          <p:val>
                                            <p:strVal val="#ppt_h"/>
                                          </p:val>
                                        </p:tav>
                                      </p:tavLst>
                                    </p:anim>
                                    <p:animEffect transition="in" filter="fade">
                                      <p:cBhvr>
                                        <p:cTn id="28" dur="500"/>
                                        <p:tgtEl>
                                          <p:spTgt spid="21">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21">
                                            <p:txEl>
                                              <p:pRg st="6" end="6"/>
                                            </p:txEl>
                                          </p:spTgt>
                                        </p:tgtEl>
                                        <p:attrNameLst>
                                          <p:attrName>style.visibility</p:attrName>
                                        </p:attrNameLst>
                                      </p:cBhvr>
                                      <p:to>
                                        <p:strVal val="visible"/>
                                      </p:to>
                                    </p:set>
                                    <p:anim calcmode="lin" valueType="num">
                                      <p:cBhvr additive="base">
                                        <p:cTn id="33" dur="500" fill="hold"/>
                                        <p:tgtEl>
                                          <p:spTgt spid="21">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1">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21">
                                            <p:txEl>
                                              <p:pRg st="9" end="9"/>
                                            </p:txEl>
                                          </p:spTgt>
                                        </p:tgtEl>
                                        <p:attrNameLst>
                                          <p:attrName>style.visibility</p:attrName>
                                        </p:attrNameLst>
                                      </p:cBhvr>
                                      <p:to>
                                        <p:strVal val="visible"/>
                                      </p:to>
                                    </p:set>
                                    <p:anim calcmode="lin" valueType="num">
                                      <p:cBhvr additive="base">
                                        <p:cTn id="39" dur="500" fill="hold"/>
                                        <p:tgtEl>
                                          <p:spTgt spid="21">
                                            <p:txEl>
                                              <p:pRg st="9" end="9"/>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1">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34" presetClass="entr" presetSubtype="0" fill="hold" nodeType="clickEffect">
                                  <p:stCondLst>
                                    <p:cond delay="0"/>
                                  </p:stCondLst>
                                  <p:childTnLst>
                                    <p:set>
                                      <p:cBhvr>
                                        <p:cTn id="44" dur="1" fill="hold">
                                          <p:stCondLst>
                                            <p:cond delay="0"/>
                                          </p:stCondLst>
                                        </p:cTn>
                                        <p:tgtEl>
                                          <p:spTgt spid="102401"/>
                                        </p:tgtEl>
                                        <p:attrNameLst>
                                          <p:attrName>style.visibility</p:attrName>
                                        </p:attrNameLst>
                                      </p:cBhvr>
                                      <p:to>
                                        <p:strVal val="visible"/>
                                      </p:to>
                                    </p:set>
                                    <p:anim from="(-#ppt_w/2)" to="(#ppt_x)" calcmode="lin" valueType="num">
                                      <p:cBhvr>
                                        <p:cTn id="45" dur="600" fill="hold">
                                          <p:stCondLst>
                                            <p:cond delay="0"/>
                                          </p:stCondLst>
                                        </p:cTn>
                                        <p:tgtEl>
                                          <p:spTgt spid="102401"/>
                                        </p:tgtEl>
                                        <p:attrNameLst>
                                          <p:attrName>ppt_x</p:attrName>
                                        </p:attrNameLst>
                                      </p:cBhvr>
                                    </p:anim>
                                    <p:anim from="0" to="-1.0" calcmode="lin" valueType="num">
                                      <p:cBhvr>
                                        <p:cTn id="46" dur="200" decel="50000" autoRev="1" fill="hold">
                                          <p:stCondLst>
                                            <p:cond delay="600"/>
                                          </p:stCondLst>
                                        </p:cTn>
                                        <p:tgtEl>
                                          <p:spTgt spid="102401"/>
                                        </p:tgtEl>
                                        <p:attrNameLst>
                                          <p:attrName>xshear</p:attrName>
                                        </p:attrNameLst>
                                      </p:cBhvr>
                                    </p:anim>
                                    <p:animScale>
                                      <p:cBhvr>
                                        <p:cTn id="47" dur="200" decel="100000" autoRev="1" fill="hold">
                                          <p:stCondLst>
                                            <p:cond delay="600"/>
                                          </p:stCondLst>
                                        </p:cTn>
                                        <p:tgtEl>
                                          <p:spTgt spid="102401"/>
                                        </p:tgtEl>
                                      </p:cBhvr>
                                      <p:from x="100000" y="100000"/>
                                      <p:to x="80000" y="100000"/>
                                    </p:animScale>
                                    <p:anim by="(#ppt_h/3+#ppt_w*0.1)" calcmode="lin" valueType="num">
                                      <p:cBhvr additive="sum">
                                        <p:cTn id="48" dur="200" decel="100000" autoRev="1" fill="hold">
                                          <p:stCondLst>
                                            <p:cond delay="600"/>
                                          </p:stCondLst>
                                        </p:cTn>
                                        <p:tgtEl>
                                          <p:spTgt spid="102401"/>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3" grpId="1" animBg="1"/>
      <p:bldP spid="3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à coins arrondis 36"/>
          <p:cNvSpPr/>
          <p:nvPr>
            <p:custDataLst>
              <p:tags r:id="rId1"/>
            </p:custDataLst>
          </p:nvPr>
        </p:nvSpPr>
        <p:spPr>
          <a:xfrm>
            <a:off x="1224000" y="2060848"/>
            <a:ext cx="6696000" cy="4357718"/>
          </a:xfrm>
          <a:prstGeom prst="roundRect">
            <a:avLst/>
          </a:prstGeom>
          <a:solidFill>
            <a:sysClr val="window" lastClr="FFFFFF"/>
          </a:solidFill>
          <a:ln w="25400" cap="flat" cmpd="sng" algn="ctr">
            <a:solidFill>
              <a:srgbClr val="4F81BD"/>
            </a:solidFill>
            <a:prstDash val="solid"/>
          </a:ln>
          <a:effectLst/>
        </p:spPr>
        <p:txBody>
          <a:bodyPr rtlCol="0" anchor="ctr"/>
          <a:lstStyle/>
          <a:p>
            <a:r>
              <a:rPr lang="fr-FR" sz="2000" b="1" dirty="0" smtClean="0"/>
              <a:t>Score final</a:t>
            </a:r>
          </a:p>
          <a:p>
            <a:r>
              <a:rPr lang="fr-FR" sz="2000" dirty="0" smtClean="0"/>
              <a:t>Le score tf.idf final est la somme des deux scores, distributionnel répétitif </a:t>
            </a:r>
            <a:r>
              <a:rPr lang="fr-FR" sz="2000" dirty="0" err="1" smtClean="0"/>
              <a:t>tf_idf</a:t>
            </a:r>
            <a:r>
              <a:rPr lang="fr-FR" sz="2000" baseline="-25000" dirty="0" err="1" smtClean="0"/>
              <a:t>dist</a:t>
            </a:r>
            <a:r>
              <a:rPr lang="fr-FR" sz="2000" dirty="0" smtClean="0"/>
              <a:t> et celui de la synonymie </a:t>
            </a:r>
            <a:r>
              <a:rPr lang="fr-FR" sz="2000" dirty="0" err="1" smtClean="0"/>
              <a:t>tf_idf</a:t>
            </a:r>
            <a:r>
              <a:rPr lang="fr-FR" sz="2000" baseline="-25000" dirty="0" err="1" smtClean="0"/>
              <a:t>syn</a:t>
            </a:r>
            <a:r>
              <a:rPr lang="fr-FR" sz="2000" dirty="0" smtClean="0"/>
              <a:t>.</a:t>
            </a:r>
          </a:p>
          <a:p>
            <a:pPr algn="just">
              <a:lnSpc>
                <a:spcPct val="150000"/>
              </a:lnSpc>
              <a:spcBef>
                <a:spcPts val="1200"/>
              </a:spcBef>
              <a:spcAft>
                <a:spcPts val="1000"/>
              </a:spcAft>
            </a:pPr>
            <a:endParaRPr lang="fr-FR" sz="2000" dirty="0">
              <a:ea typeface="Calibri"/>
              <a:cs typeface="Arial"/>
            </a:endParaRPr>
          </a:p>
        </p:txBody>
      </p:sp>
      <p:grpSp>
        <p:nvGrpSpPr>
          <p:cNvPr id="79" name="Groupe 78"/>
          <p:cNvGrpSpPr/>
          <p:nvPr>
            <p:custDataLst>
              <p:tags r:id="rId2"/>
            </p:custDataLst>
          </p:nvPr>
        </p:nvGrpSpPr>
        <p:grpSpPr>
          <a:xfrm>
            <a:off x="252000" y="1440000"/>
            <a:ext cx="2714644" cy="500066"/>
            <a:chOff x="571472" y="928670"/>
            <a:chExt cx="2714644" cy="500066"/>
          </a:xfrm>
        </p:grpSpPr>
        <p:pic>
          <p:nvPicPr>
            <p:cNvPr id="80" name="Picture 36" descr="037CN11"/>
            <p:cNvPicPr>
              <a:picLocks noChangeAspect="1" noChangeArrowheads="1"/>
            </p:cNvPicPr>
            <p:nvPr/>
          </p:nvPicPr>
          <p:blipFill>
            <a:blip r:embed="rId18" cstate="print"/>
            <a:srcRect/>
            <a:stretch>
              <a:fillRect/>
            </a:stretch>
          </p:blipFill>
          <p:spPr bwMode="auto">
            <a:xfrm>
              <a:off x="571472" y="928670"/>
              <a:ext cx="2714644" cy="500066"/>
            </a:xfrm>
            <a:prstGeom prst="rect">
              <a:avLst/>
            </a:prstGeom>
            <a:noFill/>
          </p:spPr>
        </p:pic>
        <p:sp>
          <p:nvSpPr>
            <p:cNvPr id="81" name="Arrondir un rectangle avec un coin diagonal 80"/>
            <p:cNvSpPr/>
            <p:nvPr/>
          </p:nvSpPr>
          <p:spPr>
            <a:xfrm>
              <a:off x="857224" y="1000108"/>
              <a:ext cx="2071702" cy="360040"/>
            </a:xfrm>
            <a:prstGeom prst="round2DiagRect">
              <a:avLst/>
            </a:prstGeom>
            <a:noFill/>
          </p:spPr>
          <p:style>
            <a:lnRef idx="0">
              <a:schemeClr val="accent6"/>
            </a:lnRef>
            <a:fillRef idx="3">
              <a:schemeClr val="accent6"/>
            </a:fillRef>
            <a:effectRef idx="3">
              <a:schemeClr val="accent6"/>
            </a:effectRef>
            <a:fontRef idx="minor">
              <a:schemeClr val="lt1"/>
            </a:fontRef>
          </p:style>
          <p:txBody>
            <a:bodyPr rtlCol="0" anchor="ctr"/>
            <a:lstStyle/>
            <a:p>
              <a:pPr algn="ctr"/>
              <a:r>
                <a:rPr lang="fr-FR" sz="2000" i="1" dirty="0" smtClean="0">
                  <a:solidFill>
                    <a:schemeClr val="tx1"/>
                  </a:solidFill>
                  <a:latin typeface="Comic Sans MS" pitchFamily="66" charset="0"/>
                </a:rPr>
                <a:t>Modules</a:t>
              </a:r>
              <a:endParaRPr lang="fr-FR" sz="2000" i="1" dirty="0">
                <a:solidFill>
                  <a:schemeClr val="tx1"/>
                </a:solidFill>
                <a:latin typeface="Comic Sans MS" pitchFamily="66" charset="0"/>
              </a:endParaRPr>
            </a:p>
          </p:txBody>
        </p:sp>
      </p:grpSp>
      <p:sp>
        <p:nvSpPr>
          <p:cNvPr id="71" name="Rectangle à coins arrondis 70"/>
          <p:cNvSpPr/>
          <p:nvPr>
            <p:custDataLst>
              <p:tags r:id="rId3"/>
            </p:custDataLst>
          </p:nvPr>
        </p:nvSpPr>
        <p:spPr>
          <a:xfrm>
            <a:off x="0" y="2504676"/>
            <a:ext cx="1224000" cy="61200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lvl="0" algn="ctr">
              <a:defRPr/>
            </a:pPr>
            <a:r>
              <a:rPr lang="fr-FR" sz="1400" kern="0" dirty="0" smtClean="0">
                <a:solidFill>
                  <a:sysClr val="windowText" lastClr="000000"/>
                </a:solidFill>
                <a:latin typeface="Times New Roman" pitchFamily="18" charset="0"/>
                <a:cs typeface="Times New Roman" pitchFamily="18" charset="0"/>
              </a:rPr>
              <a:t>segmentation</a:t>
            </a:r>
            <a:endParaRPr lang="fr-FR" sz="1400" kern="0" dirty="0">
              <a:solidFill>
                <a:sysClr val="windowText" lastClr="000000"/>
              </a:solidFill>
              <a:latin typeface="Times New Roman" pitchFamily="18" charset="0"/>
              <a:cs typeface="Times New Roman" pitchFamily="18" charset="0"/>
            </a:endParaRPr>
          </a:p>
        </p:txBody>
      </p:sp>
      <p:sp>
        <p:nvSpPr>
          <p:cNvPr id="73" name="Rectangle à coins arrondis 72"/>
          <p:cNvSpPr/>
          <p:nvPr>
            <p:custDataLst>
              <p:tags r:id="rId4"/>
            </p:custDataLst>
          </p:nvPr>
        </p:nvSpPr>
        <p:spPr>
          <a:xfrm>
            <a:off x="-6246" y="3861048"/>
            <a:ext cx="1224000" cy="61200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algn="ctr"/>
            <a:endParaRPr lang="fr-FR" sz="1400" kern="0" dirty="0" smtClean="0">
              <a:solidFill>
                <a:sysClr val="windowText" lastClr="000000"/>
              </a:solidFill>
              <a:latin typeface="Times New Roman" pitchFamily="18" charset="0"/>
              <a:cs typeface="Times New Roman" pitchFamily="18" charset="0"/>
            </a:endParaRPr>
          </a:p>
          <a:p>
            <a:pPr algn="ctr"/>
            <a:r>
              <a:rPr lang="fr-FR" sz="1400" kern="0" dirty="0" smtClean="0">
                <a:solidFill>
                  <a:sysClr val="windowText" lastClr="000000"/>
                </a:solidFill>
                <a:latin typeface="Times New Roman" pitchFamily="18" charset="0"/>
                <a:cs typeface="Times New Roman" pitchFamily="18" charset="0"/>
              </a:rPr>
              <a:t>Filtrage et normalisation</a:t>
            </a:r>
          </a:p>
          <a:p>
            <a:pPr algn="ctr"/>
            <a:endParaRPr lang="fr-FR" sz="1400" kern="0" dirty="0">
              <a:solidFill>
                <a:sysClr val="windowText" lastClr="000000"/>
              </a:solidFill>
              <a:latin typeface="Times New Roman" pitchFamily="18" charset="0"/>
              <a:cs typeface="Times New Roman" pitchFamily="18" charset="0"/>
            </a:endParaRPr>
          </a:p>
        </p:txBody>
      </p:sp>
      <p:sp>
        <p:nvSpPr>
          <p:cNvPr id="84" name="Rectangle à coins arrondis 83"/>
          <p:cNvSpPr/>
          <p:nvPr>
            <p:custDataLst>
              <p:tags r:id="rId5"/>
            </p:custDataLst>
          </p:nvPr>
        </p:nvSpPr>
        <p:spPr>
          <a:xfrm>
            <a:off x="7812360" y="2505600"/>
            <a:ext cx="1331640" cy="61200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algn="ctr"/>
            <a:r>
              <a:rPr lang="fr-FR" sz="1400" kern="0" dirty="0" smtClean="0">
                <a:solidFill>
                  <a:sysClr val="windowText" lastClr="000000"/>
                </a:solidFill>
                <a:latin typeface="Times New Roman" pitchFamily="18" charset="0"/>
                <a:cs typeface="Times New Roman" pitchFamily="18" charset="0"/>
              </a:rPr>
              <a:t>Lemmatisation</a:t>
            </a:r>
            <a:endParaRPr lang="fr-FR" sz="1400" kern="0" dirty="0">
              <a:solidFill>
                <a:sysClr val="windowText" lastClr="000000"/>
              </a:solidFill>
              <a:latin typeface="Times New Roman" pitchFamily="18" charset="0"/>
              <a:cs typeface="Times New Roman" pitchFamily="18" charset="0"/>
            </a:endParaRPr>
          </a:p>
        </p:txBody>
      </p:sp>
      <p:sp>
        <p:nvSpPr>
          <p:cNvPr id="85" name="Rectangle à coins arrondis 84"/>
          <p:cNvSpPr/>
          <p:nvPr>
            <p:custDataLst>
              <p:tags r:id="rId6"/>
            </p:custDataLst>
          </p:nvPr>
        </p:nvSpPr>
        <p:spPr>
          <a:xfrm>
            <a:off x="7920000" y="3870000"/>
            <a:ext cx="1224000" cy="61200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algn="ctr"/>
            <a:r>
              <a:rPr lang="fr-FR" sz="1400" kern="0" dirty="0" smtClean="0">
                <a:solidFill>
                  <a:sysClr val="windowText" lastClr="000000"/>
                </a:solidFill>
                <a:latin typeface="Times New Roman" pitchFamily="18" charset="0"/>
                <a:cs typeface="Times New Roman" pitchFamily="18" charset="0"/>
              </a:rPr>
              <a:t>Pondération</a:t>
            </a:r>
          </a:p>
          <a:p>
            <a:pPr algn="ctr"/>
            <a:r>
              <a:rPr lang="fr-FR" sz="1400" kern="0" dirty="0" smtClean="0">
                <a:solidFill>
                  <a:sysClr val="windowText" lastClr="000000"/>
                </a:solidFill>
                <a:latin typeface="Times New Roman" pitchFamily="18" charset="0"/>
                <a:cs typeface="Times New Roman" pitchFamily="18" charset="0"/>
              </a:rPr>
              <a:t>(TF_IDF)</a:t>
            </a:r>
            <a:endParaRPr lang="fr-FR" sz="1400" kern="0" dirty="0">
              <a:solidFill>
                <a:sysClr val="windowText" lastClr="000000"/>
              </a:solidFill>
              <a:latin typeface="Times New Roman" pitchFamily="18" charset="0"/>
              <a:cs typeface="Times New Roman" pitchFamily="18" charset="0"/>
            </a:endParaRPr>
          </a:p>
        </p:txBody>
      </p:sp>
      <p:sp>
        <p:nvSpPr>
          <p:cNvPr id="86" name="Rectangle à coins arrondis 85"/>
          <p:cNvSpPr/>
          <p:nvPr>
            <p:custDataLst>
              <p:tags r:id="rId7"/>
            </p:custDataLst>
          </p:nvPr>
        </p:nvSpPr>
        <p:spPr>
          <a:xfrm>
            <a:off x="7920000" y="5204962"/>
            <a:ext cx="1224000" cy="744317"/>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lvl="0" algn="ctr">
              <a:defRPr/>
            </a:pPr>
            <a:r>
              <a:rPr lang="fr-FR" sz="1400" kern="0" dirty="0" smtClean="0">
                <a:solidFill>
                  <a:sysClr val="windowText" lastClr="000000"/>
                </a:solidFill>
                <a:latin typeface="Times New Roman" pitchFamily="18" charset="0"/>
                <a:cs typeface="Times New Roman" pitchFamily="18" charset="0"/>
              </a:rPr>
              <a:t>Calcul de la similarité</a:t>
            </a:r>
          </a:p>
          <a:p>
            <a:pPr lvl="0" algn="ctr">
              <a:defRPr/>
            </a:pPr>
            <a:r>
              <a:rPr lang="fr-FR" sz="1400" kern="0" dirty="0" smtClean="0">
                <a:solidFill>
                  <a:sysClr val="windowText" lastClr="000000"/>
                </a:solidFill>
                <a:latin typeface="Times New Roman" pitchFamily="18" charset="0"/>
                <a:cs typeface="Times New Roman" pitchFamily="18" charset="0"/>
              </a:rPr>
              <a:t>(cosinus)</a:t>
            </a:r>
            <a:endParaRPr lang="fr-FR" sz="1400" kern="0" dirty="0">
              <a:solidFill>
                <a:sysClr val="windowText" lastClr="000000"/>
              </a:solidFill>
              <a:latin typeface="Times New Roman" pitchFamily="18" charset="0"/>
              <a:cs typeface="Times New Roman" pitchFamily="18" charset="0"/>
            </a:endParaRPr>
          </a:p>
        </p:txBody>
      </p:sp>
      <p:sp>
        <p:nvSpPr>
          <p:cNvPr id="72" name="Arrondir un rectangle avec un coin diagonal 71"/>
          <p:cNvSpPr/>
          <p:nvPr>
            <p:custDataLst>
              <p:tags r:id="rId8"/>
            </p:custDataLst>
          </p:nvPr>
        </p:nvSpPr>
        <p:spPr>
          <a:xfrm>
            <a:off x="359998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dirty="0" smtClean="0">
                <a:latin typeface="Modern No. 20" pitchFamily="18" charset="0"/>
                <a:cs typeface="Times New Roman" pitchFamily="18" charset="0"/>
              </a:rPr>
              <a:t>Cohésion lexicale</a:t>
            </a:r>
            <a:endParaRPr lang="fr-FR" dirty="0">
              <a:latin typeface="Modern No. 20" pitchFamily="18" charset="0"/>
              <a:cs typeface="Times New Roman" pitchFamily="18" charset="0"/>
            </a:endParaRPr>
          </a:p>
        </p:txBody>
      </p:sp>
      <p:sp>
        <p:nvSpPr>
          <p:cNvPr id="74" name="Arrondir un rectangle avec un coin diagonal 73"/>
          <p:cNvSpPr/>
          <p:nvPr>
            <p:custDataLst>
              <p:tags r:id="rId9"/>
            </p:custDataLst>
          </p:nvPr>
        </p:nvSpPr>
        <p:spPr>
          <a:xfrm>
            <a:off x="712856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dirty="0" smtClean="0">
                <a:latin typeface="Modern No. 20" pitchFamily="18" charset="0"/>
                <a:cs typeface="Times New Roman" pitchFamily="18" charset="0"/>
              </a:rPr>
              <a:t>Mise en œuvre</a:t>
            </a:r>
            <a:endParaRPr lang="fr-FR" sz="2000" dirty="0">
              <a:latin typeface="Modern No. 20" pitchFamily="18" charset="0"/>
              <a:cs typeface="Times New Roman" pitchFamily="18" charset="0"/>
            </a:endParaRPr>
          </a:p>
        </p:txBody>
      </p:sp>
      <p:pic>
        <p:nvPicPr>
          <p:cNvPr id="82" name="Picture 3"/>
          <p:cNvPicPr>
            <a:picLocks noChangeAspect="1" noChangeArrowheads="1"/>
          </p:cNvPicPr>
          <p:nvPr>
            <p:custDataLst>
              <p:tags r:id="rId10"/>
            </p:custDataLst>
          </p:nvPr>
        </p:nvPicPr>
        <p:blipFill>
          <a:blip r:embed="rId19" cstate="print"/>
          <a:srcRect/>
          <a:stretch>
            <a:fillRect/>
          </a:stretch>
        </p:blipFill>
        <p:spPr bwMode="auto">
          <a:xfrm>
            <a:off x="0" y="410939"/>
            <a:ext cx="9144000" cy="785813"/>
          </a:xfrm>
          <a:prstGeom prst="rect">
            <a:avLst/>
          </a:prstGeom>
          <a:noFill/>
          <a:ln w="9525">
            <a:noFill/>
            <a:miter lim="800000"/>
            <a:headEnd/>
            <a:tailEnd/>
          </a:ln>
        </p:spPr>
      </p:pic>
      <p:sp>
        <p:nvSpPr>
          <p:cNvPr id="83" name="Arrondir un rectangle avec un coin diagonal 82"/>
          <p:cNvSpPr/>
          <p:nvPr>
            <p:custDataLst>
              <p:tags r:id="rId11"/>
            </p:custDataLst>
          </p:nvPr>
        </p:nvSpPr>
        <p:spPr>
          <a:xfrm>
            <a:off x="7140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ea typeface="MS Mincho"/>
                <a:cs typeface="Arial"/>
              </a:rPr>
              <a:t>T.A.L</a:t>
            </a:r>
            <a:endParaRPr lang="fr-FR" sz="2400" dirty="0">
              <a:latin typeface="Modern No. 20" pitchFamily="18" charset="0"/>
            </a:endParaRPr>
          </a:p>
        </p:txBody>
      </p:sp>
      <p:sp>
        <p:nvSpPr>
          <p:cNvPr id="87" name="Arrondir un rectangle avec un coin diagonal 86"/>
          <p:cNvSpPr/>
          <p:nvPr>
            <p:custDataLst>
              <p:tags r:id="rId12"/>
            </p:custDataLst>
          </p:nvPr>
        </p:nvSpPr>
        <p:spPr>
          <a:xfrm>
            <a:off x="183569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T.A.L.A</a:t>
            </a:r>
            <a:endParaRPr lang="fr-FR" sz="2400" dirty="0">
              <a:latin typeface="Modern No. 20" pitchFamily="18" charset="0"/>
              <a:cs typeface="Times New Roman" pitchFamily="18" charset="0"/>
            </a:endParaRPr>
          </a:p>
        </p:txBody>
      </p:sp>
      <p:sp>
        <p:nvSpPr>
          <p:cNvPr id="88" name="Arrondir un rectangle avec un coin diagonal 87"/>
          <p:cNvSpPr/>
          <p:nvPr>
            <p:custDataLst>
              <p:tags r:id="rId13"/>
            </p:custDataLst>
          </p:nvPr>
        </p:nvSpPr>
        <p:spPr>
          <a:xfrm>
            <a:off x="5364276" y="43200"/>
            <a:ext cx="1764290" cy="525122"/>
          </a:xfrm>
          <a:prstGeom prst="round2Diag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1600" dirty="0" smtClean="0">
                <a:latin typeface="Times New Roman" pitchFamily="18" charset="0"/>
                <a:cs typeface="Times New Roman" pitchFamily="18" charset="0"/>
              </a:rPr>
              <a:t>Conception</a:t>
            </a:r>
            <a:endParaRPr lang="fr-FR" sz="1600" dirty="0">
              <a:latin typeface="Times New Roman" pitchFamily="18" charset="0"/>
              <a:cs typeface="Times New Roman" pitchFamily="18" charset="0"/>
            </a:endParaRPr>
          </a:p>
        </p:txBody>
      </p:sp>
      <p:pic>
        <p:nvPicPr>
          <p:cNvPr id="89" name="Picture 12"/>
          <p:cNvPicPr preferRelativeResize="0">
            <a:picLocks noChangeArrowheads="1"/>
          </p:cNvPicPr>
          <p:nvPr>
            <p:custDataLst>
              <p:tags r:id="rId14"/>
            </p:custDataLst>
          </p:nvPr>
        </p:nvPicPr>
        <p:blipFill>
          <a:blip r:embed="rId20" cstate="print"/>
          <a:srcRect/>
          <a:stretch>
            <a:fillRect/>
          </a:stretch>
        </p:blipFill>
        <p:spPr bwMode="auto">
          <a:xfrm>
            <a:off x="5976000" y="586800"/>
            <a:ext cx="503238" cy="503238"/>
          </a:xfrm>
          <a:prstGeom prst="rect">
            <a:avLst/>
          </a:prstGeom>
          <a:noFill/>
          <a:ln w="9525">
            <a:noFill/>
            <a:miter lim="800000"/>
            <a:headEnd/>
            <a:tailEnd/>
          </a:ln>
        </p:spPr>
      </p:pic>
      <p:sp>
        <p:nvSpPr>
          <p:cNvPr id="75" name="Ellipse 74"/>
          <p:cNvSpPr/>
          <p:nvPr/>
        </p:nvSpPr>
        <p:spPr>
          <a:xfrm>
            <a:off x="7884368" y="6309320"/>
            <a:ext cx="802432" cy="43204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dirty="0" smtClean="0">
                <a:solidFill>
                  <a:schemeClr val="tx1"/>
                </a:solidFill>
              </a:rPr>
              <a:t>22</a:t>
            </a:r>
            <a:endParaRPr lang="fr-FR" sz="2000" dirty="0">
              <a:solidFill>
                <a:schemeClr val="tx1"/>
              </a:solidFill>
            </a:endParaRPr>
          </a:p>
        </p:txBody>
      </p:sp>
      <p:pic>
        <p:nvPicPr>
          <p:cNvPr id="100354" name="Picture 2"/>
          <p:cNvPicPr>
            <a:picLocks noChangeAspect="1" noChangeArrowheads="1"/>
          </p:cNvPicPr>
          <p:nvPr/>
        </p:nvPicPr>
        <p:blipFill>
          <a:blip r:embed="rId21" cstate="print"/>
          <a:srcRect/>
          <a:stretch>
            <a:fillRect/>
          </a:stretch>
        </p:blipFill>
        <p:spPr bwMode="auto">
          <a:xfrm>
            <a:off x="2915816" y="4869160"/>
            <a:ext cx="3209925" cy="400050"/>
          </a:xfrm>
          <a:prstGeom prst="rect">
            <a:avLst/>
          </a:prstGeom>
          <a:noFill/>
          <a:ln w="9525">
            <a:noFill/>
            <a:miter lim="800000"/>
            <a:headEnd/>
            <a:tailEnd/>
          </a:ln>
        </p:spPr>
      </p:pic>
      <p:sp>
        <p:nvSpPr>
          <p:cNvPr id="20" name="Arrondir un rectangle avec un coin diagonal 19"/>
          <p:cNvSpPr/>
          <p:nvPr>
            <p:custDataLst>
              <p:tags r:id="rId15"/>
            </p:custDataLst>
          </p:nvPr>
        </p:nvSpPr>
        <p:spPr>
          <a:xfrm>
            <a:off x="5364088" y="0"/>
            <a:ext cx="1764290" cy="525122"/>
          </a:xfrm>
          <a:prstGeom prst="round2DiagRect">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a:r>
              <a:rPr lang="fr-FR" sz="2400" dirty="0" smtClean="0">
                <a:solidFill>
                  <a:schemeClr val="tx1"/>
                </a:solidFill>
                <a:latin typeface="Modern No. 20" pitchFamily="18" charset="0"/>
                <a:cs typeface="Times New Roman" pitchFamily="18" charset="0"/>
              </a:rPr>
              <a:t>Conception</a:t>
            </a:r>
            <a:endParaRPr lang="fr-FR" sz="2400" dirty="0">
              <a:solidFill>
                <a:schemeClr val="tx1"/>
              </a:solidFill>
              <a:latin typeface="Modern No. 20" pitchFamily="18" charset="0"/>
              <a:cs typeface="Times New Roman" pitchFamily="18" charset="0"/>
            </a:endParaRPr>
          </a:p>
        </p:txBody>
      </p:sp>
    </p:spTree>
    <p:extLst>
      <p:ext uri="{BB962C8B-B14F-4D97-AF65-F5344CB8AC3E}">
        <p14:creationId xmlns:p14="http://schemas.microsoft.com/office/powerpoint/2010/main" xmlns="" val="1350488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animScale>
                                      <p:cBhvr>
                                        <p:cTn id="7" dur="1000" decel="50000" fill="hold">
                                          <p:stCondLst>
                                            <p:cond delay="0"/>
                                          </p:stCondLst>
                                        </p:cTn>
                                        <p:tgtEl>
                                          <p:spTgt spid="8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85"/>
                                        </p:tgtEl>
                                        <p:attrNameLst>
                                          <p:attrName>ppt_x</p:attrName>
                                          <p:attrName>ppt_y</p:attrName>
                                        </p:attrNameLst>
                                      </p:cBhvr>
                                    </p:animMotion>
                                    <p:animEffect transition="in" filter="fade">
                                      <p:cBhvr>
                                        <p:cTn id="9" dur="1000"/>
                                        <p:tgtEl>
                                          <p:spTgt spid="85"/>
                                        </p:tgtEl>
                                      </p:cBhvr>
                                    </p:animEffect>
                                  </p:childTnLst>
                                </p:cTn>
                              </p:par>
                            </p:childTnLst>
                          </p:cTn>
                        </p:par>
                        <p:par>
                          <p:cTn id="10" fill="hold">
                            <p:stCondLst>
                              <p:cond delay="1000"/>
                            </p:stCondLst>
                            <p:childTnLst>
                              <p:par>
                                <p:cTn id="11" presetID="22" presetClass="emph" presetSubtype="0" fill="hold" grpId="1" nodeType="afterEffect">
                                  <p:stCondLst>
                                    <p:cond delay="0"/>
                                  </p:stCondLst>
                                  <p:childTnLst>
                                    <p:animClr clrSpc="hsl" dir="cw">
                                      <p:cBhvr override="childStyle">
                                        <p:cTn id="12" dur="500" fill="hold"/>
                                        <p:tgtEl>
                                          <p:spTgt spid="85"/>
                                        </p:tgtEl>
                                        <p:attrNameLst>
                                          <p:attrName>style.color</p:attrName>
                                        </p:attrNameLst>
                                      </p:cBhvr>
                                      <p:by>
                                        <p:hsl h="-7200000" s="0" l="0"/>
                                      </p:by>
                                    </p:animClr>
                                    <p:animClr clrSpc="hsl" dir="cw">
                                      <p:cBhvr>
                                        <p:cTn id="13" dur="500" fill="hold"/>
                                        <p:tgtEl>
                                          <p:spTgt spid="85"/>
                                        </p:tgtEl>
                                        <p:attrNameLst>
                                          <p:attrName>fillcolor</p:attrName>
                                        </p:attrNameLst>
                                      </p:cBhvr>
                                      <p:by>
                                        <p:hsl h="-7200000" s="0" l="0"/>
                                      </p:by>
                                    </p:animClr>
                                    <p:animClr clrSpc="hsl" dir="cw">
                                      <p:cBhvr>
                                        <p:cTn id="14" dur="500" fill="hold"/>
                                        <p:tgtEl>
                                          <p:spTgt spid="85"/>
                                        </p:tgtEl>
                                        <p:attrNameLst>
                                          <p:attrName>stroke.color</p:attrName>
                                        </p:attrNameLst>
                                      </p:cBhvr>
                                      <p:by>
                                        <p:hsl h="-7200000" s="0" l="0"/>
                                      </p:by>
                                    </p:animClr>
                                    <p:set>
                                      <p:cBhvr>
                                        <p:cTn id="15" dur="500" fill="hold"/>
                                        <p:tgtEl>
                                          <p:spTgt spid="85"/>
                                        </p:tgtEl>
                                        <p:attrNameLst>
                                          <p:attrName>fill.type</p:attrName>
                                        </p:attrNameLst>
                                      </p:cBhvr>
                                      <p:to>
                                        <p:strVal val="solid"/>
                                      </p:to>
                                    </p:se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7">
                                            <p:txEl>
                                              <p:pRg st="1" end="1"/>
                                            </p:txEl>
                                          </p:spTgt>
                                        </p:tgtEl>
                                        <p:attrNameLst>
                                          <p:attrName>style.visibility</p:attrName>
                                        </p:attrNameLst>
                                      </p:cBhvr>
                                      <p:to>
                                        <p:strVal val="visible"/>
                                      </p:to>
                                    </p:set>
                                    <p:anim calcmode="lin" valueType="num">
                                      <p:cBhvr additive="base">
                                        <p:cTn id="20" dur="500" fill="hold"/>
                                        <p:tgtEl>
                                          <p:spTgt spid="3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34" presetClass="entr" presetSubtype="0" fill="hold" nodeType="clickEffect">
                                  <p:stCondLst>
                                    <p:cond delay="0"/>
                                  </p:stCondLst>
                                  <p:childTnLst>
                                    <p:set>
                                      <p:cBhvr>
                                        <p:cTn id="25" dur="1" fill="hold">
                                          <p:stCondLst>
                                            <p:cond delay="0"/>
                                          </p:stCondLst>
                                        </p:cTn>
                                        <p:tgtEl>
                                          <p:spTgt spid="100354"/>
                                        </p:tgtEl>
                                        <p:attrNameLst>
                                          <p:attrName>style.visibility</p:attrName>
                                        </p:attrNameLst>
                                      </p:cBhvr>
                                      <p:to>
                                        <p:strVal val="visible"/>
                                      </p:to>
                                    </p:set>
                                    <p:anim from="(-#ppt_w/2)" to="(#ppt_x)" calcmode="lin" valueType="num">
                                      <p:cBhvr>
                                        <p:cTn id="26" dur="600" fill="hold">
                                          <p:stCondLst>
                                            <p:cond delay="0"/>
                                          </p:stCondLst>
                                        </p:cTn>
                                        <p:tgtEl>
                                          <p:spTgt spid="100354"/>
                                        </p:tgtEl>
                                        <p:attrNameLst>
                                          <p:attrName>ppt_x</p:attrName>
                                        </p:attrNameLst>
                                      </p:cBhvr>
                                    </p:anim>
                                    <p:anim from="0" to="-1.0" calcmode="lin" valueType="num">
                                      <p:cBhvr>
                                        <p:cTn id="27" dur="200" decel="50000" autoRev="1" fill="hold">
                                          <p:stCondLst>
                                            <p:cond delay="600"/>
                                          </p:stCondLst>
                                        </p:cTn>
                                        <p:tgtEl>
                                          <p:spTgt spid="100354"/>
                                        </p:tgtEl>
                                        <p:attrNameLst>
                                          <p:attrName>xshear</p:attrName>
                                        </p:attrNameLst>
                                      </p:cBhvr>
                                    </p:anim>
                                    <p:animScale>
                                      <p:cBhvr>
                                        <p:cTn id="28" dur="200" decel="100000" autoRev="1" fill="hold">
                                          <p:stCondLst>
                                            <p:cond delay="600"/>
                                          </p:stCondLst>
                                        </p:cTn>
                                        <p:tgtEl>
                                          <p:spTgt spid="100354"/>
                                        </p:tgtEl>
                                      </p:cBhvr>
                                      <p:from x="100000" y="100000"/>
                                      <p:to x="80000" y="100000"/>
                                    </p:animScale>
                                    <p:anim by="(#ppt_h/3+#ppt_w*0.1)" calcmode="lin" valueType="num">
                                      <p:cBhvr additive="sum">
                                        <p:cTn id="29" dur="200" decel="100000" autoRev="1" fill="hold">
                                          <p:stCondLst>
                                            <p:cond delay="600"/>
                                          </p:stCondLst>
                                        </p:cTn>
                                        <p:tgtEl>
                                          <p:spTgt spid="100354"/>
                                        </p:tgtEl>
                                        <p:attrNameLst>
                                          <p:attrName>ppt_x</p:attrName>
                                        </p:attrNameLst>
                                      </p:cBhvr>
                                    </p:anim>
                                  </p:childTnLst>
                                </p:cTn>
                              </p:par>
                            </p:childTnLst>
                          </p:cTn>
                        </p:par>
                        <p:par>
                          <p:cTn id="30" fill="hold">
                            <p:stCondLst>
                              <p:cond delay="1000"/>
                            </p:stCondLst>
                            <p:childTnLst>
                              <p:par>
                                <p:cTn id="31" presetID="22" presetClass="emph" presetSubtype="0" fill="hold" grpId="0" nodeType="afterEffect">
                                  <p:stCondLst>
                                    <p:cond delay="0"/>
                                  </p:stCondLst>
                                  <p:childTnLst>
                                    <p:animClr clrSpc="hsl" dir="cw">
                                      <p:cBhvr override="childStyle">
                                        <p:cTn id="32" dur="500" fill="hold"/>
                                        <p:tgtEl>
                                          <p:spTgt spid="20"/>
                                        </p:tgtEl>
                                        <p:attrNameLst>
                                          <p:attrName>style.color</p:attrName>
                                        </p:attrNameLst>
                                      </p:cBhvr>
                                      <p:by>
                                        <p:hsl h="-7200000" s="0" l="0"/>
                                      </p:by>
                                    </p:animClr>
                                    <p:animClr clrSpc="hsl" dir="cw">
                                      <p:cBhvr>
                                        <p:cTn id="33" dur="500" fill="hold"/>
                                        <p:tgtEl>
                                          <p:spTgt spid="20"/>
                                        </p:tgtEl>
                                        <p:attrNameLst>
                                          <p:attrName>fillcolor</p:attrName>
                                        </p:attrNameLst>
                                      </p:cBhvr>
                                      <p:by>
                                        <p:hsl h="-7200000" s="0" l="0"/>
                                      </p:by>
                                    </p:animClr>
                                    <p:animClr clrSpc="hsl" dir="cw">
                                      <p:cBhvr>
                                        <p:cTn id="34" dur="500" fill="hold"/>
                                        <p:tgtEl>
                                          <p:spTgt spid="20"/>
                                        </p:tgtEl>
                                        <p:attrNameLst>
                                          <p:attrName>stroke.color</p:attrName>
                                        </p:attrNameLst>
                                      </p:cBhvr>
                                      <p:by>
                                        <p:hsl h="-7200000" s="0" l="0"/>
                                      </p:by>
                                    </p:animClr>
                                    <p:set>
                                      <p:cBhvr>
                                        <p:cTn id="35" dur="500" fill="hold"/>
                                        <p:tgtEl>
                                          <p:spTgt spid="2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P spid="85" grpId="1" animBg="1"/>
      <p:bldP spid="2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p:cNvGrpSpPr/>
          <p:nvPr>
            <p:custDataLst>
              <p:tags r:id="rId1"/>
            </p:custDataLst>
          </p:nvPr>
        </p:nvGrpSpPr>
        <p:grpSpPr>
          <a:xfrm>
            <a:off x="252000" y="1440000"/>
            <a:ext cx="2714644" cy="500066"/>
            <a:chOff x="571472" y="928670"/>
            <a:chExt cx="2714644" cy="500066"/>
          </a:xfrm>
        </p:grpSpPr>
        <p:pic>
          <p:nvPicPr>
            <p:cNvPr id="3" name="Picture 36" descr="037CN11"/>
            <p:cNvPicPr>
              <a:picLocks noChangeAspect="1" noChangeArrowheads="1"/>
            </p:cNvPicPr>
            <p:nvPr/>
          </p:nvPicPr>
          <p:blipFill>
            <a:blip r:embed="rId17" cstate="print"/>
            <a:srcRect/>
            <a:stretch>
              <a:fillRect/>
            </a:stretch>
          </p:blipFill>
          <p:spPr bwMode="auto">
            <a:xfrm>
              <a:off x="571472" y="928670"/>
              <a:ext cx="2714644" cy="500066"/>
            </a:xfrm>
            <a:prstGeom prst="rect">
              <a:avLst/>
            </a:prstGeom>
            <a:noFill/>
          </p:spPr>
        </p:pic>
        <p:sp>
          <p:nvSpPr>
            <p:cNvPr id="4" name="Arrondir un rectangle avec un coin diagonal 3"/>
            <p:cNvSpPr/>
            <p:nvPr/>
          </p:nvSpPr>
          <p:spPr>
            <a:xfrm>
              <a:off x="857224" y="1000108"/>
              <a:ext cx="2071702" cy="360040"/>
            </a:xfrm>
            <a:prstGeom prst="round2DiagRect">
              <a:avLst/>
            </a:prstGeom>
            <a:noFill/>
          </p:spPr>
          <p:style>
            <a:lnRef idx="0">
              <a:schemeClr val="accent6"/>
            </a:lnRef>
            <a:fillRef idx="3">
              <a:schemeClr val="accent6"/>
            </a:fillRef>
            <a:effectRef idx="3">
              <a:schemeClr val="accent6"/>
            </a:effectRef>
            <a:fontRef idx="minor">
              <a:schemeClr val="lt1"/>
            </a:fontRef>
          </p:style>
          <p:txBody>
            <a:bodyPr rtlCol="0" anchor="ctr"/>
            <a:lstStyle/>
            <a:p>
              <a:pPr algn="ctr"/>
              <a:r>
                <a:rPr lang="fr-FR" sz="2000" i="1" dirty="0" smtClean="0">
                  <a:solidFill>
                    <a:schemeClr val="tx1"/>
                  </a:solidFill>
                  <a:latin typeface="Comic Sans MS" pitchFamily="66" charset="0"/>
                </a:rPr>
                <a:t>Modules</a:t>
              </a:r>
              <a:endParaRPr lang="fr-FR" sz="2000" i="1" dirty="0">
                <a:solidFill>
                  <a:schemeClr val="tx1"/>
                </a:solidFill>
                <a:latin typeface="Comic Sans MS" pitchFamily="66" charset="0"/>
              </a:endParaRPr>
            </a:p>
          </p:txBody>
        </p:sp>
      </p:grpSp>
      <p:pic>
        <p:nvPicPr>
          <p:cNvPr id="5" name="Picture 3"/>
          <p:cNvPicPr>
            <a:picLocks noChangeAspect="1" noChangeArrowheads="1"/>
          </p:cNvPicPr>
          <p:nvPr>
            <p:custDataLst>
              <p:tags r:id="rId2"/>
            </p:custDataLst>
          </p:nvPr>
        </p:nvPicPr>
        <p:blipFill>
          <a:blip r:embed="rId18" cstate="print"/>
          <a:srcRect/>
          <a:stretch>
            <a:fillRect/>
          </a:stretch>
        </p:blipFill>
        <p:spPr bwMode="auto">
          <a:xfrm>
            <a:off x="0" y="410939"/>
            <a:ext cx="9144000" cy="785813"/>
          </a:xfrm>
          <a:prstGeom prst="rect">
            <a:avLst/>
          </a:prstGeom>
          <a:noFill/>
          <a:ln w="9525">
            <a:noFill/>
            <a:miter lim="800000"/>
            <a:headEnd/>
            <a:tailEnd/>
          </a:ln>
        </p:spPr>
      </p:pic>
      <p:pic>
        <p:nvPicPr>
          <p:cNvPr id="6" name="Picture 12"/>
          <p:cNvPicPr preferRelativeResize="0">
            <a:picLocks noChangeArrowheads="1"/>
          </p:cNvPicPr>
          <p:nvPr>
            <p:custDataLst>
              <p:tags r:id="rId3"/>
            </p:custDataLst>
          </p:nvPr>
        </p:nvPicPr>
        <p:blipFill>
          <a:blip r:embed="rId19" cstate="print"/>
          <a:srcRect/>
          <a:stretch>
            <a:fillRect/>
          </a:stretch>
        </p:blipFill>
        <p:spPr bwMode="auto">
          <a:xfrm>
            <a:off x="5976000" y="586800"/>
            <a:ext cx="503238" cy="503238"/>
          </a:xfrm>
          <a:prstGeom prst="rect">
            <a:avLst/>
          </a:prstGeom>
          <a:noFill/>
          <a:ln w="9525">
            <a:noFill/>
            <a:miter lim="800000"/>
            <a:headEnd/>
            <a:tailEnd/>
          </a:ln>
        </p:spPr>
      </p:pic>
      <p:sp>
        <p:nvSpPr>
          <p:cNvPr id="7" name="Arrondir un rectangle avec un coin diagonal 6"/>
          <p:cNvSpPr/>
          <p:nvPr>
            <p:custDataLst>
              <p:tags r:id="rId4"/>
            </p:custDataLst>
          </p:nvPr>
        </p:nvSpPr>
        <p:spPr>
          <a:xfrm>
            <a:off x="5364088" y="0"/>
            <a:ext cx="1800200" cy="548680"/>
          </a:xfrm>
          <a:prstGeom prst="round2Diag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latin typeface="Modern No. 20" pitchFamily="18" charset="0"/>
                <a:cs typeface="Times New Roman" pitchFamily="18" charset="0"/>
              </a:rPr>
              <a:t>Conception</a:t>
            </a:r>
            <a:endParaRPr lang="fr-FR" sz="2400" dirty="0">
              <a:solidFill>
                <a:schemeClr val="tx1"/>
              </a:solidFill>
              <a:latin typeface="Modern No. 20" pitchFamily="18" charset="0"/>
              <a:cs typeface="Times New Roman" pitchFamily="18" charset="0"/>
            </a:endParaRPr>
          </a:p>
        </p:txBody>
      </p:sp>
      <p:sp>
        <p:nvSpPr>
          <p:cNvPr id="8" name="Arrondir un rectangle avec un coin diagonal 7"/>
          <p:cNvSpPr/>
          <p:nvPr>
            <p:custDataLst>
              <p:tags r:id="rId5"/>
            </p:custDataLst>
          </p:nvPr>
        </p:nvSpPr>
        <p:spPr>
          <a:xfrm>
            <a:off x="71642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1600" dirty="0" smtClean="0">
                <a:latin typeface="Times New Roman" pitchFamily="18" charset="0"/>
                <a:cs typeface="Times New Roman" pitchFamily="18" charset="0"/>
              </a:rPr>
              <a:t>Mise en œuvre</a:t>
            </a:r>
            <a:endParaRPr lang="fr-FR" sz="1600" dirty="0">
              <a:latin typeface="Times New Roman" pitchFamily="18" charset="0"/>
              <a:cs typeface="Times New Roman" pitchFamily="18" charset="0"/>
            </a:endParaRPr>
          </a:p>
        </p:txBody>
      </p:sp>
      <p:sp>
        <p:nvSpPr>
          <p:cNvPr id="9" name="Arrondir un rectangle avec un coin diagonal 8"/>
          <p:cNvSpPr/>
          <p:nvPr>
            <p:custDataLst>
              <p:tags r:id="rId6"/>
            </p:custDataLst>
          </p:nvPr>
        </p:nvSpPr>
        <p:spPr>
          <a:xfrm>
            <a:off x="359998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dirty="0" smtClean="0">
                <a:latin typeface="Modern No. 20" pitchFamily="18" charset="0"/>
                <a:cs typeface="Times New Roman" pitchFamily="18" charset="0"/>
              </a:rPr>
              <a:t>Cohésion lexicale</a:t>
            </a:r>
            <a:endParaRPr lang="fr-FR" dirty="0">
              <a:latin typeface="Modern No. 20" pitchFamily="18" charset="0"/>
              <a:cs typeface="Times New Roman" pitchFamily="18" charset="0"/>
            </a:endParaRPr>
          </a:p>
        </p:txBody>
      </p:sp>
      <p:sp>
        <p:nvSpPr>
          <p:cNvPr id="10" name="Arrondir un rectangle avec un coin diagonal 9"/>
          <p:cNvSpPr/>
          <p:nvPr>
            <p:custDataLst>
              <p:tags r:id="rId7"/>
            </p:custDataLst>
          </p:nvPr>
        </p:nvSpPr>
        <p:spPr>
          <a:xfrm>
            <a:off x="183569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T.A.L.A</a:t>
            </a:r>
            <a:endParaRPr lang="fr-FR" sz="2400" dirty="0">
              <a:latin typeface="Modern No. 20" pitchFamily="18" charset="0"/>
              <a:cs typeface="Times New Roman" pitchFamily="18" charset="0"/>
            </a:endParaRPr>
          </a:p>
        </p:txBody>
      </p:sp>
      <p:sp>
        <p:nvSpPr>
          <p:cNvPr id="11" name="Arrondir un rectangle avec un coin diagonal 10"/>
          <p:cNvSpPr/>
          <p:nvPr>
            <p:custDataLst>
              <p:tags r:id="rId8"/>
            </p:custDataLst>
          </p:nvPr>
        </p:nvSpPr>
        <p:spPr>
          <a:xfrm>
            <a:off x="7140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ea typeface="MS Mincho"/>
                <a:cs typeface="Arial"/>
              </a:rPr>
              <a:t>T.A.L</a:t>
            </a:r>
            <a:endParaRPr lang="fr-FR" sz="2400" dirty="0">
              <a:latin typeface="Modern No. 20" pitchFamily="18" charset="0"/>
            </a:endParaRPr>
          </a:p>
        </p:txBody>
      </p:sp>
      <p:sp>
        <p:nvSpPr>
          <p:cNvPr id="14" name="Rectangle à coins arrondis 13"/>
          <p:cNvSpPr/>
          <p:nvPr>
            <p:custDataLst>
              <p:tags r:id="rId9"/>
            </p:custDataLst>
          </p:nvPr>
        </p:nvSpPr>
        <p:spPr>
          <a:xfrm>
            <a:off x="0" y="2504676"/>
            <a:ext cx="1331640" cy="780308"/>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lvl="0" algn="ctr">
              <a:defRPr/>
            </a:pPr>
            <a:r>
              <a:rPr lang="fr-FR" sz="1400" kern="0" dirty="0" smtClean="0">
                <a:solidFill>
                  <a:sysClr val="windowText" lastClr="000000"/>
                </a:solidFill>
                <a:latin typeface="Times New Roman" pitchFamily="18" charset="0"/>
                <a:cs typeface="Times New Roman" pitchFamily="18" charset="0"/>
              </a:rPr>
              <a:t>segmentation</a:t>
            </a:r>
            <a:endParaRPr lang="fr-FR" sz="1400" kern="0" dirty="0">
              <a:solidFill>
                <a:sysClr val="windowText" lastClr="000000"/>
              </a:solidFill>
              <a:latin typeface="Times New Roman" pitchFamily="18" charset="0"/>
              <a:cs typeface="Times New Roman" pitchFamily="18" charset="0"/>
            </a:endParaRPr>
          </a:p>
        </p:txBody>
      </p:sp>
      <p:sp>
        <p:nvSpPr>
          <p:cNvPr id="15" name="Rectangle à coins arrondis 14"/>
          <p:cNvSpPr/>
          <p:nvPr>
            <p:custDataLst>
              <p:tags r:id="rId10"/>
            </p:custDataLst>
          </p:nvPr>
        </p:nvSpPr>
        <p:spPr>
          <a:xfrm>
            <a:off x="-6246" y="3861048"/>
            <a:ext cx="1409894" cy="864096"/>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algn="ctr"/>
            <a:endParaRPr lang="fr-FR" sz="1400" kern="0" dirty="0" smtClean="0">
              <a:solidFill>
                <a:sysClr val="windowText" lastClr="000000"/>
              </a:solidFill>
              <a:latin typeface="Times New Roman" pitchFamily="18" charset="0"/>
              <a:cs typeface="Times New Roman" pitchFamily="18" charset="0"/>
            </a:endParaRPr>
          </a:p>
          <a:p>
            <a:pPr algn="ctr"/>
            <a:r>
              <a:rPr lang="fr-FR" sz="1400" kern="0" dirty="0" smtClean="0">
                <a:solidFill>
                  <a:sysClr val="windowText" lastClr="000000"/>
                </a:solidFill>
                <a:latin typeface="Times New Roman" pitchFamily="18" charset="0"/>
                <a:cs typeface="Times New Roman" pitchFamily="18" charset="0"/>
              </a:rPr>
              <a:t>Filtrage et normalisation</a:t>
            </a:r>
          </a:p>
          <a:p>
            <a:pPr algn="ctr"/>
            <a:endParaRPr lang="fr-FR" sz="1400" kern="0" dirty="0">
              <a:solidFill>
                <a:sysClr val="windowText" lastClr="000000"/>
              </a:solidFill>
              <a:latin typeface="Times New Roman" pitchFamily="18" charset="0"/>
              <a:cs typeface="Times New Roman" pitchFamily="18" charset="0"/>
            </a:endParaRPr>
          </a:p>
        </p:txBody>
      </p:sp>
      <p:sp>
        <p:nvSpPr>
          <p:cNvPr id="16" name="Rectangle à coins arrondis 15"/>
          <p:cNvSpPr/>
          <p:nvPr>
            <p:custDataLst>
              <p:tags r:id="rId11"/>
            </p:custDataLst>
          </p:nvPr>
        </p:nvSpPr>
        <p:spPr>
          <a:xfrm>
            <a:off x="7596336" y="2505600"/>
            <a:ext cx="1547664" cy="61200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algn="ctr"/>
            <a:r>
              <a:rPr lang="fr-FR" sz="1400" kern="0" dirty="0" smtClean="0">
                <a:solidFill>
                  <a:sysClr val="windowText" lastClr="000000"/>
                </a:solidFill>
                <a:latin typeface="Times New Roman" pitchFamily="18" charset="0"/>
                <a:cs typeface="Times New Roman" pitchFamily="18" charset="0"/>
              </a:rPr>
              <a:t>Lemmatisation</a:t>
            </a:r>
            <a:endParaRPr lang="fr-FR" sz="1400" kern="0" dirty="0">
              <a:solidFill>
                <a:sysClr val="windowText" lastClr="000000"/>
              </a:solidFill>
              <a:latin typeface="Times New Roman" pitchFamily="18" charset="0"/>
              <a:cs typeface="Times New Roman" pitchFamily="18" charset="0"/>
            </a:endParaRPr>
          </a:p>
        </p:txBody>
      </p:sp>
      <p:sp>
        <p:nvSpPr>
          <p:cNvPr id="17" name="Rectangle à coins arrondis 16"/>
          <p:cNvSpPr/>
          <p:nvPr>
            <p:custDataLst>
              <p:tags r:id="rId12"/>
            </p:custDataLst>
          </p:nvPr>
        </p:nvSpPr>
        <p:spPr>
          <a:xfrm>
            <a:off x="7668344" y="3870000"/>
            <a:ext cx="1475656" cy="61200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algn="ctr"/>
            <a:r>
              <a:rPr lang="fr-FR" sz="1400" kern="0" dirty="0" smtClean="0">
                <a:solidFill>
                  <a:sysClr val="windowText" lastClr="000000"/>
                </a:solidFill>
                <a:latin typeface="Times New Roman" pitchFamily="18" charset="0"/>
                <a:cs typeface="Times New Roman" pitchFamily="18" charset="0"/>
              </a:rPr>
              <a:t>Pondération</a:t>
            </a:r>
          </a:p>
          <a:p>
            <a:pPr algn="ctr"/>
            <a:r>
              <a:rPr lang="fr-FR" sz="1400" kern="0" dirty="0" smtClean="0">
                <a:solidFill>
                  <a:sysClr val="windowText" lastClr="000000"/>
                </a:solidFill>
                <a:latin typeface="Times New Roman" pitchFamily="18" charset="0"/>
                <a:cs typeface="Times New Roman" pitchFamily="18" charset="0"/>
              </a:rPr>
              <a:t>(TF_IDF)</a:t>
            </a:r>
            <a:endParaRPr lang="fr-FR" sz="1400" kern="0" dirty="0">
              <a:solidFill>
                <a:sysClr val="windowText" lastClr="000000"/>
              </a:solidFill>
              <a:latin typeface="Times New Roman" pitchFamily="18" charset="0"/>
              <a:cs typeface="Times New Roman" pitchFamily="18" charset="0"/>
            </a:endParaRPr>
          </a:p>
        </p:txBody>
      </p:sp>
      <p:sp>
        <p:nvSpPr>
          <p:cNvPr id="18" name="Rectangle à coins arrondis 17"/>
          <p:cNvSpPr/>
          <p:nvPr>
            <p:custDataLst>
              <p:tags r:id="rId13"/>
            </p:custDataLst>
          </p:nvPr>
        </p:nvSpPr>
        <p:spPr>
          <a:xfrm>
            <a:off x="7668344" y="5204962"/>
            <a:ext cx="1475656" cy="744317"/>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lvl="0" algn="ctr">
              <a:defRPr/>
            </a:pPr>
            <a:r>
              <a:rPr lang="fr-FR" sz="1400" kern="0" dirty="0" smtClean="0">
                <a:solidFill>
                  <a:sysClr val="windowText" lastClr="000000"/>
                </a:solidFill>
                <a:latin typeface="Times New Roman" pitchFamily="18" charset="0"/>
                <a:cs typeface="Times New Roman" pitchFamily="18" charset="0"/>
              </a:rPr>
              <a:t>Calcul de la similarité</a:t>
            </a:r>
          </a:p>
          <a:p>
            <a:pPr lvl="0" algn="ctr">
              <a:defRPr/>
            </a:pPr>
            <a:r>
              <a:rPr lang="fr-FR" sz="1400" kern="0" dirty="0" smtClean="0">
                <a:solidFill>
                  <a:sysClr val="windowText" lastClr="000000"/>
                </a:solidFill>
                <a:latin typeface="Times New Roman" pitchFamily="18" charset="0"/>
                <a:cs typeface="Times New Roman" pitchFamily="18" charset="0"/>
              </a:rPr>
              <a:t>(cosinus)</a:t>
            </a:r>
            <a:endParaRPr lang="fr-FR" sz="1400" kern="0" dirty="0">
              <a:solidFill>
                <a:sysClr val="windowText" lastClr="000000"/>
              </a:solidFill>
              <a:latin typeface="Times New Roman" pitchFamily="18" charset="0"/>
              <a:cs typeface="Times New Roman" pitchFamily="18" charset="0"/>
            </a:endParaRPr>
          </a:p>
        </p:txBody>
      </p:sp>
      <p:sp>
        <p:nvSpPr>
          <p:cNvPr id="19" name="Rectangle à coins arrondis 18"/>
          <p:cNvSpPr/>
          <p:nvPr>
            <p:custDataLst>
              <p:tags r:id="rId14"/>
            </p:custDataLst>
          </p:nvPr>
        </p:nvSpPr>
        <p:spPr>
          <a:xfrm>
            <a:off x="1224000" y="2060848"/>
            <a:ext cx="6444344" cy="4357718"/>
          </a:xfrm>
          <a:prstGeom prst="roundRect">
            <a:avLst/>
          </a:prstGeom>
          <a:solidFill>
            <a:sysClr val="window" lastClr="FFFFFF"/>
          </a:solidFill>
          <a:ln w="25400" cap="flat" cmpd="sng" algn="ctr">
            <a:solidFill>
              <a:srgbClr val="4F81BD"/>
            </a:solidFill>
            <a:prstDash val="solid"/>
          </a:ln>
          <a:effectLst/>
        </p:spPr>
        <p:txBody>
          <a:bodyPr rtlCol="0" anchor="ctr"/>
          <a:lstStyle/>
          <a:p>
            <a:r>
              <a:rPr lang="fr-FR" sz="2800" dirty="0" smtClean="0">
                <a:latin typeface="Modern No. 20" pitchFamily="18" charset="0"/>
              </a:rPr>
              <a:t>L’équation du Cosinus mise à jour qui calcule la similarité entre une paire de phrases (</a:t>
            </a:r>
            <a:r>
              <a:rPr lang="fr-FR" sz="2800" dirty="0" err="1" smtClean="0">
                <a:latin typeface="Modern No. 20" pitchFamily="18" charset="0"/>
              </a:rPr>
              <a:t>x,y</a:t>
            </a:r>
            <a:r>
              <a:rPr lang="fr-FR" sz="2800" dirty="0" smtClean="0">
                <a:latin typeface="Modern No. 20" pitchFamily="18" charset="0"/>
              </a:rPr>
              <a:t>) est calculée par l’équation suivante :</a:t>
            </a:r>
          </a:p>
          <a:p>
            <a:endParaRPr lang="fr-FR" sz="2000" dirty="0" smtClean="0">
              <a:ea typeface="Calibri"/>
              <a:cs typeface="Arial"/>
            </a:endParaRPr>
          </a:p>
          <a:p>
            <a:endParaRPr lang="fr-FR" sz="2000" dirty="0" smtClean="0">
              <a:ea typeface="Calibri"/>
              <a:cs typeface="Arial"/>
            </a:endParaRPr>
          </a:p>
          <a:p>
            <a:endParaRPr lang="fr-FR" sz="2000" dirty="0" smtClean="0">
              <a:ea typeface="Calibri"/>
              <a:cs typeface="Arial"/>
            </a:endParaRPr>
          </a:p>
          <a:p>
            <a:endParaRPr lang="fr-FR" sz="2000" dirty="0">
              <a:ea typeface="Calibri"/>
              <a:cs typeface="Arial"/>
            </a:endParaRPr>
          </a:p>
        </p:txBody>
      </p:sp>
      <p:pic>
        <p:nvPicPr>
          <p:cNvPr id="24" name="Image 23" descr="cosinus.PNG"/>
          <p:cNvPicPr>
            <a:picLocks noChangeAspect="1"/>
          </p:cNvPicPr>
          <p:nvPr/>
        </p:nvPicPr>
        <p:blipFill>
          <a:blip r:embed="rId20" cstate="print"/>
          <a:stretch>
            <a:fillRect/>
          </a:stretch>
        </p:blipFill>
        <p:spPr>
          <a:xfrm>
            <a:off x="2555776" y="4581128"/>
            <a:ext cx="4032448" cy="1440160"/>
          </a:xfrm>
          <a:prstGeom prst="rect">
            <a:avLst/>
          </a:prstGeom>
        </p:spPr>
      </p:pic>
      <p:sp>
        <p:nvSpPr>
          <p:cNvPr id="20" name="Ellipse 19"/>
          <p:cNvSpPr/>
          <p:nvPr/>
        </p:nvSpPr>
        <p:spPr>
          <a:xfrm>
            <a:off x="7884368" y="6309320"/>
            <a:ext cx="802432" cy="43204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dirty="0" smtClean="0">
                <a:solidFill>
                  <a:schemeClr val="tx1"/>
                </a:solidFill>
              </a:rPr>
              <a:t>23</a:t>
            </a:r>
            <a:endParaRPr lang="fr-FR" sz="2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mph" presetSubtype="0" fill="hold" grpId="0" nodeType="afterEffect">
                                  <p:stCondLst>
                                    <p:cond delay="0"/>
                                  </p:stCondLst>
                                  <p:childTnLst>
                                    <p:animClr clrSpc="hsl" dir="cw">
                                      <p:cBhvr override="childStyle">
                                        <p:cTn id="6" dur="500" fill="hold"/>
                                        <p:tgtEl>
                                          <p:spTgt spid="7"/>
                                        </p:tgtEl>
                                        <p:attrNameLst>
                                          <p:attrName>style.color</p:attrName>
                                        </p:attrNameLst>
                                      </p:cBhvr>
                                      <p:by>
                                        <p:hsl h="-7200000" s="0" l="0"/>
                                      </p:by>
                                    </p:animClr>
                                    <p:animClr clrSpc="hsl" dir="cw">
                                      <p:cBhvr>
                                        <p:cTn id="7" dur="500" fill="hold"/>
                                        <p:tgtEl>
                                          <p:spTgt spid="7"/>
                                        </p:tgtEl>
                                        <p:attrNameLst>
                                          <p:attrName>fillcolor</p:attrName>
                                        </p:attrNameLst>
                                      </p:cBhvr>
                                      <p:by>
                                        <p:hsl h="-7200000" s="0" l="0"/>
                                      </p:by>
                                    </p:animClr>
                                    <p:animClr clrSpc="hsl" dir="cw">
                                      <p:cBhvr>
                                        <p:cTn id="8" dur="500" fill="hold"/>
                                        <p:tgtEl>
                                          <p:spTgt spid="7"/>
                                        </p:tgtEl>
                                        <p:attrNameLst>
                                          <p:attrName>stroke.color</p:attrName>
                                        </p:attrNameLst>
                                      </p:cBhvr>
                                      <p:by>
                                        <p:hsl h="-7200000" s="0" l="0"/>
                                      </p:by>
                                    </p:animClr>
                                    <p:set>
                                      <p:cBhvr>
                                        <p:cTn id="9" dur="500" fill="hold"/>
                                        <p:tgtEl>
                                          <p:spTgt spid="7"/>
                                        </p:tgtEl>
                                        <p:attrNameLst>
                                          <p:attrName>fill.type</p:attrName>
                                        </p:attrNameLst>
                                      </p:cBhvr>
                                      <p:to>
                                        <p:strVal val="solid"/>
                                      </p:to>
                                    </p:set>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Scale>
                                      <p:cBhvr>
                                        <p:cTn id="13"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18"/>
                                        </p:tgtEl>
                                        <p:attrNameLst>
                                          <p:attrName>ppt_x</p:attrName>
                                          <p:attrName>ppt_y</p:attrName>
                                        </p:attrNameLst>
                                      </p:cBhvr>
                                    </p:animMotion>
                                    <p:animEffect transition="in" filter="fade">
                                      <p:cBhvr>
                                        <p:cTn id="15" dur="1000"/>
                                        <p:tgtEl>
                                          <p:spTgt spid="18"/>
                                        </p:tgtEl>
                                      </p:cBhvr>
                                    </p:animEffect>
                                  </p:childTnLst>
                                </p:cTn>
                              </p:par>
                            </p:childTnLst>
                          </p:cTn>
                        </p:par>
                        <p:par>
                          <p:cTn id="16" fill="hold">
                            <p:stCondLst>
                              <p:cond delay="1500"/>
                            </p:stCondLst>
                            <p:childTnLst>
                              <p:par>
                                <p:cTn id="17" presetID="22" presetClass="emph" presetSubtype="0" fill="hold" grpId="1" nodeType="afterEffect">
                                  <p:stCondLst>
                                    <p:cond delay="0"/>
                                  </p:stCondLst>
                                  <p:childTnLst>
                                    <p:animClr clrSpc="hsl" dir="cw">
                                      <p:cBhvr override="childStyle">
                                        <p:cTn id="18" dur="500" fill="hold"/>
                                        <p:tgtEl>
                                          <p:spTgt spid="18"/>
                                        </p:tgtEl>
                                        <p:attrNameLst>
                                          <p:attrName>style.color</p:attrName>
                                        </p:attrNameLst>
                                      </p:cBhvr>
                                      <p:by>
                                        <p:hsl h="-7200000" s="0" l="0"/>
                                      </p:by>
                                    </p:animClr>
                                    <p:animClr clrSpc="hsl" dir="cw">
                                      <p:cBhvr>
                                        <p:cTn id="19" dur="500" fill="hold"/>
                                        <p:tgtEl>
                                          <p:spTgt spid="18"/>
                                        </p:tgtEl>
                                        <p:attrNameLst>
                                          <p:attrName>fillcolor</p:attrName>
                                        </p:attrNameLst>
                                      </p:cBhvr>
                                      <p:by>
                                        <p:hsl h="-7200000" s="0" l="0"/>
                                      </p:by>
                                    </p:animClr>
                                    <p:animClr clrSpc="hsl" dir="cw">
                                      <p:cBhvr>
                                        <p:cTn id="20" dur="500" fill="hold"/>
                                        <p:tgtEl>
                                          <p:spTgt spid="18"/>
                                        </p:tgtEl>
                                        <p:attrNameLst>
                                          <p:attrName>stroke.color</p:attrName>
                                        </p:attrNameLst>
                                      </p:cBhvr>
                                      <p:by>
                                        <p:hsl h="-7200000" s="0" l="0"/>
                                      </p:by>
                                    </p:animClr>
                                    <p:set>
                                      <p:cBhvr>
                                        <p:cTn id="21" dur="500" fill="hold"/>
                                        <p:tgtEl>
                                          <p:spTgt spid="18"/>
                                        </p:tgtEl>
                                        <p:attrNameLst>
                                          <p:attrName>fill.type</p:attrName>
                                        </p:attrNameLst>
                                      </p:cBhvr>
                                      <p:to>
                                        <p:strVal val="solid"/>
                                      </p:to>
                                    </p:se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19">
                                            <p:txEl>
                                              <p:pRg st="0" end="0"/>
                                            </p:txEl>
                                          </p:spTgt>
                                        </p:tgtEl>
                                        <p:attrNameLst>
                                          <p:attrName>style.visibility</p:attrName>
                                        </p:attrNameLst>
                                      </p:cBhvr>
                                      <p:to>
                                        <p:strVal val="visible"/>
                                      </p:to>
                                    </p:set>
                                    <p:anim calcmode="lin" valueType="num">
                                      <p:cBhvr additive="base">
                                        <p:cTn id="26"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34" presetClass="entr" presetSubtype="0" fill="hold" nodeType="clickEffect">
                                  <p:stCondLst>
                                    <p:cond delay="0"/>
                                  </p:stCondLst>
                                  <p:childTnLst>
                                    <p:set>
                                      <p:cBhvr>
                                        <p:cTn id="31" dur="1" fill="hold">
                                          <p:stCondLst>
                                            <p:cond delay="0"/>
                                          </p:stCondLst>
                                        </p:cTn>
                                        <p:tgtEl>
                                          <p:spTgt spid="24"/>
                                        </p:tgtEl>
                                        <p:attrNameLst>
                                          <p:attrName>style.visibility</p:attrName>
                                        </p:attrNameLst>
                                      </p:cBhvr>
                                      <p:to>
                                        <p:strVal val="visible"/>
                                      </p:to>
                                    </p:set>
                                    <p:anim from="(-#ppt_w/2)" to="(#ppt_x)" calcmode="lin" valueType="num">
                                      <p:cBhvr>
                                        <p:cTn id="32" dur="600" fill="hold">
                                          <p:stCondLst>
                                            <p:cond delay="0"/>
                                          </p:stCondLst>
                                        </p:cTn>
                                        <p:tgtEl>
                                          <p:spTgt spid="24"/>
                                        </p:tgtEl>
                                        <p:attrNameLst>
                                          <p:attrName>ppt_x</p:attrName>
                                        </p:attrNameLst>
                                      </p:cBhvr>
                                    </p:anim>
                                    <p:anim from="0" to="-1.0" calcmode="lin" valueType="num">
                                      <p:cBhvr>
                                        <p:cTn id="33" dur="200" decel="50000" autoRev="1" fill="hold">
                                          <p:stCondLst>
                                            <p:cond delay="600"/>
                                          </p:stCondLst>
                                        </p:cTn>
                                        <p:tgtEl>
                                          <p:spTgt spid="24"/>
                                        </p:tgtEl>
                                        <p:attrNameLst>
                                          <p:attrName>xshear</p:attrName>
                                        </p:attrNameLst>
                                      </p:cBhvr>
                                    </p:anim>
                                    <p:animScale>
                                      <p:cBhvr>
                                        <p:cTn id="34" dur="200" decel="100000" autoRev="1" fill="hold">
                                          <p:stCondLst>
                                            <p:cond delay="600"/>
                                          </p:stCondLst>
                                        </p:cTn>
                                        <p:tgtEl>
                                          <p:spTgt spid="24"/>
                                        </p:tgtEl>
                                      </p:cBhvr>
                                      <p:from x="100000" y="100000"/>
                                      <p:to x="80000" y="100000"/>
                                    </p:animScale>
                                    <p:anim by="(#ppt_h/3+#ppt_w*0.1)" calcmode="lin" valueType="num">
                                      <p:cBhvr additive="sum">
                                        <p:cTn id="35" dur="200" decel="100000" autoRev="1" fill="hold">
                                          <p:stCondLst>
                                            <p:cond delay="600"/>
                                          </p:stCondLst>
                                        </p:cTn>
                                        <p:tgtEl>
                                          <p:spTgt spid="24"/>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8" grpId="0" animBg="1"/>
      <p:bldP spid="18"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p:cNvGrpSpPr/>
          <p:nvPr>
            <p:custDataLst>
              <p:tags r:id="rId1"/>
            </p:custDataLst>
          </p:nvPr>
        </p:nvGrpSpPr>
        <p:grpSpPr>
          <a:xfrm>
            <a:off x="252000" y="1440000"/>
            <a:ext cx="2714644" cy="500066"/>
            <a:chOff x="571472" y="928670"/>
            <a:chExt cx="2714644" cy="500066"/>
          </a:xfrm>
        </p:grpSpPr>
        <p:pic>
          <p:nvPicPr>
            <p:cNvPr id="3" name="Picture 36" descr="037CN11"/>
            <p:cNvPicPr>
              <a:picLocks noChangeAspect="1" noChangeArrowheads="1"/>
            </p:cNvPicPr>
            <p:nvPr/>
          </p:nvPicPr>
          <p:blipFill>
            <a:blip r:embed="rId18" cstate="print"/>
            <a:srcRect/>
            <a:stretch>
              <a:fillRect/>
            </a:stretch>
          </p:blipFill>
          <p:spPr bwMode="auto">
            <a:xfrm>
              <a:off x="571472" y="928670"/>
              <a:ext cx="2714644" cy="500066"/>
            </a:xfrm>
            <a:prstGeom prst="rect">
              <a:avLst/>
            </a:prstGeom>
            <a:noFill/>
          </p:spPr>
        </p:pic>
        <p:sp>
          <p:nvSpPr>
            <p:cNvPr id="4" name="Arrondir un rectangle avec un coin diagonal 3"/>
            <p:cNvSpPr/>
            <p:nvPr/>
          </p:nvSpPr>
          <p:spPr>
            <a:xfrm>
              <a:off x="857224" y="1000108"/>
              <a:ext cx="2071702" cy="360040"/>
            </a:xfrm>
            <a:prstGeom prst="round2DiagRect">
              <a:avLst/>
            </a:prstGeom>
            <a:noFill/>
          </p:spPr>
          <p:style>
            <a:lnRef idx="0">
              <a:schemeClr val="accent6"/>
            </a:lnRef>
            <a:fillRef idx="3">
              <a:schemeClr val="accent6"/>
            </a:fillRef>
            <a:effectRef idx="3">
              <a:schemeClr val="accent6"/>
            </a:effectRef>
            <a:fontRef idx="minor">
              <a:schemeClr val="lt1"/>
            </a:fontRef>
          </p:style>
          <p:txBody>
            <a:bodyPr rtlCol="0" anchor="ctr"/>
            <a:lstStyle/>
            <a:p>
              <a:pPr algn="ctr"/>
              <a:r>
                <a:rPr lang="fr-FR" sz="2000" i="1" dirty="0" smtClean="0">
                  <a:solidFill>
                    <a:schemeClr val="tx1"/>
                  </a:solidFill>
                  <a:latin typeface="Comic Sans MS" pitchFamily="66" charset="0"/>
                </a:rPr>
                <a:t>Modules</a:t>
              </a:r>
              <a:endParaRPr lang="fr-FR" sz="2000" i="1" dirty="0">
                <a:solidFill>
                  <a:schemeClr val="tx1"/>
                </a:solidFill>
                <a:latin typeface="Comic Sans MS" pitchFamily="66" charset="0"/>
              </a:endParaRPr>
            </a:p>
          </p:txBody>
        </p:sp>
      </p:grpSp>
      <p:pic>
        <p:nvPicPr>
          <p:cNvPr id="5" name="Picture 3"/>
          <p:cNvPicPr>
            <a:picLocks noChangeAspect="1" noChangeArrowheads="1"/>
          </p:cNvPicPr>
          <p:nvPr>
            <p:custDataLst>
              <p:tags r:id="rId2"/>
            </p:custDataLst>
          </p:nvPr>
        </p:nvPicPr>
        <p:blipFill>
          <a:blip r:embed="rId19" cstate="print"/>
          <a:srcRect/>
          <a:stretch>
            <a:fillRect/>
          </a:stretch>
        </p:blipFill>
        <p:spPr bwMode="auto">
          <a:xfrm>
            <a:off x="0" y="410939"/>
            <a:ext cx="9144000" cy="785813"/>
          </a:xfrm>
          <a:prstGeom prst="rect">
            <a:avLst/>
          </a:prstGeom>
          <a:noFill/>
          <a:ln w="9525">
            <a:noFill/>
            <a:miter lim="800000"/>
            <a:headEnd/>
            <a:tailEnd/>
          </a:ln>
        </p:spPr>
      </p:pic>
      <p:pic>
        <p:nvPicPr>
          <p:cNvPr id="6" name="Picture 12"/>
          <p:cNvPicPr preferRelativeResize="0">
            <a:picLocks noChangeArrowheads="1"/>
          </p:cNvPicPr>
          <p:nvPr>
            <p:custDataLst>
              <p:tags r:id="rId3"/>
            </p:custDataLst>
          </p:nvPr>
        </p:nvPicPr>
        <p:blipFill>
          <a:blip r:embed="rId20" cstate="print"/>
          <a:srcRect/>
          <a:stretch>
            <a:fillRect/>
          </a:stretch>
        </p:blipFill>
        <p:spPr bwMode="auto">
          <a:xfrm>
            <a:off x="5976000" y="586800"/>
            <a:ext cx="503238" cy="503238"/>
          </a:xfrm>
          <a:prstGeom prst="rect">
            <a:avLst/>
          </a:prstGeom>
          <a:noFill/>
          <a:ln w="9525">
            <a:noFill/>
            <a:miter lim="800000"/>
            <a:headEnd/>
            <a:tailEnd/>
          </a:ln>
        </p:spPr>
      </p:pic>
      <p:sp>
        <p:nvSpPr>
          <p:cNvPr id="7" name="Arrondir un rectangle avec un coin diagonal 6"/>
          <p:cNvSpPr/>
          <p:nvPr>
            <p:custDataLst>
              <p:tags r:id="rId4"/>
            </p:custDataLst>
          </p:nvPr>
        </p:nvSpPr>
        <p:spPr>
          <a:xfrm>
            <a:off x="5364088" y="0"/>
            <a:ext cx="1764290" cy="525122"/>
          </a:xfrm>
          <a:prstGeom prst="round2Diag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1600" dirty="0" smtClean="0">
                <a:latin typeface="Times New Roman" pitchFamily="18" charset="0"/>
                <a:cs typeface="Times New Roman" pitchFamily="18" charset="0"/>
              </a:rPr>
              <a:t>Conception</a:t>
            </a:r>
            <a:endParaRPr lang="fr-FR" sz="1600" dirty="0">
              <a:latin typeface="Times New Roman" pitchFamily="18" charset="0"/>
              <a:cs typeface="Times New Roman" pitchFamily="18" charset="0"/>
            </a:endParaRPr>
          </a:p>
        </p:txBody>
      </p:sp>
      <p:sp>
        <p:nvSpPr>
          <p:cNvPr id="8" name="Arrondir un rectangle avec un coin diagonal 7"/>
          <p:cNvSpPr/>
          <p:nvPr>
            <p:custDataLst>
              <p:tags r:id="rId5"/>
            </p:custDataLst>
          </p:nvPr>
        </p:nvSpPr>
        <p:spPr>
          <a:xfrm>
            <a:off x="7164288" y="0"/>
            <a:ext cx="1979712" cy="548680"/>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dirty="0" smtClean="0">
                <a:latin typeface="Modern No. 20" pitchFamily="18" charset="0"/>
                <a:cs typeface="Times New Roman" pitchFamily="18" charset="0"/>
              </a:rPr>
              <a:t>Mise en œuvre</a:t>
            </a:r>
            <a:endParaRPr lang="fr-FR" sz="2000" dirty="0">
              <a:latin typeface="Modern No. 20" pitchFamily="18" charset="0"/>
              <a:cs typeface="Times New Roman" pitchFamily="18" charset="0"/>
            </a:endParaRPr>
          </a:p>
        </p:txBody>
      </p:sp>
      <p:sp>
        <p:nvSpPr>
          <p:cNvPr id="14" name="Rectangle à coins arrondis 13"/>
          <p:cNvSpPr/>
          <p:nvPr>
            <p:custDataLst>
              <p:tags r:id="rId6"/>
            </p:custDataLst>
          </p:nvPr>
        </p:nvSpPr>
        <p:spPr>
          <a:xfrm>
            <a:off x="0" y="2504676"/>
            <a:ext cx="1331640" cy="780308"/>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lvl="0" algn="ctr">
              <a:defRPr/>
            </a:pPr>
            <a:r>
              <a:rPr lang="fr-FR" sz="1400" kern="0" dirty="0" smtClean="0">
                <a:solidFill>
                  <a:sysClr val="windowText" lastClr="000000"/>
                </a:solidFill>
                <a:latin typeface="Times New Roman" pitchFamily="18" charset="0"/>
                <a:cs typeface="Times New Roman" pitchFamily="18" charset="0"/>
              </a:rPr>
              <a:t>segmentation</a:t>
            </a:r>
            <a:endParaRPr lang="fr-FR" sz="1400" kern="0" dirty="0">
              <a:solidFill>
                <a:sysClr val="windowText" lastClr="000000"/>
              </a:solidFill>
              <a:latin typeface="Times New Roman" pitchFamily="18" charset="0"/>
              <a:cs typeface="Times New Roman" pitchFamily="18" charset="0"/>
            </a:endParaRPr>
          </a:p>
        </p:txBody>
      </p:sp>
      <p:sp>
        <p:nvSpPr>
          <p:cNvPr id="15" name="Rectangle à coins arrondis 14"/>
          <p:cNvSpPr/>
          <p:nvPr>
            <p:custDataLst>
              <p:tags r:id="rId7"/>
            </p:custDataLst>
          </p:nvPr>
        </p:nvSpPr>
        <p:spPr>
          <a:xfrm>
            <a:off x="-6246" y="3861048"/>
            <a:ext cx="1409894" cy="864096"/>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algn="ctr"/>
            <a:endParaRPr lang="fr-FR" sz="1400" kern="0" dirty="0" smtClean="0">
              <a:solidFill>
                <a:sysClr val="windowText" lastClr="000000"/>
              </a:solidFill>
              <a:latin typeface="Times New Roman" pitchFamily="18" charset="0"/>
              <a:cs typeface="Times New Roman" pitchFamily="18" charset="0"/>
            </a:endParaRPr>
          </a:p>
          <a:p>
            <a:pPr algn="ctr"/>
            <a:r>
              <a:rPr lang="fr-FR" sz="1400" kern="0" dirty="0" smtClean="0">
                <a:solidFill>
                  <a:sysClr val="windowText" lastClr="000000"/>
                </a:solidFill>
                <a:latin typeface="Times New Roman" pitchFamily="18" charset="0"/>
                <a:cs typeface="Times New Roman" pitchFamily="18" charset="0"/>
              </a:rPr>
              <a:t>Filtrage et normalisation</a:t>
            </a:r>
          </a:p>
          <a:p>
            <a:pPr algn="ctr"/>
            <a:endParaRPr lang="fr-FR" sz="1400" kern="0" dirty="0">
              <a:solidFill>
                <a:sysClr val="windowText" lastClr="000000"/>
              </a:solidFill>
              <a:latin typeface="Times New Roman" pitchFamily="18" charset="0"/>
              <a:cs typeface="Times New Roman" pitchFamily="18" charset="0"/>
            </a:endParaRPr>
          </a:p>
        </p:txBody>
      </p:sp>
      <p:sp>
        <p:nvSpPr>
          <p:cNvPr id="16" name="Rectangle à coins arrondis 15"/>
          <p:cNvSpPr/>
          <p:nvPr>
            <p:custDataLst>
              <p:tags r:id="rId8"/>
            </p:custDataLst>
          </p:nvPr>
        </p:nvSpPr>
        <p:spPr>
          <a:xfrm>
            <a:off x="7596336" y="2505600"/>
            <a:ext cx="1547664" cy="61200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algn="ctr"/>
            <a:r>
              <a:rPr lang="fr-FR" sz="1400" kern="0" dirty="0" smtClean="0">
                <a:solidFill>
                  <a:sysClr val="windowText" lastClr="000000"/>
                </a:solidFill>
                <a:latin typeface="Times New Roman" pitchFamily="18" charset="0"/>
                <a:cs typeface="Times New Roman" pitchFamily="18" charset="0"/>
              </a:rPr>
              <a:t>Lemmatisation</a:t>
            </a:r>
            <a:endParaRPr lang="fr-FR" sz="1400" kern="0" dirty="0">
              <a:solidFill>
                <a:sysClr val="windowText" lastClr="000000"/>
              </a:solidFill>
              <a:latin typeface="Times New Roman" pitchFamily="18" charset="0"/>
              <a:cs typeface="Times New Roman" pitchFamily="18" charset="0"/>
            </a:endParaRPr>
          </a:p>
        </p:txBody>
      </p:sp>
      <p:sp>
        <p:nvSpPr>
          <p:cNvPr id="17" name="Rectangle à coins arrondis 16"/>
          <p:cNvSpPr/>
          <p:nvPr>
            <p:custDataLst>
              <p:tags r:id="rId9"/>
            </p:custDataLst>
          </p:nvPr>
        </p:nvSpPr>
        <p:spPr>
          <a:xfrm>
            <a:off x="7668344" y="3870000"/>
            <a:ext cx="1475656" cy="61200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algn="ctr"/>
            <a:r>
              <a:rPr lang="fr-FR" sz="1400" kern="0" dirty="0" smtClean="0">
                <a:solidFill>
                  <a:sysClr val="windowText" lastClr="000000"/>
                </a:solidFill>
                <a:latin typeface="Times New Roman" pitchFamily="18" charset="0"/>
                <a:cs typeface="Times New Roman" pitchFamily="18" charset="0"/>
              </a:rPr>
              <a:t>Pondération</a:t>
            </a:r>
          </a:p>
          <a:p>
            <a:pPr algn="ctr"/>
            <a:r>
              <a:rPr lang="fr-FR" sz="1400" kern="0" dirty="0" smtClean="0">
                <a:solidFill>
                  <a:sysClr val="windowText" lastClr="000000"/>
                </a:solidFill>
                <a:latin typeface="Times New Roman" pitchFamily="18" charset="0"/>
                <a:cs typeface="Times New Roman" pitchFamily="18" charset="0"/>
              </a:rPr>
              <a:t>(TF_IDF)</a:t>
            </a:r>
            <a:endParaRPr lang="fr-FR" sz="1400" kern="0" dirty="0">
              <a:solidFill>
                <a:sysClr val="windowText" lastClr="000000"/>
              </a:solidFill>
              <a:latin typeface="Times New Roman" pitchFamily="18" charset="0"/>
              <a:cs typeface="Times New Roman" pitchFamily="18" charset="0"/>
            </a:endParaRPr>
          </a:p>
        </p:txBody>
      </p:sp>
      <p:sp>
        <p:nvSpPr>
          <p:cNvPr id="18" name="Rectangle à coins arrondis 17"/>
          <p:cNvSpPr/>
          <p:nvPr>
            <p:custDataLst>
              <p:tags r:id="rId10"/>
            </p:custDataLst>
          </p:nvPr>
        </p:nvSpPr>
        <p:spPr>
          <a:xfrm>
            <a:off x="7668344" y="5204962"/>
            <a:ext cx="1475656" cy="744317"/>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lvl="0" algn="ctr">
              <a:defRPr/>
            </a:pPr>
            <a:r>
              <a:rPr lang="fr-FR" sz="1400" kern="0" dirty="0" smtClean="0">
                <a:solidFill>
                  <a:sysClr val="windowText" lastClr="000000"/>
                </a:solidFill>
                <a:latin typeface="Times New Roman" pitchFamily="18" charset="0"/>
                <a:cs typeface="Times New Roman" pitchFamily="18" charset="0"/>
              </a:rPr>
              <a:t>Calcul de la similarité</a:t>
            </a:r>
          </a:p>
          <a:p>
            <a:pPr lvl="0" algn="ctr">
              <a:defRPr/>
            </a:pPr>
            <a:r>
              <a:rPr lang="fr-FR" sz="1400" kern="0" dirty="0" smtClean="0">
                <a:solidFill>
                  <a:sysClr val="windowText" lastClr="000000"/>
                </a:solidFill>
                <a:latin typeface="Times New Roman" pitchFamily="18" charset="0"/>
                <a:cs typeface="Times New Roman" pitchFamily="18" charset="0"/>
              </a:rPr>
              <a:t>(cosinus)</a:t>
            </a:r>
            <a:endParaRPr lang="fr-FR" sz="1400" kern="0" dirty="0">
              <a:solidFill>
                <a:sysClr val="windowText" lastClr="000000"/>
              </a:solidFill>
              <a:latin typeface="Times New Roman" pitchFamily="18" charset="0"/>
              <a:cs typeface="Times New Roman" pitchFamily="18" charset="0"/>
            </a:endParaRPr>
          </a:p>
        </p:txBody>
      </p:sp>
      <p:sp>
        <p:nvSpPr>
          <p:cNvPr id="19" name="Rectangle à coins arrondis 18"/>
          <p:cNvSpPr/>
          <p:nvPr>
            <p:custDataLst>
              <p:tags r:id="rId11"/>
            </p:custDataLst>
          </p:nvPr>
        </p:nvSpPr>
        <p:spPr>
          <a:xfrm>
            <a:off x="1224000" y="2060848"/>
            <a:ext cx="6444344" cy="4357718"/>
          </a:xfrm>
          <a:prstGeom prst="roundRect">
            <a:avLst/>
          </a:prstGeom>
          <a:solidFill>
            <a:sysClr val="window" lastClr="FFFFFF"/>
          </a:solidFill>
          <a:ln w="25400" cap="flat" cmpd="sng" algn="ctr">
            <a:solidFill>
              <a:srgbClr val="4F81BD"/>
            </a:solidFill>
            <a:prstDash val="solid"/>
          </a:ln>
          <a:effectLst/>
        </p:spPr>
        <p:txBody>
          <a:bodyPr rtlCol="0" anchor="ctr"/>
          <a:lstStyle/>
          <a:p>
            <a:endParaRPr lang="fr-FR" sz="2400" dirty="0" smtClean="0">
              <a:latin typeface="Modern No. 20" pitchFamily="18" charset="0"/>
            </a:endParaRPr>
          </a:p>
          <a:p>
            <a:pPr>
              <a:buFont typeface="Arial" pitchFamily="34" charset="0"/>
              <a:buChar char="•"/>
            </a:pPr>
            <a:r>
              <a:rPr lang="fr-FR" sz="2400" dirty="0" smtClean="0">
                <a:latin typeface="Modern No. 20" pitchFamily="18" charset="0"/>
              </a:rPr>
              <a:t>Un seuil de cohésion pour une phrase i, </a:t>
            </a:r>
            <a:r>
              <a:rPr lang="fr-FR" sz="2400" i="1" dirty="0" err="1" smtClean="0">
                <a:latin typeface="Modern No. 20" pitchFamily="18" charset="0"/>
              </a:rPr>
              <a:t>SC</a:t>
            </a:r>
            <a:r>
              <a:rPr lang="fr-FR" sz="2400" i="1" baseline="-25000" dirty="0" err="1" smtClean="0">
                <a:latin typeface="Modern No. 20" pitchFamily="18" charset="0"/>
              </a:rPr>
              <a:t>i</a:t>
            </a:r>
            <a:r>
              <a:rPr lang="fr-FR" sz="2400" dirty="0" smtClean="0">
                <a:latin typeface="Modern No. 20" pitchFamily="18" charset="0"/>
              </a:rPr>
              <a:t> égal à la moyenne des valeurs de similarité de la phrase i avec les autres phrases. </a:t>
            </a:r>
            <a:r>
              <a:rPr lang="fr-FR" sz="2400" i="1" dirty="0" err="1" smtClean="0">
                <a:latin typeface="Modern No. 20" pitchFamily="18" charset="0"/>
              </a:rPr>
              <a:t>SC</a:t>
            </a:r>
            <a:r>
              <a:rPr lang="fr-FR" sz="2400" i="1" baseline="-25000" dirty="0" err="1" smtClean="0">
                <a:latin typeface="Modern No. 20" pitchFamily="18" charset="0"/>
              </a:rPr>
              <a:t>i</a:t>
            </a:r>
            <a:r>
              <a:rPr lang="fr-FR" sz="2400" dirty="0" smtClean="0">
                <a:latin typeface="Modern No. 20" pitchFamily="18" charset="0"/>
              </a:rPr>
              <a:t> est calculé par l’équation suivante :</a:t>
            </a:r>
          </a:p>
          <a:p>
            <a:endParaRPr lang="fr-FR" sz="2400" dirty="0" smtClean="0">
              <a:latin typeface="Modern No. 20" pitchFamily="18" charset="0"/>
            </a:endParaRPr>
          </a:p>
          <a:p>
            <a:endParaRPr lang="fr-FR" sz="2400" dirty="0" smtClean="0">
              <a:latin typeface="Modern No. 20" pitchFamily="18" charset="0"/>
            </a:endParaRPr>
          </a:p>
          <a:p>
            <a:endParaRPr lang="fr-FR" sz="2000" dirty="0">
              <a:ea typeface="Calibri"/>
              <a:cs typeface="Arial"/>
            </a:endParaRPr>
          </a:p>
        </p:txBody>
      </p:sp>
      <p:pic>
        <p:nvPicPr>
          <p:cNvPr id="20" name="Image 19" descr="Ckkkk.PNG"/>
          <p:cNvPicPr>
            <a:picLocks noChangeAspect="1"/>
          </p:cNvPicPr>
          <p:nvPr/>
        </p:nvPicPr>
        <p:blipFill>
          <a:blip r:embed="rId21" cstate="print"/>
          <a:stretch>
            <a:fillRect/>
          </a:stretch>
        </p:blipFill>
        <p:spPr>
          <a:xfrm>
            <a:off x="3275856" y="5085184"/>
            <a:ext cx="2962689" cy="800212"/>
          </a:xfrm>
          <a:prstGeom prst="rect">
            <a:avLst/>
          </a:prstGeom>
        </p:spPr>
      </p:pic>
      <p:sp>
        <p:nvSpPr>
          <p:cNvPr id="21" name="Arrondir un rectangle avec un coin diagonal 20"/>
          <p:cNvSpPr/>
          <p:nvPr>
            <p:custDataLst>
              <p:tags r:id="rId12"/>
            </p:custDataLst>
          </p:nvPr>
        </p:nvSpPr>
        <p:spPr>
          <a:xfrm>
            <a:off x="7140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ea typeface="MS Mincho"/>
                <a:cs typeface="Arial"/>
              </a:rPr>
              <a:t>T.A.L</a:t>
            </a:r>
            <a:endParaRPr lang="fr-FR" sz="2400" dirty="0">
              <a:latin typeface="Modern No. 20" pitchFamily="18" charset="0"/>
            </a:endParaRPr>
          </a:p>
        </p:txBody>
      </p:sp>
      <p:sp>
        <p:nvSpPr>
          <p:cNvPr id="22" name="Arrondir un rectangle avec un coin diagonal 21"/>
          <p:cNvSpPr/>
          <p:nvPr>
            <p:custDataLst>
              <p:tags r:id="rId13"/>
            </p:custDataLst>
          </p:nvPr>
        </p:nvSpPr>
        <p:spPr>
          <a:xfrm>
            <a:off x="183569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T.A.L.A</a:t>
            </a:r>
            <a:endParaRPr lang="fr-FR" sz="2400" dirty="0">
              <a:latin typeface="Modern No. 20" pitchFamily="18" charset="0"/>
              <a:cs typeface="Times New Roman" pitchFamily="18" charset="0"/>
            </a:endParaRPr>
          </a:p>
        </p:txBody>
      </p:sp>
      <p:sp>
        <p:nvSpPr>
          <p:cNvPr id="23" name="Arrondir un rectangle avec un coin diagonal 22"/>
          <p:cNvSpPr/>
          <p:nvPr>
            <p:custDataLst>
              <p:tags r:id="rId14"/>
            </p:custDataLst>
          </p:nvPr>
        </p:nvSpPr>
        <p:spPr>
          <a:xfrm>
            <a:off x="359998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dirty="0" smtClean="0">
                <a:latin typeface="Modern No. 20" pitchFamily="18" charset="0"/>
                <a:cs typeface="Times New Roman" pitchFamily="18" charset="0"/>
              </a:rPr>
              <a:t>Cohésion lexicale</a:t>
            </a:r>
            <a:endParaRPr lang="fr-FR" dirty="0">
              <a:latin typeface="Modern No. 20" pitchFamily="18" charset="0"/>
              <a:cs typeface="Times New Roman" pitchFamily="18" charset="0"/>
            </a:endParaRPr>
          </a:p>
        </p:txBody>
      </p:sp>
      <p:sp>
        <p:nvSpPr>
          <p:cNvPr id="24" name="Arrondir un rectangle avec un coin diagonal 23"/>
          <p:cNvSpPr/>
          <p:nvPr>
            <p:custDataLst>
              <p:tags r:id="rId15"/>
            </p:custDataLst>
          </p:nvPr>
        </p:nvSpPr>
        <p:spPr>
          <a:xfrm>
            <a:off x="5364088" y="0"/>
            <a:ext cx="1800200" cy="548680"/>
          </a:xfrm>
          <a:prstGeom prst="round2Diag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latin typeface="Modern No. 20" pitchFamily="18" charset="0"/>
                <a:cs typeface="Times New Roman" pitchFamily="18" charset="0"/>
              </a:rPr>
              <a:t>Conception</a:t>
            </a:r>
            <a:endParaRPr lang="fr-FR" sz="2400" dirty="0">
              <a:solidFill>
                <a:schemeClr val="tx1"/>
              </a:solidFill>
              <a:latin typeface="Modern No. 20" pitchFamily="18" charset="0"/>
              <a:cs typeface="Times New Roman" pitchFamily="18" charset="0"/>
            </a:endParaRPr>
          </a:p>
        </p:txBody>
      </p:sp>
      <p:sp>
        <p:nvSpPr>
          <p:cNvPr id="25" name="Ellipse 24"/>
          <p:cNvSpPr/>
          <p:nvPr/>
        </p:nvSpPr>
        <p:spPr>
          <a:xfrm>
            <a:off x="7884368" y="6309320"/>
            <a:ext cx="802432" cy="43204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dirty="0" smtClean="0">
                <a:solidFill>
                  <a:schemeClr val="tx1"/>
                </a:solidFill>
              </a:rPr>
              <a:t>24</a:t>
            </a:r>
            <a:endParaRPr lang="fr-FR" sz="2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mph" presetSubtype="0" fill="hold" grpId="0" nodeType="afterEffect">
                                  <p:stCondLst>
                                    <p:cond delay="0"/>
                                  </p:stCondLst>
                                  <p:childTnLst>
                                    <p:animClr clrSpc="hsl" dir="cw">
                                      <p:cBhvr override="childStyle">
                                        <p:cTn id="6" dur="500" fill="hold"/>
                                        <p:tgtEl>
                                          <p:spTgt spid="24"/>
                                        </p:tgtEl>
                                        <p:attrNameLst>
                                          <p:attrName>style.color</p:attrName>
                                        </p:attrNameLst>
                                      </p:cBhvr>
                                      <p:by>
                                        <p:hsl h="-7200000" s="0" l="0"/>
                                      </p:by>
                                    </p:animClr>
                                    <p:animClr clrSpc="hsl" dir="cw">
                                      <p:cBhvr>
                                        <p:cTn id="7" dur="500" fill="hold"/>
                                        <p:tgtEl>
                                          <p:spTgt spid="24"/>
                                        </p:tgtEl>
                                        <p:attrNameLst>
                                          <p:attrName>fillcolor</p:attrName>
                                        </p:attrNameLst>
                                      </p:cBhvr>
                                      <p:by>
                                        <p:hsl h="-7200000" s="0" l="0"/>
                                      </p:by>
                                    </p:animClr>
                                    <p:animClr clrSpc="hsl" dir="cw">
                                      <p:cBhvr>
                                        <p:cTn id="8" dur="500" fill="hold"/>
                                        <p:tgtEl>
                                          <p:spTgt spid="24"/>
                                        </p:tgtEl>
                                        <p:attrNameLst>
                                          <p:attrName>stroke.color</p:attrName>
                                        </p:attrNameLst>
                                      </p:cBhvr>
                                      <p:by>
                                        <p:hsl h="-7200000" s="0" l="0"/>
                                      </p:by>
                                    </p:animClr>
                                    <p:set>
                                      <p:cBhvr>
                                        <p:cTn id="9" dur="500" fill="hold"/>
                                        <p:tgtEl>
                                          <p:spTgt spid="24"/>
                                        </p:tgtEl>
                                        <p:attrNameLst>
                                          <p:attrName>fill.type</p:attrName>
                                        </p:attrNameLst>
                                      </p:cBhvr>
                                      <p:to>
                                        <p:strVal val="solid"/>
                                      </p:to>
                                    </p:set>
                                  </p:childTnLst>
                                </p:cTn>
                              </p:par>
                            </p:childTnLst>
                          </p:cTn>
                        </p:par>
                        <p:par>
                          <p:cTn id="10" fill="hold">
                            <p:stCondLst>
                              <p:cond delay="500"/>
                            </p:stCondLst>
                            <p:childTnLst>
                              <p:par>
                                <p:cTn id="11" presetID="22" presetClass="emph" presetSubtype="0" fill="hold" grpId="0" nodeType="afterEffect">
                                  <p:stCondLst>
                                    <p:cond delay="0"/>
                                  </p:stCondLst>
                                  <p:childTnLst>
                                    <p:animClr clrSpc="hsl" dir="cw">
                                      <p:cBhvr override="childStyle">
                                        <p:cTn id="12" dur="500" fill="hold"/>
                                        <p:tgtEl>
                                          <p:spTgt spid="18"/>
                                        </p:tgtEl>
                                        <p:attrNameLst>
                                          <p:attrName>style.color</p:attrName>
                                        </p:attrNameLst>
                                      </p:cBhvr>
                                      <p:by>
                                        <p:hsl h="-7200000" s="0" l="0"/>
                                      </p:by>
                                    </p:animClr>
                                    <p:animClr clrSpc="hsl" dir="cw">
                                      <p:cBhvr>
                                        <p:cTn id="13" dur="500" fill="hold"/>
                                        <p:tgtEl>
                                          <p:spTgt spid="18"/>
                                        </p:tgtEl>
                                        <p:attrNameLst>
                                          <p:attrName>fillcolor</p:attrName>
                                        </p:attrNameLst>
                                      </p:cBhvr>
                                      <p:by>
                                        <p:hsl h="-7200000" s="0" l="0"/>
                                      </p:by>
                                    </p:animClr>
                                    <p:animClr clrSpc="hsl" dir="cw">
                                      <p:cBhvr>
                                        <p:cTn id="14" dur="500" fill="hold"/>
                                        <p:tgtEl>
                                          <p:spTgt spid="18"/>
                                        </p:tgtEl>
                                        <p:attrNameLst>
                                          <p:attrName>stroke.color</p:attrName>
                                        </p:attrNameLst>
                                      </p:cBhvr>
                                      <p:by>
                                        <p:hsl h="-7200000" s="0" l="0"/>
                                      </p:by>
                                    </p:animClr>
                                    <p:set>
                                      <p:cBhvr>
                                        <p:cTn id="15" dur="500" fill="hold"/>
                                        <p:tgtEl>
                                          <p:spTgt spid="18"/>
                                        </p:tgtEl>
                                        <p:attrNameLst>
                                          <p:attrName>fill.type</p:attrName>
                                        </p:attrNameLst>
                                      </p:cBhvr>
                                      <p:to>
                                        <p:strVal val="solid"/>
                                      </p:to>
                                    </p:se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19">
                                            <p:txEl>
                                              <p:pRg st="1" end="1"/>
                                            </p:txEl>
                                          </p:spTgt>
                                        </p:tgtEl>
                                        <p:attrNameLst>
                                          <p:attrName>style.visibility</p:attrName>
                                        </p:attrNameLst>
                                      </p:cBhvr>
                                      <p:to>
                                        <p:strVal val="visible"/>
                                      </p:to>
                                    </p:set>
                                    <p:anim calcmode="lin" valueType="num">
                                      <p:cBhvr additive="base">
                                        <p:cTn id="20" dur="500" fill="hold"/>
                                        <p:tgtEl>
                                          <p:spTgt spid="19">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34" presetClass="entr" presetSubtype="0" fill="hold" nodeType="clickEffect">
                                  <p:stCondLst>
                                    <p:cond delay="0"/>
                                  </p:stCondLst>
                                  <p:childTnLst>
                                    <p:set>
                                      <p:cBhvr>
                                        <p:cTn id="25" dur="1" fill="hold">
                                          <p:stCondLst>
                                            <p:cond delay="0"/>
                                          </p:stCondLst>
                                        </p:cTn>
                                        <p:tgtEl>
                                          <p:spTgt spid="20"/>
                                        </p:tgtEl>
                                        <p:attrNameLst>
                                          <p:attrName>style.visibility</p:attrName>
                                        </p:attrNameLst>
                                      </p:cBhvr>
                                      <p:to>
                                        <p:strVal val="visible"/>
                                      </p:to>
                                    </p:set>
                                    <p:anim from="(-#ppt_w/2)" to="(#ppt_x)" calcmode="lin" valueType="num">
                                      <p:cBhvr>
                                        <p:cTn id="26" dur="600" fill="hold">
                                          <p:stCondLst>
                                            <p:cond delay="0"/>
                                          </p:stCondLst>
                                        </p:cTn>
                                        <p:tgtEl>
                                          <p:spTgt spid="20"/>
                                        </p:tgtEl>
                                        <p:attrNameLst>
                                          <p:attrName>ppt_x</p:attrName>
                                        </p:attrNameLst>
                                      </p:cBhvr>
                                    </p:anim>
                                    <p:anim from="0" to="-1.0" calcmode="lin" valueType="num">
                                      <p:cBhvr>
                                        <p:cTn id="27" dur="200" decel="50000" autoRev="1" fill="hold">
                                          <p:stCondLst>
                                            <p:cond delay="600"/>
                                          </p:stCondLst>
                                        </p:cTn>
                                        <p:tgtEl>
                                          <p:spTgt spid="20"/>
                                        </p:tgtEl>
                                        <p:attrNameLst>
                                          <p:attrName>xshear</p:attrName>
                                        </p:attrNameLst>
                                      </p:cBhvr>
                                    </p:anim>
                                    <p:animScale>
                                      <p:cBhvr>
                                        <p:cTn id="28" dur="200" decel="100000" autoRev="1" fill="hold">
                                          <p:stCondLst>
                                            <p:cond delay="600"/>
                                          </p:stCondLst>
                                        </p:cTn>
                                        <p:tgtEl>
                                          <p:spTgt spid="20"/>
                                        </p:tgtEl>
                                      </p:cBhvr>
                                      <p:from x="100000" y="100000"/>
                                      <p:to x="80000" y="100000"/>
                                    </p:animScale>
                                    <p:anim by="(#ppt_h/3+#ppt_w*0.1)" calcmode="lin" valueType="num">
                                      <p:cBhvr additive="sum">
                                        <p:cTn id="29" dur="200" decel="100000" autoRev="1" fill="hold">
                                          <p:stCondLst>
                                            <p:cond delay="600"/>
                                          </p:stCondLst>
                                        </p:cTn>
                                        <p:tgtEl>
                                          <p:spTgt spid="20"/>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p:cNvGrpSpPr/>
          <p:nvPr>
            <p:custDataLst>
              <p:tags r:id="rId1"/>
            </p:custDataLst>
          </p:nvPr>
        </p:nvGrpSpPr>
        <p:grpSpPr>
          <a:xfrm>
            <a:off x="252000" y="1440000"/>
            <a:ext cx="2714644" cy="500066"/>
            <a:chOff x="571472" y="928670"/>
            <a:chExt cx="2714644" cy="500066"/>
          </a:xfrm>
        </p:grpSpPr>
        <p:pic>
          <p:nvPicPr>
            <p:cNvPr id="3" name="Picture 36" descr="037CN11"/>
            <p:cNvPicPr>
              <a:picLocks noChangeAspect="1" noChangeArrowheads="1"/>
            </p:cNvPicPr>
            <p:nvPr/>
          </p:nvPicPr>
          <p:blipFill>
            <a:blip r:embed="rId17" cstate="print"/>
            <a:srcRect/>
            <a:stretch>
              <a:fillRect/>
            </a:stretch>
          </p:blipFill>
          <p:spPr bwMode="auto">
            <a:xfrm>
              <a:off x="571472" y="928670"/>
              <a:ext cx="2714644" cy="500066"/>
            </a:xfrm>
            <a:prstGeom prst="rect">
              <a:avLst/>
            </a:prstGeom>
            <a:noFill/>
          </p:spPr>
        </p:pic>
        <p:sp>
          <p:nvSpPr>
            <p:cNvPr id="4" name="Arrondir un rectangle avec un coin diagonal 3"/>
            <p:cNvSpPr/>
            <p:nvPr/>
          </p:nvSpPr>
          <p:spPr>
            <a:xfrm>
              <a:off x="857224" y="1000108"/>
              <a:ext cx="2071702" cy="360040"/>
            </a:xfrm>
            <a:prstGeom prst="round2DiagRect">
              <a:avLst/>
            </a:prstGeom>
            <a:noFill/>
          </p:spPr>
          <p:style>
            <a:lnRef idx="0">
              <a:schemeClr val="accent6"/>
            </a:lnRef>
            <a:fillRef idx="3">
              <a:schemeClr val="accent6"/>
            </a:fillRef>
            <a:effectRef idx="3">
              <a:schemeClr val="accent6"/>
            </a:effectRef>
            <a:fontRef idx="minor">
              <a:schemeClr val="lt1"/>
            </a:fontRef>
          </p:style>
          <p:txBody>
            <a:bodyPr rtlCol="0" anchor="ctr"/>
            <a:lstStyle/>
            <a:p>
              <a:pPr algn="ctr"/>
              <a:r>
                <a:rPr lang="fr-FR" sz="2000" i="1" dirty="0" smtClean="0">
                  <a:solidFill>
                    <a:schemeClr val="tx1"/>
                  </a:solidFill>
                  <a:latin typeface="Comic Sans MS" pitchFamily="66" charset="0"/>
                </a:rPr>
                <a:t>Modules</a:t>
              </a:r>
              <a:endParaRPr lang="fr-FR" sz="2000" i="1" dirty="0">
                <a:solidFill>
                  <a:schemeClr val="tx1"/>
                </a:solidFill>
                <a:latin typeface="Comic Sans MS" pitchFamily="66" charset="0"/>
              </a:endParaRPr>
            </a:p>
          </p:txBody>
        </p:sp>
      </p:grpSp>
      <p:pic>
        <p:nvPicPr>
          <p:cNvPr id="5" name="Picture 3"/>
          <p:cNvPicPr>
            <a:picLocks noChangeAspect="1" noChangeArrowheads="1"/>
          </p:cNvPicPr>
          <p:nvPr>
            <p:custDataLst>
              <p:tags r:id="rId2"/>
            </p:custDataLst>
          </p:nvPr>
        </p:nvPicPr>
        <p:blipFill>
          <a:blip r:embed="rId18" cstate="print"/>
          <a:srcRect/>
          <a:stretch>
            <a:fillRect/>
          </a:stretch>
        </p:blipFill>
        <p:spPr bwMode="auto">
          <a:xfrm>
            <a:off x="0" y="410939"/>
            <a:ext cx="9144000" cy="785813"/>
          </a:xfrm>
          <a:prstGeom prst="rect">
            <a:avLst/>
          </a:prstGeom>
          <a:noFill/>
          <a:ln w="9525">
            <a:noFill/>
            <a:miter lim="800000"/>
            <a:headEnd/>
            <a:tailEnd/>
          </a:ln>
        </p:spPr>
      </p:pic>
      <p:pic>
        <p:nvPicPr>
          <p:cNvPr id="6" name="Picture 12"/>
          <p:cNvPicPr preferRelativeResize="0">
            <a:picLocks noChangeArrowheads="1"/>
          </p:cNvPicPr>
          <p:nvPr>
            <p:custDataLst>
              <p:tags r:id="rId3"/>
            </p:custDataLst>
          </p:nvPr>
        </p:nvPicPr>
        <p:blipFill>
          <a:blip r:embed="rId19" cstate="print"/>
          <a:srcRect/>
          <a:stretch>
            <a:fillRect/>
          </a:stretch>
        </p:blipFill>
        <p:spPr bwMode="auto">
          <a:xfrm>
            <a:off x="5976000" y="586800"/>
            <a:ext cx="503238" cy="503238"/>
          </a:xfrm>
          <a:prstGeom prst="rect">
            <a:avLst/>
          </a:prstGeom>
          <a:noFill/>
          <a:ln w="9525">
            <a:noFill/>
            <a:miter lim="800000"/>
            <a:headEnd/>
            <a:tailEnd/>
          </a:ln>
        </p:spPr>
      </p:pic>
      <p:sp>
        <p:nvSpPr>
          <p:cNvPr id="14" name="Rectangle à coins arrondis 13"/>
          <p:cNvSpPr/>
          <p:nvPr>
            <p:custDataLst>
              <p:tags r:id="rId4"/>
            </p:custDataLst>
          </p:nvPr>
        </p:nvSpPr>
        <p:spPr>
          <a:xfrm>
            <a:off x="0" y="2504676"/>
            <a:ext cx="1331640" cy="780308"/>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lvl="0" algn="ctr">
              <a:defRPr/>
            </a:pPr>
            <a:r>
              <a:rPr lang="fr-FR" sz="1400" kern="0" dirty="0" smtClean="0">
                <a:solidFill>
                  <a:sysClr val="windowText" lastClr="000000"/>
                </a:solidFill>
                <a:latin typeface="Times New Roman" pitchFamily="18" charset="0"/>
                <a:cs typeface="Times New Roman" pitchFamily="18" charset="0"/>
              </a:rPr>
              <a:t>segmentation</a:t>
            </a:r>
            <a:endParaRPr lang="fr-FR" sz="1400" kern="0" dirty="0">
              <a:solidFill>
                <a:sysClr val="windowText" lastClr="000000"/>
              </a:solidFill>
              <a:latin typeface="Times New Roman" pitchFamily="18" charset="0"/>
              <a:cs typeface="Times New Roman" pitchFamily="18" charset="0"/>
            </a:endParaRPr>
          </a:p>
        </p:txBody>
      </p:sp>
      <p:sp>
        <p:nvSpPr>
          <p:cNvPr id="15" name="Rectangle à coins arrondis 14"/>
          <p:cNvSpPr/>
          <p:nvPr>
            <p:custDataLst>
              <p:tags r:id="rId5"/>
            </p:custDataLst>
          </p:nvPr>
        </p:nvSpPr>
        <p:spPr>
          <a:xfrm>
            <a:off x="-6246" y="3861048"/>
            <a:ext cx="1409894" cy="864096"/>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algn="ctr"/>
            <a:endParaRPr lang="fr-FR" sz="1400" kern="0" dirty="0" smtClean="0">
              <a:solidFill>
                <a:sysClr val="windowText" lastClr="000000"/>
              </a:solidFill>
              <a:latin typeface="Times New Roman" pitchFamily="18" charset="0"/>
              <a:cs typeface="Times New Roman" pitchFamily="18" charset="0"/>
            </a:endParaRPr>
          </a:p>
          <a:p>
            <a:pPr algn="ctr"/>
            <a:r>
              <a:rPr lang="fr-FR" sz="1400" kern="0" dirty="0" smtClean="0">
                <a:solidFill>
                  <a:sysClr val="windowText" lastClr="000000"/>
                </a:solidFill>
                <a:latin typeface="Times New Roman" pitchFamily="18" charset="0"/>
                <a:cs typeface="Times New Roman" pitchFamily="18" charset="0"/>
              </a:rPr>
              <a:t>Filtrage et normalisation</a:t>
            </a:r>
          </a:p>
          <a:p>
            <a:pPr algn="ctr"/>
            <a:endParaRPr lang="fr-FR" sz="1400" kern="0" dirty="0">
              <a:solidFill>
                <a:sysClr val="windowText" lastClr="000000"/>
              </a:solidFill>
              <a:latin typeface="Times New Roman" pitchFamily="18" charset="0"/>
              <a:cs typeface="Times New Roman" pitchFamily="18" charset="0"/>
            </a:endParaRPr>
          </a:p>
        </p:txBody>
      </p:sp>
      <p:sp>
        <p:nvSpPr>
          <p:cNvPr id="16" name="Rectangle à coins arrondis 15"/>
          <p:cNvSpPr/>
          <p:nvPr>
            <p:custDataLst>
              <p:tags r:id="rId6"/>
            </p:custDataLst>
          </p:nvPr>
        </p:nvSpPr>
        <p:spPr>
          <a:xfrm>
            <a:off x="7596336" y="2348880"/>
            <a:ext cx="1547664" cy="76872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algn="ctr"/>
            <a:r>
              <a:rPr lang="fr-FR" sz="1600" kern="0" dirty="0" smtClean="0">
                <a:solidFill>
                  <a:sysClr val="windowText" lastClr="000000"/>
                </a:solidFill>
                <a:latin typeface="Times New Roman" pitchFamily="18" charset="0"/>
                <a:cs typeface="Times New Roman" pitchFamily="18" charset="0"/>
              </a:rPr>
              <a:t>Lemmatisation</a:t>
            </a:r>
            <a:endParaRPr lang="fr-FR" sz="1600" kern="0" dirty="0">
              <a:solidFill>
                <a:sysClr val="windowText" lastClr="000000"/>
              </a:solidFill>
              <a:latin typeface="Times New Roman" pitchFamily="18" charset="0"/>
              <a:cs typeface="Times New Roman" pitchFamily="18" charset="0"/>
            </a:endParaRPr>
          </a:p>
        </p:txBody>
      </p:sp>
      <p:sp>
        <p:nvSpPr>
          <p:cNvPr id="17" name="Rectangle à coins arrondis 16"/>
          <p:cNvSpPr/>
          <p:nvPr>
            <p:custDataLst>
              <p:tags r:id="rId7"/>
            </p:custDataLst>
          </p:nvPr>
        </p:nvSpPr>
        <p:spPr>
          <a:xfrm>
            <a:off x="7596336" y="3870000"/>
            <a:ext cx="1547664" cy="61200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algn="ctr"/>
            <a:r>
              <a:rPr lang="fr-FR" kern="0" dirty="0" smtClean="0">
                <a:solidFill>
                  <a:sysClr val="windowText" lastClr="000000"/>
                </a:solidFill>
                <a:latin typeface="Times New Roman" pitchFamily="18" charset="0"/>
                <a:cs typeface="Times New Roman" pitchFamily="18" charset="0"/>
              </a:rPr>
              <a:t>Pondération</a:t>
            </a:r>
          </a:p>
          <a:p>
            <a:pPr algn="ctr"/>
            <a:r>
              <a:rPr lang="fr-FR" kern="0" dirty="0" smtClean="0">
                <a:solidFill>
                  <a:sysClr val="windowText" lastClr="000000"/>
                </a:solidFill>
                <a:latin typeface="Times New Roman" pitchFamily="18" charset="0"/>
                <a:cs typeface="Times New Roman" pitchFamily="18" charset="0"/>
              </a:rPr>
              <a:t>(TF_IDF)</a:t>
            </a:r>
            <a:endParaRPr lang="fr-FR" kern="0" dirty="0">
              <a:solidFill>
                <a:sysClr val="windowText" lastClr="000000"/>
              </a:solidFill>
              <a:latin typeface="Times New Roman" pitchFamily="18" charset="0"/>
              <a:cs typeface="Times New Roman" pitchFamily="18" charset="0"/>
            </a:endParaRPr>
          </a:p>
        </p:txBody>
      </p:sp>
      <p:sp>
        <p:nvSpPr>
          <p:cNvPr id="18" name="Rectangle à coins arrondis 17"/>
          <p:cNvSpPr/>
          <p:nvPr>
            <p:custDataLst>
              <p:tags r:id="rId8"/>
            </p:custDataLst>
          </p:nvPr>
        </p:nvSpPr>
        <p:spPr>
          <a:xfrm>
            <a:off x="7596336" y="5085184"/>
            <a:ext cx="1547664" cy="888333"/>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lvl="0" algn="ctr">
              <a:defRPr/>
            </a:pPr>
            <a:r>
              <a:rPr lang="fr-FR" kern="0" dirty="0" smtClean="0">
                <a:solidFill>
                  <a:sysClr val="windowText" lastClr="000000"/>
                </a:solidFill>
                <a:latin typeface="Times New Roman" pitchFamily="18" charset="0"/>
                <a:cs typeface="Times New Roman" pitchFamily="18" charset="0"/>
              </a:rPr>
              <a:t>Calcul de la similarité</a:t>
            </a:r>
          </a:p>
          <a:p>
            <a:pPr lvl="0" algn="ctr">
              <a:defRPr/>
            </a:pPr>
            <a:r>
              <a:rPr lang="fr-FR" kern="0" dirty="0" smtClean="0">
                <a:solidFill>
                  <a:sysClr val="windowText" lastClr="000000"/>
                </a:solidFill>
                <a:latin typeface="Times New Roman" pitchFamily="18" charset="0"/>
                <a:cs typeface="Times New Roman" pitchFamily="18" charset="0"/>
              </a:rPr>
              <a:t>(cosinus)</a:t>
            </a:r>
            <a:endParaRPr lang="fr-FR" kern="0" dirty="0">
              <a:solidFill>
                <a:sysClr val="windowText" lastClr="000000"/>
              </a:solidFill>
              <a:latin typeface="Times New Roman" pitchFamily="18" charset="0"/>
              <a:cs typeface="Times New Roman" pitchFamily="18" charset="0"/>
            </a:endParaRPr>
          </a:p>
        </p:txBody>
      </p:sp>
      <p:sp>
        <p:nvSpPr>
          <p:cNvPr id="19" name="Rectangle à coins arrondis 18"/>
          <p:cNvSpPr/>
          <p:nvPr>
            <p:custDataLst>
              <p:tags r:id="rId9"/>
            </p:custDataLst>
          </p:nvPr>
        </p:nvSpPr>
        <p:spPr>
          <a:xfrm>
            <a:off x="1224000" y="2060848"/>
            <a:ext cx="6372336" cy="4357718"/>
          </a:xfrm>
          <a:prstGeom prst="roundRect">
            <a:avLst/>
          </a:prstGeom>
          <a:solidFill>
            <a:sysClr val="window" lastClr="FFFFFF"/>
          </a:solidFill>
          <a:ln w="25400" cap="flat" cmpd="sng" algn="ctr">
            <a:solidFill>
              <a:srgbClr val="4F81BD"/>
            </a:solidFill>
            <a:prstDash val="solid"/>
          </a:ln>
          <a:effectLst/>
        </p:spPr>
        <p:txBody>
          <a:bodyPr rtlCol="0" anchor="ctr"/>
          <a:lstStyle/>
          <a:p>
            <a:endParaRPr lang="fr-FR" sz="2000" dirty="0" smtClean="0"/>
          </a:p>
          <a:p>
            <a:endParaRPr lang="fr-FR" sz="2000" dirty="0" smtClean="0"/>
          </a:p>
          <a:p>
            <a:endParaRPr lang="fr-FR" sz="2000" dirty="0" smtClean="0"/>
          </a:p>
          <a:p>
            <a:endParaRPr lang="fr-FR" sz="2800" dirty="0" smtClean="0">
              <a:latin typeface="Modern No. 20" pitchFamily="18" charset="0"/>
            </a:endParaRPr>
          </a:p>
          <a:p>
            <a:endParaRPr lang="fr-FR" sz="2800" dirty="0" smtClean="0">
              <a:latin typeface="Modern No. 20" pitchFamily="18" charset="0"/>
            </a:endParaRPr>
          </a:p>
          <a:p>
            <a:endParaRPr lang="fr-FR" sz="2400" dirty="0" smtClean="0">
              <a:latin typeface="Modern No. 20" pitchFamily="18" charset="0"/>
            </a:endParaRPr>
          </a:p>
          <a:p>
            <a:r>
              <a:rPr lang="fr-FR" sz="2400" b="1" dirty="0" smtClean="0">
                <a:latin typeface="Modern No. 20" pitchFamily="18" charset="0"/>
              </a:rPr>
              <a:t>[1,2,5,7], [2,1,3], [3,2,5,8,11],…</a:t>
            </a:r>
          </a:p>
          <a:p>
            <a:endParaRPr lang="fr-FR" sz="2400" dirty="0" smtClean="0">
              <a:latin typeface="Modern No. 20" pitchFamily="18" charset="0"/>
            </a:endParaRPr>
          </a:p>
          <a:p>
            <a:r>
              <a:rPr lang="fr-FR" sz="2400" dirty="0" smtClean="0">
                <a:latin typeface="Modern No. 20" pitchFamily="18" charset="0"/>
              </a:rPr>
              <a:t>Le premier groupe peut être interprété ainsi : la première phrase est plus liée avec la deuxième, la cinquième et la septième phrase qu’avec les autres phrases du texte.</a:t>
            </a:r>
          </a:p>
          <a:p>
            <a:endParaRPr lang="fr-FR" sz="2000" dirty="0" smtClean="0"/>
          </a:p>
          <a:p>
            <a:endParaRPr lang="fr-FR" sz="2000" dirty="0" smtClean="0">
              <a:ea typeface="Calibri"/>
              <a:cs typeface="Arial"/>
            </a:endParaRPr>
          </a:p>
          <a:p>
            <a:endParaRPr lang="fr-FR" sz="2000" dirty="0" smtClean="0">
              <a:ea typeface="Calibri"/>
              <a:cs typeface="Arial"/>
            </a:endParaRPr>
          </a:p>
          <a:p>
            <a:endParaRPr lang="fr-FR" sz="2000" dirty="0" smtClean="0">
              <a:ea typeface="Calibri"/>
              <a:cs typeface="Arial"/>
            </a:endParaRPr>
          </a:p>
          <a:p>
            <a:endParaRPr lang="fr-FR" sz="2000" dirty="0" smtClean="0">
              <a:ea typeface="Calibri"/>
              <a:cs typeface="Arial"/>
            </a:endParaRPr>
          </a:p>
          <a:p>
            <a:endParaRPr lang="fr-FR" sz="2000" dirty="0" smtClean="0">
              <a:ea typeface="Calibri"/>
              <a:cs typeface="Arial"/>
            </a:endParaRPr>
          </a:p>
          <a:p>
            <a:endParaRPr lang="fr-FR" sz="2000" dirty="0" smtClean="0">
              <a:ea typeface="Calibri"/>
              <a:cs typeface="Arial"/>
            </a:endParaRPr>
          </a:p>
          <a:p>
            <a:endParaRPr lang="fr-FR" sz="2000" dirty="0" smtClean="0">
              <a:ea typeface="Calibri"/>
              <a:cs typeface="Arial"/>
            </a:endParaRPr>
          </a:p>
          <a:p>
            <a:endParaRPr lang="fr-FR" sz="2000" dirty="0">
              <a:ea typeface="Calibri"/>
              <a:cs typeface="Arial"/>
            </a:endParaRPr>
          </a:p>
        </p:txBody>
      </p:sp>
      <p:sp>
        <p:nvSpPr>
          <p:cNvPr id="20" name="Arrondir un rectangle avec un coin diagonal 19"/>
          <p:cNvSpPr/>
          <p:nvPr>
            <p:custDataLst>
              <p:tags r:id="rId10"/>
            </p:custDataLst>
          </p:nvPr>
        </p:nvSpPr>
        <p:spPr>
          <a:xfrm>
            <a:off x="7140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ea typeface="MS Mincho"/>
                <a:cs typeface="Arial"/>
              </a:rPr>
              <a:t>T.A.L</a:t>
            </a:r>
            <a:endParaRPr lang="fr-FR" sz="2400" dirty="0">
              <a:latin typeface="Modern No. 20" pitchFamily="18" charset="0"/>
            </a:endParaRPr>
          </a:p>
        </p:txBody>
      </p:sp>
      <p:sp>
        <p:nvSpPr>
          <p:cNvPr id="21" name="Arrondir un rectangle avec un coin diagonal 20"/>
          <p:cNvSpPr/>
          <p:nvPr>
            <p:custDataLst>
              <p:tags r:id="rId11"/>
            </p:custDataLst>
          </p:nvPr>
        </p:nvSpPr>
        <p:spPr>
          <a:xfrm>
            <a:off x="183569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T.A.L.A</a:t>
            </a:r>
            <a:endParaRPr lang="fr-FR" sz="2400" dirty="0">
              <a:latin typeface="Modern No. 20" pitchFamily="18" charset="0"/>
              <a:cs typeface="Times New Roman" pitchFamily="18" charset="0"/>
            </a:endParaRPr>
          </a:p>
        </p:txBody>
      </p:sp>
      <p:sp>
        <p:nvSpPr>
          <p:cNvPr id="22" name="Arrondir un rectangle avec un coin diagonal 21"/>
          <p:cNvSpPr/>
          <p:nvPr>
            <p:custDataLst>
              <p:tags r:id="rId12"/>
            </p:custDataLst>
          </p:nvPr>
        </p:nvSpPr>
        <p:spPr>
          <a:xfrm>
            <a:off x="359998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dirty="0" smtClean="0">
                <a:latin typeface="Modern No. 20" pitchFamily="18" charset="0"/>
                <a:cs typeface="Times New Roman" pitchFamily="18" charset="0"/>
              </a:rPr>
              <a:t>Cohésion lexicale</a:t>
            </a:r>
            <a:endParaRPr lang="fr-FR" dirty="0">
              <a:latin typeface="Modern No. 20" pitchFamily="18" charset="0"/>
              <a:cs typeface="Times New Roman" pitchFamily="18" charset="0"/>
            </a:endParaRPr>
          </a:p>
        </p:txBody>
      </p:sp>
      <p:sp>
        <p:nvSpPr>
          <p:cNvPr id="23" name="Arrondir un rectangle avec un coin diagonal 22"/>
          <p:cNvSpPr/>
          <p:nvPr>
            <p:custDataLst>
              <p:tags r:id="rId13"/>
            </p:custDataLst>
          </p:nvPr>
        </p:nvSpPr>
        <p:spPr>
          <a:xfrm>
            <a:off x="5364088" y="0"/>
            <a:ext cx="1800200" cy="548680"/>
          </a:xfrm>
          <a:prstGeom prst="round2Diag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latin typeface="Modern No. 20" pitchFamily="18" charset="0"/>
                <a:cs typeface="Times New Roman" pitchFamily="18" charset="0"/>
              </a:rPr>
              <a:t>Conception</a:t>
            </a:r>
            <a:endParaRPr lang="fr-FR" sz="2400" dirty="0">
              <a:solidFill>
                <a:schemeClr val="tx1"/>
              </a:solidFill>
              <a:latin typeface="Modern No. 20" pitchFamily="18" charset="0"/>
              <a:cs typeface="Times New Roman" pitchFamily="18" charset="0"/>
            </a:endParaRPr>
          </a:p>
        </p:txBody>
      </p:sp>
      <p:sp>
        <p:nvSpPr>
          <p:cNvPr id="24" name="Arrondir un rectangle avec un coin diagonal 23"/>
          <p:cNvSpPr/>
          <p:nvPr>
            <p:custDataLst>
              <p:tags r:id="rId14"/>
            </p:custDataLst>
          </p:nvPr>
        </p:nvSpPr>
        <p:spPr>
          <a:xfrm>
            <a:off x="7164288" y="0"/>
            <a:ext cx="1979712" cy="548680"/>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dirty="0" smtClean="0">
                <a:latin typeface="Modern No. 20" pitchFamily="18" charset="0"/>
                <a:cs typeface="Times New Roman" pitchFamily="18" charset="0"/>
              </a:rPr>
              <a:t>Mise en œuvre</a:t>
            </a:r>
            <a:endParaRPr lang="fr-FR" sz="2000" dirty="0">
              <a:latin typeface="Modern No. 20" pitchFamily="18" charset="0"/>
              <a:cs typeface="Times New Roman" pitchFamily="18" charset="0"/>
            </a:endParaRPr>
          </a:p>
        </p:txBody>
      </p:sp>
      <p:sp>
        <p:nvSpPr>
          <p:cNvPr id="25" name="Ellipse 24"/>
          <p:cNvSpPr/>
          <p:nvPr/>
        </p:nvSpPr>
        <p:spPr>
          <a:xfrm>
            <a:off x="7884368" y="6309320"/>
            <a:ext cx="802432" cy="43204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dirty="0" smtClean="0">
                <a:solidFill>
                  <a:schemeClr val="tx1"/>
                </a:solidFill>
              </a:rPr>
              <a:t>25</a:t>
            </a:r>
            <a:endParaRPr lang="fr-FR" sz="2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mph" presetSubtype="0" fill="hold" grpId="0" nodeType="afterEffect">
                                  <p:stCondLst>
                                    <p:cond delay="0"/>
                                  </p:stCondLst>
                                  <p:childTnLst>
                                    <p:animClr clrSpc="hsl" dir="cw">
                                      <p:cBhvr override="childStyle">
                                        <p:cTn id="6" dur="500" fill="hold"/>
                                        <p:tgtEl>
                                          <p:spTgt spid="23"/>
                                        </p:tgtEl>
                                        <p:attrNameLst>
                                          <p:attrName>style.color</p:attrName>
                                        </p:attrNameLst>
                                      </p:cBhvr>
                                      <p:by>
                                        <p:hsl h="-7200000" s="0" l="0"/>
                                      </p:by>
                                    </p:animClr>
                                    <p:animClr clrSpc="hsl" dir="cw">
                                      <p:cBhvr>
                                        <p:cTn id="7" dur="500" fill="hold"/>
                                        <p:tgtEl>
                                          <p:spTgt spid="23"/>
                                        </p:tgtEl>
                                        <p:attrNameLst>
                                          <p:attrName>fillcolor</p:attrName>
                                        </p:attrNameLst>
                                      </p:cBhvr>
                                      <p:by>
                                        <p:hsl h="-7200000" s="0" l="0"/>
                                      </p:by>
                                    </p:animClr>
                                    <p:animClr clrSpc="hsl" dir="cw">
                                      <p:cBhvr>
                                        <p:cTn id="8" dur="500" fill="hold"/>
                                        <p:tgtEl>
                                          <p:spTgt spid="23"/>
                                        </p:tgtEl>
                                        <p:attrNameLst>
                                          <p:attrName>stroke.color</p:attrName>
                                        </p:attrNameLst>
                                      </p:cBhvr>
                                      <p:by>
                                        <p:hsl h="-7200000" s="0" l="0"/>
                                      </p:by>
                                    </p:animClr>
                                    <p:set>
                                      <p:cBhvr>
                                        <p:cTn id="9" dur="500" fill="hold"/>
                                        <p:tgtEl>
                                          <p:spTgt spid="23"/>
                                        </p:tgtEl>
                                        <p:attrNameLst>
                                          <p:attrName>fill.type</p:attrName>
                                        </p:attrNameLst>
                                      </p:cBhvr>
                                      <p:to>
                                        <p:strVal val="solid"/>
                                      </p:to>
                                    </p:set>
                                  </p:childTnLst>
                                </p:cTn>
                              </p:par>
                            </p:childTnLst>
                          </p:cTn>
                        </p:par>
                        <p:par>
                          <p:cTn id="10" fill="hold">
                            <p:stCondLst>
                              <p:cond delay="500"/>
                            </p:stCondLst>
                            <p:childTnLst>
                              <p:par>
                                <p:cTn id="11" presetID="22" presetClass="emph" presetSubtype="0" fill="hold" grpId="0" nodeType="afterEffect">
                                  <p:stCondLst>
                                    <p:cond delay="0"/>
                                  </p:stCondLst>
                                  <p:childTnLst>
                                    <p:animClr clrSpc="hsl" dir="cw">
                                      <p:cBhvr override="childStyle">
                                        <p:cTn id="12" dur="500" fill="hold"/>
                                        <p:tgtEl>
                                          <p:spTgt spid="18"/>
                                        </p:tgtEl>
                                        <p:attrNameLst>
                                          <p:attrName>style.color</p:attrName>
                                        </p:attrNameLst>
                                      </p:cBhvr>
                                      <p:by>
                                        <p:hsl h="-7200000" s="0" l="0"/>
                                      </p:by>
                                    </p:animClr>
                                    <p:animClr clrSpc="hsl" dir="cw">
                                      <p:cBhvr>
                                        <p:cTn id="13" dur="500" fill="hold"/>
                                        <p:tgtEl>
                                          <p:spTgt spid="18"/>
                                        </p:tgtEl>
                                        <p:attrNameLst>
                                          <p:attrName>fillcolor</p:attrName>
                                        </p:attrNameLst>
                                      </p:cBhvr>
                                      <p:by>
                                        <p:hsl h="-7200000" s="0" l="0"/>
                                      </p:by>
                                    </p:animClr>
                                    <p:animClr clrSpc="hsl" dir="cw">
                                      <p:cBhvr>
                                        <p:cTn id="14" dur="500" fill="hold"/>
                                        <p:tgtEl>
                                          <p:spTgt spid="18"/>
                                        </p:tgtEl>
                                        <p:attrNameLst>
                                          <p:attrName>stroke.color</p:attrName>
                                        </p:attrNameLst>
                                      </p:cBhvr>
                                      <p:by>
                                        <p:hsl h="-7200000" s="0" l="0"/>
                                      </p:by>
                                    </p:animClr>
                                    <p:set>
                                      <p:cBhvr>
                                        <p:cTn id="15" dur="500" fill="hold"/>
                                        <p:tgtEl>
                                          <p:spTgt spid="18"/>
                                        </p:tgtEl>
                                        <p:attrNameLst>
                                          <p:attrName>fill.type</p:attrName>
                                        </p:attrNameLst>
                                      </p:cBhvr>
                                      <p:to>
                                        <p:strVal val="solid"/>
                                      </p:to>
                                    </p:se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19">
                                            <p:txEl>
                                              <p:pRg st="6" end="6"/>
                                            </p:txEl>
                                          </p:spTgt>
                                        </p:tgtEl>
                                        <p:attrNameLst>
                                          <p:attrName>style.visibility</p:attrName>
                                        </p:attrNameLst>
                                      </p:cBhvr>
                                      <p:to>
                                        <p:strVal val="visible"/>
                                      </p:to>
                                    </p:set>
                                    <p:anim calcmode="lin" valueType="num">
                                      <p:cBhvr additive="base">
                                        <p:cTn id="20" dur="500" fill="hold"/>
                                        <p:tgtEl>
                                          <p:spTgt spid="19">
                                            <p:txEl>
                                              <p:pRg st="6" end="6"/>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19">
                                            <p:txEl>
                                              <p:pRg st="8" end="8"/>
                                            </p:txEl>
                                          </p:spTgt>
                                        </p:tgtEl>
                                        <p:attrNameLst>
                                          <p:attrName>style.visibility</p:attrName>
                                        </p:attrNameLst>
                                      </p:cBhvr>
                                      <p:to>
                                        <p:strVal val="visible"/>
                                      </p:to>
                                    </p:set>
                                    <p:anim calcmode="lin" valueType="num">
                                      <p:cBhvr additive="base">
                                        <p:cTn id="26" dur="500" fill="hold"/>
                                        <p:tgtEl>
                                          <p:spTgt spid="19">
                                            <p:txEl>
                                              <p:pRg st="8" end="8"/>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19">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à coins arrondis 48"/>
          <p:cNvSpPr/>
          <p:nvPr>
            <p:custDataLst>
              <p:tags r:id="rId1"/>
            </p:custDataLst>
          </p:nvPr>
        </p:nvSpPr>
        <p:spPr>
          <a:xfrm>
            <a:off x="71406" y="1090038"/>
            <a:ext cx="3348466" cy="612000"/>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fr-FR" sz="2400" dirty="0">
                <a:latin typeface="Times New Roman" pitchFamily="18" charset="0"/>
                <a:cs typeface="Times New Roman" pitchFamily="18" charset="0"/>
              </a:rPr>
              <a:t>Outils de développement</a:t>
            </a:r>
          </a:p>
        </p:txBody>
      </p:sp>
      <p:sp>
        <p:nvSpPr>
          <p:cNvPr id="15" name="Arrondir un rectangle avec un coin diagonal 14"/>
          <p:cNvSpPr/>
          <p:nvPr>
            <p:custDataLst>
              <p:tags r:id="rId2"/>
            </p:custDataLst>
          </p:nvPr>
        </p:nvSpPr>
        <p:spPr>
          <a:xfrm>
            <a:off x="536427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Conception</a:t>
            </a:r>
            <a:endParaRPr lang="fr-FR" sz="2400" dirty="0">
              <a:latin typeface="Modern No. 20" pitchFamily="18" charset="0"/>
              <a:cs typeface="Times New Roman" pitchFamily="18" charset="0"/>
            </a:endParaRPr>
          </a:p>
        </p:txBody>
      </p:sp>
      <p:sp>
        <p:nvSpPr>
          <p:cNvPr id="16" name="Arrondir un rectangle avec un coin diagonal 15"/>
          <p:cNvSpPr/>
          <p:nvPr>
            <p:custDataLst>
              <p:tags r:id="rId3"/>
            </p:custDataLst>
          </p:nvPr>
        </p:nvSpPr>
        <p:spPr>
          <a:xfrm>
            <a:off x="712856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1600" dirty="0" smtClean="0">
                <a:latin typeface="Times New Roman" pitchFamily="18" charset="0"/>
                <a:cs typeface="Times New Roman" pitchFamily="18" charset="0"/>
              </a:rPr>
              <a:t>Mise en œuvre</a:t>
            </a:r>
            <a:endParaRPr lang="fr-FR" sz="1600" dirty="0">
              <a:latin typeface="Times New Roman" pitchFamily="18" charset="0"/>
              <a:cs typeface="Times New Roman" pitchFamily="18" charset="0"/>
            </a:endParaRPr>
          </a:p>
        </p:txBody>
      </p:sp>
      <p:pic>
        <p:nvPicPr>
          <p:cNvPr id="17" name="Picture 3"/>
          <p:cNvPicPr>
            <a:picLocks noChangeAspect="1" noChangeArrowheads="1"/>
          </p:cNvPicPr>
          <p:nvPr>
            <p:custDataLst>
              <p:tags r:id="rId4"/>
            </p:custDataLst>
          </p:nvPr>
        </p:nvPicPr>
        <p:blipFill>
          <a:blip r:embed="rId13" cstate="print"/>
          <a:srcRect/>
          <a:stretch>
            <a:fillRect/>
          </a:stretch>
        </p:blipFill>
        <p:spPr bwMode="auto">
          <a:xfrm>
            <a:off x="0" y="410939"/>
            <a:ext cx="9144000" cy="785813"/>
          </a:xfrm>
          <a:prstGeom prst="rect">
            <a:avLst/>
          </a:prstGeom>
          <a:noFill/>
          <a:ln w="9525">
            <a:noFill/>
            <a:miter lim="800000"/>
            <a:headEnd/>
            <a:tailEnd/>
          </a:ln>
        </p:spPr>
      </p:pic>
      <p:sp>
        <p:nvSpPr>
          <p:cNvPr id="20" name="Arrondir un rectangle avec un coin diagonal 19"/>
          <p:cNvSpPr/>
          <p:nvPr>
            <p:custDataLst>
              <p:tags r:id="rId5"/>
            </p:custDataLst>
          </p:nvPr>
        </p:nvSpPr>
        <p:spPr>
          <a:xfrm>
            <a:off x="7128566" y="43200"/>
            <a:ext cx="2015434" cy="525122"/>
          </a:xfrm>
          <a:prstGeom prst="round2Diag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Mise en œuvre</a:t>
            </a:r>
            <a:endParaRPr lang="fr-FR" sz="2400" dirty="0">
              <a:latin typeface="Modern No. 20" pitchFamily="18" charset="0"/>
              <a:cs typeface="Times New Roman" pitchFamily="18" charset="0"/>
            </a:endParaRPr>
          </a:p>
        </p:txBody>
      </p:sp>
      <p:pic>
        <p:nvPicPr>
          <p:cNvPr id="21" name="Picture 13"/>
          <p:cNvPicPr>
            <a:picLocks noChangeAspect="1" noChangeArrowheads="1"/>
          </p:cNvPicPr>
          <p:nvPr>
            <p:custDataLst>
              <p:tags r:id="rId6"/>
            </p:custDataLst>
          </p:nvPr>
        </p:nvPicPr>
        <p:blipFill>
          <a:blip r:embed="rId14" cstate="print"/>
          <a:srcRect/>
          <a:stretch>
            <a:fillRect/>
          </a:stretch>
        </p:blipFill>
        <p:spPr bwMode="auto">
          <a:xfrm>
            <a:off x="5976000" y="586800"/>
            <a:ext cx="503238" cy="503237"/>
          </a:xfrm>
          <a:prstGeom prst="rect">
            <a:avLst/>
          </a:prstGeom>
          <a:noFill/>
          <a:ln w="9525">
            <a:noFill/>
            <a:miter lim="800000"/>
            <a:headEnd/>
            <a:tailEnd/>
          </a:ln>
        </p:spPr>
      </p:pic>
      <p:pic>
        <p:nvPicPr>
          <p:cNvPr id="22" name="Picture 12"/>
          <p:cNvPicPr preferRelativeResize="0">
            <a:picLocks noChangeArrowheads="1"/>
          </p:cNvPicPr>
          <p:nvPr>
            <p:custDataLst>
              <p:tags r:id="rId7"/>
            </p:custDataLst>
          </p:nvPr>
        </p:nvPicPr>
        <p:blipFill>
          <a:blip r:embed="rId15" cstate="print"/>
          <a:srcRect/>
          <a:stretch>
            <a:fillRect/>
          </a:stretch>
        </p:blipFill>
        <p:spPr bwMode="auto">
          <a:xfrm>
            <a:off x="7776000" y="586800"/>
            <a:ext cx="503238" cy="503238"/>
          </a:xfrm>
          <a:prstGeom prst="rect">
            <a:avLst/>
          </a:prstGeom>
          <a:noFill/>
          <a:ln w="9525">
            <a:noFill/>
            <a:miter lim="800000"/>
            <a:headEnd/>
            <a:tailEnd/>
          </a:ln>
        </p:spPr>
      </p:pic>
      <p:sp>
        <p:nvSpPr>
          <p:cNvPr id="13" name="Ellipse 12"/>
          <p:cNvSpPr/>
          <p:nvPr/>
        </p:nvSpPr>
        <p:spPr>
          <a:xfrm>
            <a:off x="7884368" y="6309320"/>
            <a:ext cx="802432" cy="43204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dirty="0" smtClean="0">
                <a:solidFill>
                  <a:schemeClr val="tx1"/>
                </a:solidFill>
              </a:rPr>
              <a:t>26</a:t>
            </a:r>
            <a:endParaRPr lang="fr-FR" sz="2000" dirty="0">
              <a:solidFill>
                <a:schemeClr val="tx1"/>
              </a:solidFill>
            </a:endParaRPr>
          </a:p>
        </p:txBody>
      </p:sp>
      <p:graphicFrame>
        <p:nvGraphicFramePr>
          <p:cNvPr id="25" name="Diagramme 24"/>
          <p:cNvGraphicFramePr/>
          <p:nvPr>
            <p:extLst>
              <p:ext uri="{D42A27DB-BD31-4B8C-83A1-F6EECF244321}">
                <p14:modId xmlns:p14="http://schemas.microsoft.com/office/powerpoint/2010/main" xmlns="" val="883838809"/>
              </p:ext>
            </p:extLst>
          </p:nvPr>
        </p:nvGraphicFramePr>
        <p:xfrm>
          <a:off x="1115616" y="1844824"/>
          <a:ext cx="6096000" cy="4064000"/>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sp>
        <p:nvSpPr>
          <p:cNvPr id="23" name="Arrondir un rectangle avec un coin diagonal 22"/>
          <p:cNvSpPr/>
          <p:nvPr>
            <p:custDataLst>
              <p:tags r:id="rId8"/>
            </p:custDataLst>
          </p:nvPr>
        </p:nvSpPr>
        <p:spPr>
          <a:xfrm>
            <a:off x="7140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ea typeface="MS Mincho"/>
                <a:cs typeface="Arial"/>
              </a:rPr>
              <a:t>T.A.L</a:t>
            </a:r>
            <a:endParaRPr lang="fr-FR" sz="2400" dirty="0">
              <a:latin typeface="Modern No. 20" pitchFamily="18" charset="0"/>
            </a:endParaRPr>
          </a:p>
        </p:txBody>
      </p:sp>
      <p:sp>
        <p:nvSpPr>
          <p:cNvPr id="24" name="Arrondir un rectangle avec un coin diagonal 23"/>
          <p:cNvSpPr/>
          <p:nvPr>
            <p:custDataLst>
              <p:tags r:id="rId9"/>
            </p:custDataLst>
          </p:nvPr>
        </p:nvSpPr>
        <p:spPr>
          <a:xfrm>
            <a:off x="183569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T.A.L.A</a:t>
            </a:r>
            <a:endParaRPr lang="fr-FR" sz="2400" dirty="0">
              <a:latin typeface="Modern No. 20" pitchFamily="18" charset="0"/>
              <a:cs typeface="Times New Roman" pitchFamily="18" charset="0"/>
            </a:endParaRPr>
          </a:p>
        </p:txBody>
      </p:sp>
      <p:sp>
        <p:nvSpPr>
          <p:cNvPr id="26" name="Arrondir un rectangle avec un coin diagonal 25"/>
          <p:cNvSpPr/>
          <p:nvPr>
            <p:custDataLst>
              <p:tags r:id="rId10"/>
            </p:custDataLst>
          </p:nvPr>
        </p:nvSpPr>
        <p:spPr>
          <a:xfrm>
            <a:off x="359998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dirty="0" smtClean="0">
                <a:latin typeface="Modern No. 20" pitchFamily="18" charset="0"/>
                <a:cs typeface="Times New Roman" pitchFamily="18" charset="0"/>
              </a:rPr>
              <a:t>Cohésion lexicale</a:t>
            </a:r>
            <a:endParaRPr lang="fr-FR" dirty="0">
              <a:latin typeface="Modern No. 20" pitchFamily="18" charset="0"/>
              <a:cs typeface="Times New Roman" pitchFamily="18" charset="0"/>
            </a:endParaRPr>
          </a:p>
        </p:txBody>
      </p:sp>
    </p:spTree>
    <p:extLst>
      <p:ext uri="{BB962C8B-B14F-4D97-AF65-F5344CB8AC3E}">
        <p14:creationId xmlns:p14="http://schemas.microsoft.com/office/powerpoint/2010/main" xmlns="" val="2521212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par>
                          <p:cTn id="7" fill="hold">
                            <p:stCondLst>
                              <p:cond delay="0"/>
                            </p:stCondLst>
                            <p:childTnLst>
                              <p:par>
                                <p:cTn id="8" presetID="63" presetClass="path" presetSubtype="0" accel="50000" decel="50000" fill="hold" nodeType="afterEffect">
                                  <p:stCondLst>
                                    <p:cond delay="0"/>
                                  </p:stCondLst>
                                  <p:childTnLst>
                                    <p:animMotion origin="layout" path="M -1.38889E-6 -2.22222E-6 L 0.19688 -0.00023 " pathEditMode="relative" rAng="0" ptsTypes="AA">
                                      <p:cBhvr>
                                        <p:cTn id="9" dur="500" fill="hold"/>
                                        <p:tgtEl>
                                          <p:spTgt spid="21"/>
                                        </p:tgtEl>
                                        <p:attrNameLst>
                                          <p:attrName>ppt_x</p:attrName>
                                          <p:attrName>ppt_y</p:attrName>
                                        </p:attrNameLst>
                                      </p:cBhvr>
                                      <p:rCtr x="9844" y="-23"/>
                                    </p:animMotion>
                                  </p:childTnLst>
                                </p:cTn>
                              </p:par>
                            </p:childTnLst>
                          </p:cTn>
                        </p:par>
                        <p:par>
                          <p:cTn id="10" fill="hold">
                            <p:stCondLst>
                              <p:cond delay="500"/>
                            </p:stCondLst>
                            <p:childTnLst>
                              <p:par>
                                <p:cTn id="11" presetID="1" presetClass="entr" presetSubtype="0"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par>
                          <p:cTn id="13" fill="hold">
                            <p:stCondLst>
                              <p:cond delay="500"/>
                            </p:stCondLst>
                            <p:childTnLst>
                              <p:par>
                                <p:cTn id="14" presetID="1" presetClass="exit" presetSubtype="0" fill="hold" nodeType="afterEffect">
                                  <p:stCondLst>
                                    <p:cond delay="0"/>
                                  </p:stCondLst>
                                  <p:childTnLst>
                                    <p:set>
                                      <p:cBhvr>
                                        <p:cTn id="15" dur="1" fill="hold">
                                          <p:stCondLst>
                                            <p:cond delay="0"/>
                                          </p:stCondLst>
                                        </p:cTn>
                                        <p:tgtEl>
                                          <p:spTgt spid="21"/>
                                        </p:tgtEl>
                                        <p:attrNameLst>
                                          <p:attrName>style.visibility</p:attrName>
                                        </p:attrNameLst>
                                      </p:cBhvr>
                                      <p:to>
                                        <p:strVal val="hidden"/>
                                      </p:to>
                                    </p:set>
                                  </p:childTnLst>
                                </p:cTn>
                              </p:par>
                            </p:childTnLst>
                          </p:cTn>
                        </p:par>
                        <p:par>
                          <p:cTn id="16" fill="hold">
                            <p:stCondLst>
                              <p:cond delay="500"/>
                            </p:stCondLst>
                            <p:childTnLst>
                              <p:par>
                                <p:cTn id="17" presetID="1" presetClass="exit"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hidden"/>
                                      </p:to>
                                    </p:set>
                                  </p:childTnLst>
                                </p:cTn>
                              </p:par>
                            </p:childTnLst>
                          </p:cTn>
                        </p:par>
                        <p:par>
                          <p:cTn id="19" fill="hold">
                            <p:stCondLst>
                              <p:cond delay="500"/>
                            </p:stCondLst>
                            <p:childTnLst>
                              <p:par>
                                <p:cTn id="20" presetID="1" presetClass="entr" presetSubtype="0"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childTnLst>
                                </p:cTn>
                              </p:par>
                            </p:childTnLst>
                          </p:cTn>
                        </p:par>
                        <p:par>
                          <p:cTn id="22" fill="hold">
                            <p:stCondLst>
                              <p:cond delay="500"/>
                            </p:stCondLst>
                            <p:childTnLst>
                              <p:par>
                                <p:cTn id="23" presetID="12" presetClass="entr" presetSubtype="8" fill="hold" grpId="0" nodeType="afterEffect">
                                  <p:stCondLst>
                                    <p:cond delay="0"/>
                                  </p:stCondLst>
                                  <p:childTnLst>
                                    <p:set>
                                      <p:cBhvr>
                                        <p:cTn id="24" dur="1" fill="hold">
                                          <p:stCondLst>
                                            <p:cond delay="0"/>
                                          </p:stCondLst>
                                        </p:cTn>
                                        <p:tgtEl>
                                          <p:spTgt spid="49"/>
                                        </p:tgtEl>
                                        <p:attrNameLst>
                                          <p:attrName>style.visibility</p:attrName>
                                        </p:attrNameLst>
                                      </p:cBhvr>
                                      <p:to>
                                        <p:strVal val="visible"/>
                                      </p:to>
                                    </p:set>
                                    <p:anim calcmode="lin" valueType="num">
                                      <p:cBhvr additive="base">
                                        <p:cTn id="25" dur="500"/>
                                        <p:tgtEl>
                                          <p:spTgt spid="49"/>
                                        </p:tgtEl>
                                        <p:attrNameLst>
                                          <p:attrName>ppt_x</p:attrName>
                                        </p:attrNameLst>
                                      </p:cBhvr>
                                      <p:tavLst>
                                        <p:tav tm="0">
                                          <p:val>
                                            <p:strVal val="#ppt_x-#ppt_w*1.125000"/>
                                          </p:val>
                                        </p:tav>
                                        <p:tav tm="100000">
                                          <p:val>
                                            <p:strVal val="#ppt_x"/>
                                          </p:val>
                                        </p:tav>
                                      </p:tavLst>
                                    </p:anim>
                                    <p:animEffect transition="in" filter="wipe(right)">
                                      <p:cBhvr>
                                        <p:cTn id="26" dur="500"/>
                                        <p:tgtEl>
                                          <p:spTgt spid="49"/>
                                        </p:tgtEl>
                                      </p:cBhvr>
                                    </p:animEffect>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1000"/>
                                        <p:tgtEl>
                                          <p:spTgt spid="25"/>
                                        </p:tgtEl>
                                      </p:cBhvr>
                                    </p:animEffect>
                                    <p:anim calcmode="lin" valueType="num">
                                      <p:cBhvr>
                                        <p:cTn id="32" dur="1000" fill="hold"/>
                                        <p:tgtEl>
                                          <p:spTgt spid="25"/>
                                        </p:tgtEl>
                                        <p:attrNameLst>
                                          <p:attrName>ppt_x</p:attrName>
                                        </p:attrNameLst>
                                      </p:cBhvr>
                                      <p:tavLst>
                                        <p:tav tm="0">
                                          <p:val>
                                            <p:strVal val="#ppt_x"/>
                                          </p:val>
                                        </p:tav>
                                        <p:tav tm="100000">
                                          <p:val>
                                            <p:strVal val="#ppt_x"/>
                                          </p:val>
                                        </p:tav>
                                      </p:tavLst>
                                    </p:anim>
                                    <p:anim calcmode="lin" valueType="num">
                                      <p:cBhvr>
                                        <p:cTn id="33" dur="900" decel="100000" fill="hold"/>
                                        <p:tgtEl>
                                          <p:spTgt spid="25"/>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16" grpId="0" animBg="1"/>
      <p:bldP spid="20" grpId="0" animBg="1"/>
      <p:bldGraphic spid="25" grpId="0">
        <p:bldAsOne/>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Arrondir un rectangle avec un coin diagonal 14"/>
          <p:cNvSpPr/>
          <p:nvPr>
            <p:custDataLst>
              <p:tags r:id="rId1"/>
            </p:custDataLst>
          </p:nvPr>
        </p:nvSpPr>
        <p:spPr>
          <a:xfrm>
            <a:off x="536427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Conception</a:t>
            </a:r>
            <a:endParaRPr lang="fr-FR" sz="2400" dirty="0">
              <a:latin typeface="Modern No. 20" pitchFamily="18" charset="0"/>
              <a:cs typeface="Times New Roman" pitchFamily="18" charset="0"/>
            </a:endParaRPr>
          </a:p>
        </p:txBody>
      </p:sp>
      <p:sp>
        <p:nvSpPr>
          <p:cNvPr id="16" name="Arrondir un rectangle avec un coin diagonal 15"/>
          <p:cNvSpPr/>
          <p:nvPr>
            <p:custDataLst>
              <p:tags r:id="rId2"/>
            </p:custDataLst>
          </p:nvPr>
        </p:nvSpPr>
        <p:spPr>
          <a:xfrm>
            <a:off x="712856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1600" dirty="0" smtClean="0">
                <a:latin typeface="Times New Roman" pitchFamily="18" charset="0"/>
                <a:cs typeface="Times New Roman" pitchFamily="18" charset="0"/>
              </a:rPr>
              <a:t>Mise en œuvre</a:t>
            </a:r>
            <a:endParaRPr lang="fr-FR" sz="1600" dirty="0">
              <a:latin typeface="Times New Roman" pitchFamily="18" charset="0"/>
              <a:cs typeface="Times New Roman" pitchFamily="18" charset="0"/>
            </a:endParaRPr>
          </a:p>
        </p:txBody>
      </p:sp>
      <p:pic>
        <p:nvPicPr>
          <p:cNvPr id="17" name="Picture 3"/>
          <p:cNvPicPr>
            <a:picLocks noChangeAspect="1" noChangeArrowheads="1"/>
          </p:cNvPicPr>
          <p:nvPr>
            <p:custDataLst>
              <p:tags r:id="rId3"/>
            </p:custDataLst>
          </p:nvPr>
        </p:nvPicPr>
        <p:blipFill>
          <a:blip r:embed="rId13" cstate="print"/>
          <a:srcRect/>
          <a:stretch>
            <a:fillRect/>
          </a:stretch>
        </p:blipFill>
        <p:spPr bwMode="auto">
          <a:xfrm>
            <a:off x="0" y="410939"/>
            <a:ext cx="9144000" cy="785813"/>
          </a:xfrm>
          <a:prstGeom prst="rect">
            <a:avLst/>
          </a:prstGeom>
          <a:noFill/>
          <a:ln w="9525">
            <a:noFill/>
            <a:miter lim="800000"/>
            <a:headEnd/>
            <a:tailEnd/>
          </a:ln>
        </p:spPr>
      </p:pic>
      <p:sp>
        <p:nvSpPr>
          <p:cNvPr id="20" name="Arrondir un rectangle avec un coin diagonal 19"/>
          <p:cNvSpPr/>
          <p:nvPr>
            <p:custDataLst>
              <p:tags r:id="rId4"/>
            </p:custDataLst>
          </p:nvPr>
        </p:nvSpPr>
        <p:spPr>
          <a:xfrm>
            <a:off x="7128566" y="43200"/>
            <a:ext cx="1764290" cy="525122"/>
          </a:xfrm>
          <a:prstGeom prst="round2Diag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dirty="0" smtClean="0">
                <a:latin typeface="Modern No. 20" pitchFamily="18" charset="0"/>
                <a:cs typeface="Times New Roman" pitchFamily="18" charset="0"/>
              </a:rPr>
              <a:t>Mise en œuvre</a:t>
            </a:r>
            <a:endParaRPr lang="fr-FR" sz="2000" dirty="0">
              <a:latin typeface="Modern No. 20" pitchFamily="18" charset="0"/>
              <a:cs typeface="Times New Roman" pitchFamily="18" charset="0"/>
            </a:endParaRPr>
          </a:p>
        </p:txBody>
      </p:sp>
      <p:pic>
        <p:nvPicPr>
          <p:cNvPr id="21" name="Picture 13"/>
          <p:cNvPicPr>
            <a:picLocks noChangeAspect="1" noChangeArrowheads="1"/>
          </p:cNvPicPr>
          <p:nvPr>
            <p:custDataLst>
              <p:tags r:id="rId5"/>
            </p:custDataLst>
          </p:nvPr>
        </p:nvPicPr>
        <p:blipFill>
          <a:blip r:embed="rId14" cstate="print"/>
          <a:srcRect/>
          <a:stretch>
            <a:fillRect/>
          </a:stretch>
        </p:blipFill>
        <p:spPr bwMode="auto">
          <a:xfrm>
            <a:off x="5976000" y="586800"/>
            <a:ext cx="503238" cy="503237"/>
          </a:xfrm>
          <a:prstGeom prst="rect">
            <a:avLst/>
          </a:prstGeom>
          <a:noFill/>
          <a:ln w="9525">
            <a:noFill/>
            <a:miter lim="800000"/>
            <a:headEnd/>
            <a:tailEnd/>
          </a:ln>
        </p:spPr>
      </p:pic>
      <p:pic>
        <p:nvPicPr>
          <p:cNvPr id="22" name="Picture 12"/>
          <p:cNvPicPr preferRelativeResize="0">
            <a:picLocks noChangeArrowheads="1"/>
          </p:cNvPicPr>
          <p:nvPr>
            <p:custDataLst>
              <p:tags r:id="rId6"/>
            </p:custDataLst>
          </p:nvPr>
        </p:nvPicPr>
        <p:blipFill>
          <a:blip r:embed="rId15" cstate="print"/>
          <a:srcRect/>
          <a:stretch>
            <a:fillRect/>
          </a:stretch>
        </p:blipFill>
        <p:spPr bwMode="auto">
          <a:xfrm>
            <a:off x="7776000" y="586800"/>
            <a:ext cx="503238" cy="503238"/>
          </a:xfrm>
          <a:prstGeom prst="rect">
            <a:avLst/>
          </a:prstGeom>
          <a:noFill/>
          <a:ln w="9525">
            <a:noFill/>
            <a:miter lim="800000"/>
            <a:headEnd/>
            <a:tailEnd/>
          </a:ln>
        </p:spPr>
      </p:pic>
      <p:sp>
        <p:nvSpPr>
          <p:cNvPr id="13" name="Ellipse 12"/>
          <p:cNvSpPr/>
          <p:nvPr/>
        </p:nvSpPr>
        <p:spPr>
          <a:xfrm>
            <a:off x="7884368" y="6309320"/>
            <a:ext cx="802432" cy="43204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dirty="0" smtClean="0">
                <a:solidFill>
                  <a:schemeClr val="tx1"/>
                </a:solidFill>
              </a:rPr>
              <a:t>27</a:t>
            </a:r>
            <a:endParaRPr lang="fr-FR" sz="2000" dirty="0">
              <a:solidFill>
                <a:schemeClr val="tx1"/>
              </a:solidFill>
            </a:endParaRPr>
          </a:p>
        </p:txBody>
      </p:sp>
      <p:sp>
        <p:nvSpPr>
          <p:cNvPr id="23" name="Rectangle à coins arrondis 22"/>
          <p:cNvSpPr/>
          <p:nvPr>
            <p:custDataLst>
              <p:tags r:id="rId7"/>
            </p:custDataLst>
          </p:nvPr>
        </p:nvSpPr>
        <p:spPr>
          <a:xfrm>
            <a:off x="71406" y="1090038"/>
            <a:ext cx="5220674" cy="612000"/>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lstStyle/>
          <a:p>
            <a:r>
              <a:rPr lang="fr-FR" sz="2400" dirty="0" smtClean="0">
                <a:latin typeface="Modern No. 20" pitchFamily="18" charset="0"/>
              </a:rPr>
              <a:t>Proposition d’une approche d’évaluation</a:t>
            </a:r>
            <a:endParaRPr lang="fr-FR" sz="2400" dirty="0">
              <a:latin typeface="Modern No. 20" pitchFamily="18" charset="0"/>
            </a:endParaRPr>
          </a:p>
        </p:txBody>
      </p:sp>
      <p:sp>
        <p:nvSpPr>
          <p:cNvPr id="76801" name="Rectangle 1"/>
          <p:cNvSpPr>
            <a:spLocks noChangeArrowheads="1"/>
          </p:cNvSpPr>
          <p:nvPr/>
        </p:nvSpPr>
        <p:spPr bwMode="auto">
          <a:xfrm>
            <a:off x="0" y="1700808"/>
            <a:ext cx="9144000" cy="54476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 typeface="Wingdings" pitchFamily="2" charset="2"/>
              <a:buChar char="v"/>
              <a:tabLst/>
            </a:pPr>
            <a:endParaRPr kumimoji="0" lang="fr-FR" sz="2400" b="0" i="0" u="none" strike="noStrike" cap="none" normalizeH="0" baseline="0" dirty="0" smtClean="0">
              <a:ln>
                <a:noFill/>
              </a:ln>
              <a:effectLst/>
              <a:latin typeface="Times New Roman" pitchFamily="18" charset="0"/>
              <a:ea typeface="Times New Roman" pitchFamily="18" charset="0"/>
              <a:cs typeface="Times New Roman" pitchFamily="18" charset="0"/>
            </a:endParaRPr>
          </a:p>
          <a:p>
            <a:pPr marL="0" marR="0" lvl="0" indent="0" algn="justLow" defTabSz="914400" rtl="0" eaLnBrk="1" fontAlgn="base" latinLnBrk="0" hangingPunct="1">
              <a:lnSpc>
                <a:spcPct val="100000"/>
              </a:lnSpc>
              <a:spcBef>
                <a:spcPct val="0"/>
              </a:spcBef>
              <a:spcAft>
                <a:spcPct val="0"/>
              </a:spcAft>
              <a:buClrTx/>
              <a:buSzTx/>
              <a:buFont typeface="Wingdings" pitchFamily="2" charset="2"/>
              <a:buChar char="v"/>
              <a:tabLst/>
            </a:pPr>
            <a:r>
              <a:rPr kumimoji="0" lang="fr-FR" sz="2400" b="0" i="0" u="none" strike="noStrike" cap="none" normalizeH="0" baseline="0" dirty="0" smtClean="0">
                <a:ln>
                  <a:noFill/>
                </a:ln>
                <a:effectLst/>
                <a:latin typeface="Times New Roman" pitchFamily="18" charset="0"/>
                <a:ea typeface="Times New Roman" pitchFamily="18" charset="0"/>
                <a:cs typeface="Times New Roman" pitchFamily="18" charset="0"/>
              </a:rPr>
              <a:t>Pr</a:t>
            </a:r>
            <a:r>
              <a:rPr kumimoji="0" lang="fr-FR" sz="2400" b="0" i="0" u="none" strike="noStrike" cap="none" normalizeH="0" baseline="0" dirty="0" smtClean="0">
                <a:ln>
                  <a:noFill/>
                </a:ln>
                <a:effectLst/>
                <a:latin typeface="Calibri"/>
                <a:ea typeface="Times New Roman" pitchFamily="18" charset="0"/>
                <a:cs typeface="Times New Roman" pitchFamily="18" charset="0"/>
              </a:rPr>
              <a:t>é</a:t>
            </a:r>
            <a:r>
              <a:rPr kumimoji="0" lang="fr-FR" sz="2400" b="0" i="0" u="none" strike="noStrike" cap="none" normalizeH="0" baseline="0" dirty="0" smtClean="0">
                <a:ln>
                  <a:noFill/>
                </a:ln>
                <a:effectLst/>
                <a:latin typeface="Times New Roman" pitchFamily="18" charset="0"/>
                <a:ea typeface="Times New Roman" pitchFamily="18" charset="0"/>
                <a:cs typeface="Times New Roman" pitchFamily="18" charset="0"/>
              </a:rPr>
              <a:t>senter une collection de textes pr</a:t>
            </a:r>
            <a:r>
              <a:rPr kumimoji="0" lang="fr-FR" sz="2400" b="0" i="0" u="none" strike="noStrike" cap="none" normalizeH="0" baseline="0" dirty="0" smtClean="0">
                <a:ln>
                  <a:noFill/>
                </a:ln>
                <a:effectLst/>
                <a:latin typeface="Calibri"/>
                <a:ea typeface="Times New Roman" pitchFamily="18" charset="0"/>
                <a:cs typeface="Times New Roman" pitchFamily="18" charset="0"/>
              </a:rPr>
              <a:t>é</a:t>
            </a:r>
            <a:r>
              <a:rPr kumimoji="0" lang="fr-FR" sz="2400" b="0" i="0" u="none" strike="noStrike" cap="none" normalizeH="0" baseline="0" dirty="0" smtClean="0">
                <a:ln>
                  <a:noFill/>
                </a:ln>
                <a:effectLst/>
                <a:latin typeface="Times New Roman" pitchFamily="18" charset="0"/>
                <a:ea typeface="Times New Roman" pitchFamily="18" charset="0"/>
                <a:cs typeface="Times New Roman" pitchFamily="18" charset="0"/>
              </a:rPr>
              <a:t>alablement segment</a:t>
            </a:r>
            <a:r>
              <a:rPr kumimoji="0" lang="fr-FR" sz="2400" b="0" i="0" u="none" strike="noStrike" cap="none" normalizeH="0" baseline="0" dirty="0" smtClean="0">
                <a:ln>
                  <a:noFill/>
                </a:ln>
                <a:effectLst/>
                <a:latin typeface="Calibri"/>
                <a:ea typeface="Times New Roman" pitchFamily="18" charset="0"/>
                <a:cs typeface="Times New Roman" pitchFamily="18" charset="0"/>
              </a:rPr>
              <a:t>é</a:t>
            </a:r>
            <a:r>
              <a:rPr kumimoji="0" lang="fr-FR" sz="2400" b="0" i="0" u="none" strike="noStrike" cap="none" normalizeH="0" baseline="0" dirty="0" smtClean="0">
                <a:ln>
                  <a:noFill/>
                </a:ln>
                <a:effectLst/>
                <a:latin typeface="Times New Roman" pitchFamily="18" charset="0"/>
                <a:ea typeface="Times New Roman" pitchFamily="18" charset="0"/>
                <a:cs typeface="Times New Roman" pitchFamily="18" charset="0"/>
              </a:rPr>
              <a:t>s par le syst</a:t>
            </a:r>
            <a:r>
              <a:rPr kumimoji="0" lang="fr-FR" sz="2400" b="0" i="0" u="none" strike="noStrike" cap="none" normalizeH="0" baseline="0" dirty="0" smtClean="0">
                <a:ln>
                  <a:noFill/>
                </a:ln>
                <a:effectLst/>
                <a:latin typeface="Calibri"/>
                <a:ea typeface="Times New Roman" pitchFamily="18" charset="0"/>
                <a:cs typeface="Times New Roman" pitchFamily="18" charset="0"/>
              </a:rPr>
              <a:t>è</a:t>
            </a:r>
            <a:r>
              <a:rPr kumimoji="0" lang="fr-FR" sz="2400" b="0" i="0" u="none" strike="noStrike" cap="none" normalizeH="0" baseline="0" dirty="0" smtClean="0">
                <a:ln>
                  <a:noFill/>
                </a:ln>
                <a:effectLst/>
                <a:latin typeface="Times New Roman" pitchFamily="18" charset="0"/>
                <a:ea typeface="Times New Roman" pitchFamily="18" charset="0"/>
                <a:cs typeface="Times New Roman" pitchFamily="18" charset="0"/>
              </a:rPr>
              <a:t>me </a:t>
            </a:r>
            <a:r>
              <a:rPr kumimoji="0" lang="fr-FR" sz="2400" b="0" i="0" u="none" strike="noStrike" cap="none" normalizeH="0" baseline="0" dirty="0" smtClean="0">
                <a:ln>
                  <a:noFill/>
                </a:ln>
                <a:effectLst/>
                <a:latin typeface="Calibri"/>
                <a:ea typeface="Times New Roman" pitchFamily="18" charset="0"/>
                <a:cs typeface="Times New Roman" pitchFamily="18" charset="0"/>
              </a:rPr>
              <a:t>à</a:t>
            </a:r>
            <a:r>
              <a:rPr kumimoji="0" lang="fr-FR" sz="2400" b="0" i="0" u="none" strike="noStrike" cap="none" normalizeH="0" baseline="0" dirty="0" smtClean="0">
                <a:ln>
                  <a:noFill/>
                </a:ln>
                <a:effectLst/>
                <a:latin typeface="Times New Roman" pitchFamily="18" charset="0"/>
                <a:ea typeface="Times New Roman" pitchFamily="18" charset="0"/>
                <a:cs typeface="Times New Roman" pitchFamily="18" charset="0"/>
              </a:rPr>
              <a:t> un expert humain </a:t>
            </a:r>
          </a:p>
          <a:p>
            <a:pPr marL="0" marR="0" lvl="0" indent="0" algn="justLow" defTabSz="914400" rtl="0" eaLnBrk="1" fontAlgn="base" latinLnBrk="0" hangingPunct="1">
              <a:lnSpc>
                <a:spcPct val="100000"/>
              </a:lnSpc>
              <a:spcBef>
                <a:spcPct val="0"/>
              </a:spcBef>
              <a:spcAft>
                <a:spcPct val="0"/>
              </a:spcAft>
              <a:buClrTx/>
              <a:buSzTx/>
              <a:buFont typeface="Wingdings" pitchFamily="2" charset="2"/>
              <a:buChar char="v"/>
              <a:tabLst/>
            </a:pPr>
            <a:r>
              <a:rPr kumimoji="0" lang="fr-FR" sz="2400" b="0" i="0" u="none" strike="noStrike" cap="none" normalizeH="0" baseline="0" dirty="0" smtClean="0">
                <a:ln>
                  <a:noFill/>
                </a:ln>
                <a:effectLst/>
                <a:latin typeface="Times New Roman" pitchFamily="18" charset="0"/>
                <a:ea typeface="Times New Roman" pitchFamily="18" charset="0"/>
                <a:cs typeface="Times New Roman" pitchFamily="18" charset="0"/>
              </a:rPr>
              <a:t> et lui demander de regrouper avec chaque phrase les phrases les plus li</a:t>
            </a:r>
            <a:r>
              <a:rPr kumimoji="0" lang="fr-FR" sz="2400" b="0" i="0" u="none" strike="noStrike" cap="none" normalizeH="0" baseline="0" dirty="0" smtClean="0">
                <a:ln>
                  <a:noFill/>
                </a:ln>
                <a:effectLst/>
                <a:latin typeface="Calibri"/>
                <a:ea typeface="Times New Roman" pitchFamily="18" charset="0"/>
                <a:cs typeface="Times New Roman" pitchFamily="18" charset="0"/>
              </a:rPr>
              <a:t>é</a:t>
            </a:r>
            <a:r>
              <a:rPr kumimoji="0" lang="fr-FR" sz="2400" b="0" i="0" u="none" strike="noStrike" cap="none" normalizeH="0" baseline="0" dirty="0" smtClean="0">
                <a:ln>
                  <a:noFill/>
                </a:ln>
                <a:effectLst/>
                <a:latin typeface="Times New Roman" pitchFamily="18" charset="0"/>
                <a:ea typeface="Times New Roman" pitchFamily="18" charset="0"/>
                <a:cs typeface="Times New Roman" pitchFamily="18" charset="0"/>
              </a:rPr>
              <a:t>es avec cette derni</a:t>
            </a:r>
            <a:r>
              <a:rPr kumimoji="0" lang="fr-FR" sz="2400" b="0" i="0" u="none" strike="noStrike" cap="none" normalizeH="0" baseline="0" dirty="0" smtClean="0">
                <a:ln>
                  <a:noFill/>
                </a:ln>
                <a:effectLst/>
                <a:latin typeface="Calibri"/>
                <a:ea typeface="Times New Roman" pitchFamily="18" charset="0"/>
                <a:cs typeface="Times New Roman" pitchFamily="18" charset="0"/>
              </a:rPr>
              <a:t>è</a:t>
            </a:r>
            <a:r>
              <a:rPr kumimoji="0" lang="fr-FR" sz="2400" b="0" i="0" u="none" strike="noStrike" cap="none" normalizeH="0" baseline="0" dirty="0" smtClean="0">
                <a:ln>
                  <a:noFill/>
                </a:ln>
                <a:effectLst/>
                <a:latin typeface="Times New Roman" pitchFamily="18" charset="0"/>
                <a:ea typeface="Times New Roman" pitchFamily="18" charset="0"/>
                <a:cs typeface="Times New Roman" pitchFamily="18" charset="0"/>
              </a:rPr>
              <a:t>re afin de construire des groupes coh</a:t>
            </a:r>
            <a:r>
              <a:rPr kumimoji="0" lang="fr-FR" sz="2400" b="0" i="0" u="none" strike="noStrike" cap="none" normalizeH="0" baseline="0" dirty="0" smtClean="0">
                <a:ln>
                  <a:noFill/>
                </a:ln>
                <a:effectLst/>
                <a:latin typeface="Calibri"/>
                <a:ea typeface="Times New Roman" pitchFamily="18" charset="0"/>
                <a:cs typeface="Times New Roman" pitchFamily="18" charset="0"/>
              </a:rPr>
              <a:t>é</a:t>
            </a:r>
            <a:r>
              <a:rPr kumimoji="0" lang="fr-FR" sz="2400" b="0" i="0" u="none" strike="noStrike" cap="none" normalizeH="0" baseline="0" dirty="0" smtClean="0">
                <a:ln>
                  <a:noFill/>
                </a:ln>
                <a:effectLst/>
                <a:latin typeface="Times New Roman" pitchFamily="18" charset="0"/>
                <a:ea typeface="Times New Roman" pitchFamily="18" charset="0"/>
                <a:cs typeface="Times New Roman" pitchFamily="18" charset="0"/>
              </a:rPr>
              <a:t>rents.</a:t>
            </a:r>
          </a:p>
          <a:p>
            <a:pPr algn="justLow" fontAlgn="base">
              <a:spcBef>
                <a:spcPct val="0"/>
              </a:spcBef>
              <a:spcAft>
                <a:spcPct val="0"/>
              </a:spcAft>
              <a:buFont typeface="Wingdings" pitchFamily="2" charset="2"/>
              <a:buChar char="v"/>
            </a:pPr>
            <a:r>
              <a:rPr lang="fr-FR" sz="2400" dirty="0" smtClean="0">
                <a:latin typeface="Times New Roman" pitchFamily="18" charset="0"/>
                <a:cs typeface="Times New Roman" pitchFamily="18" charset="0"/>
              </a:rPr>
              <a:t>Les groupes de phrases construits par l’expert humain sont comparés avec ceux produits automatiquement par le système. </a:t>
            </a:r>
          </a:p>
          <a:p>
            <a:pPr algn="justLow" fontAlgn="base">
              <a:spcBef>
                <a:spcPct val="0"/>
              </a:spcBef>
              <a:spcAft>
                <a:spcPct val="0"/>
              </a:spcAft>
              <a:buFont typeface="Wingdings" pitchFamily="2" charset="2"/>
              <a:buChar char="v"/>
            </a:pPr>
            <a:r>
              <a:rPr lang="fr-FR" sz="2400" dirty="0" smtClean="0">
                <a:latin typeface="Times New Roman" pitchFamily="18" charset="0"/>
                <a:cs typeface="Times New Roman" pitchFamily="18" charset="0"/>
              </a:rPr>
              <a:t>Pour chaque groupe de phrases on doit calculer les phrases correctement groupées, les phrases incorrectement groupées et les phrases oubliées. </a:t>
            </a:r>
          </a:p>
          <a:p>
            <a:pPr algn="justLow" fontAlgn="base">
              <a:spcBef>
                <a:spcPct val="0"/>
              </a:spcBef>
              <a:spcAft>
                <a:spcPct val="0"/>
              </a:spcAft>
              <a:buFont typeface="Wingdings" pitchFamily="2" charset="2"/>
              <a:buChar char="v"/>
            </a:pPr>
            <a:r>
              <a:rPr lang="fr-FR" sz="2400" dirty="0" smtClean="0">
                <a:latin typeface="Times New Roman" pitchFamily="18" charset="0"/>
                <a:cs typeface="Times New Roman" pitchFamily="18" charset="0"/>
              </a:rPr>
              <a:t>Cette technique est originalement utilisée pour évaluer des résumés automatiques mais elle peut être facilement adaptée à diverses applications.</a:t>
            </a:r>
          </a:p>
          <a:p>
            <a:pPr marL="0" marR="0" lvl="0" indent="0" algn="justLow" defTabSz="914400" rtl="0" eaLnBrk="1" fontAlgn="base" latinLnBrk="0" hangingPunct="1">
              <a:lnSpc>
                <a:spcPct val="100000"/>
              </a:lnSpc>
              <a:spcBef>
                <a:spcPct val="0"/>
              </a:spcBef>
              <a:spcAft>
                <a:spcPct val="0"/>
              </a:spcAft>
              <a:buClrTx/>
              <a:buSzTx/>
              <a:buFont typeface="Wingdings" pitchFamily="2" charset="2"/>
              <a:buChar char="v"/>
              <a:tabLst/>
            </a:pPr>
            <a:endParaRPr kumimoji="0" lang="fr-FR" sz="3600" b="0" i="0" u="none" strike="noStrike" cap="none" normalizeH="0" baseline="0" dirty="0" smtClean="0">
              <a:ln>
                <a:noFill/>
              </a:ln>
              <a:effectLst/>
              <a:latin typeface="Arial" pitchFamily="34" charset="0"/>
              <a:cs typeface="Arial" pitchFamily="34" charset="0"/>
            </a:endParaRPr>
          </a:p>
        </p:txBody>
      </p:sp>
      <p:sp>
        <p:nvSpPr>
          <p:cNvPr id="24" name="Arrondir un rectangle avec un coin diagonal 23"/>
          <p:cNvSpPr/>
          <p:nvPr>
            <p:custDataLst>
              <p:tags r:id="rId8"/>
            </p:custDataLst>
          </p:nvPr>
        </p:nvSpPr>
        <p:spPr>
          <a:xfrm>
            <a:off x="7140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ea typeface="MS Mincho"/>
                <a:cs typeface="Arial"/>
              </a:rPr>
              <a:t>T.A.L</a:t>
            </a:r>
            <a:endParaRPr lang="fr-FR" sz="2400" dirty="0">
              <a:latin typeface="Modern No. 20" pitchFamily="18" charset="0"/>
            </a:endParaRPr>
          </a:p>
        </p:txBody>
      </p:sp>
      <p:sp>
        <p:nvSpPr>
          <p:cNvPr id="25" name="Arrondir un rectangle avec un coin diagonal 24"/>
          <p:cNvSpPr/>
          <p:nvPr>
            <p:custDataLst>
              <p:tags r:id="rId9"/>
            </p:custDataLst>
          </p:nvPr>
        </p:nvSpPr>
        <p:spPr>
          <a:xfrm>
            <a:off x="183569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T.A.L.A</a:t>
            </a:r>
            <a:endParaRPr lang="fr-FR" sz="2400" dirty="0">
              <a:latin typeface="Modern No. 20" pitchFamily="18" charset="0"/>
              <a:cs typeface="Times New Roman" pitchFamily="18" charset="0"/>
            </a:endParaRPr>
          </a:p>
        </p:txBody>
      </p:sp>
      <p:sp>
        <p:nvSpPr>
          <p:cNvPr id="26" name="Arrondir un rectangle avec un coin diagonal 25"/>
          <p:cNvSpPr/>
          <p:nvPr>
            <p:custDataLst>
              <p:tags r:id="rId10"/>
            </p:custDataLst>
          </p:nvPr>
        </p:nvSpPr>
        <p:spPr>
          <a:xfrm>
            <a:off x="359998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dirty="0" smtClean="0">
                <a:latin typeface="Modern No. 20" pitchFamily="18" charset="0"/>
                <a:cs typeface="Times New Roman" pitchFamily="18" charset="0"/>
              </a:rPr>
              <a:t>Cohésion lexicale</a:t>
            </a:r>
            <a:endParaRPr lang="fr-FR" dirty="0">
              <a:latin typeface="Modern No. 20" pitchFamily="18" charset="0"/>
              <a:cs typeface="Times New Roman" pitchFamily="18" charset="0"/>
            </a:endParaRPr>
          </a:p>
        </p:txBody>
      </p:sp>
    </p:spTree>
    <p:extLst>
      <p:ext uri="{BB962C8B-B14F-4D97-AF65-F5344CB8AC3E}">
        <p14:creationId xmlns:p14="http://schemas.microsoft.com/office/powerpoint/2010/main" xmlns="" val="2521212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par>
                          <p:cTn id="7" fill="hold">
                            <p:stCondLst>
                              <p:cond delay="0"/>
                            </p:stCondLst>
                            <p:childTnLst>
                              <p:par>
                                <p:cTn id="8" presetID="63" presetClass="path" presetSubtype="0" accel="50000" decel="50000" fill="hold" nodeType="afterEffect">
                                  <p:stCondLst>
                                    <p:cond delay="0"/>
                                  </p:stCondLst>
                                  <p:childTnLst>
                                    <p:animMotion origin="layout" path="M -1.38889E-6 -2.22222E-6 L 0.19688 -0.00023 " pathEditMode="relative" rAng="0" ptsTypes="AA">
                                      <p:cBhvr>
                                        <p:cTn id="9" dur="500" fill="hold"/>
                                        <p:tgtEl>
                                          <p:spTgt spid="21"/>
                                        </p:tgtEl>
                                        <p:attrNameLst>
                                          <p:attrName>ppt_x</p:attrName>
                                          <p:attrName>ppt_y</p:attrName>
                                        </p:attrNameLst>
                                      </p:cBhvr>
                                      <p:rCtr x="9844" y="-23"/>
                                    </p:animMotion>
                                  </p:childTnLst>
                                </p:cTn>
                              </p:par>
                            </p:childTnLst>
                          </p:cTn>
                        </p:par>
                        <p:par>
                          <p:cTn id="10" fill="hold">
                            <p:stCondLst>
                              <p:cond delay="500"/>
                            </p:stCondLst>
                            <p:childTnLst>
                              <p:par>
                                <p:cTn id="11" presetID="1" presetClass="entr" presetSubtype="0"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par>
                          <p:cTn id="13" fill="hold">
                            <p:stCondLst>
                              <p:cond delay="500"/>
                            </p:stCondLst>
                            <p:childTnLst>
                              <p:par>
                                <p:cTn id="14" presetID="1" presetClass="exit" presetSubtype="0" fill="hold" nodeType="afterEffect">
                                  <p:stCondLst>
                                    <p:cond delay="0"/>
                                  </p:stCondLst>
                                  <p:childTnLst>
                                    <p:set>
                                      <p:cBhvr>
                                        <p:cTn id="15" dur="1" fill="hold">
                                          <p:stCondLst>
                                            <p:cond delay="0"/>
                                          </p:stCondLst>
                                        </p:cTn>
                                        <p:tgtEl>
                                          <p:spTgt spid="21"/>
                                        </p:tgtEl>
                                        <p:attrNameLst>
                                          <p:attrName>style.visibility</p:attrName>
                                        </p:attrNameLst>
                                      </p:cBhvr>
                                      <p:to>
                                        <p:strVal val="hidden"/>
                                      </p:to>
                                    </p:set>
                                  </p:childTnLst>
                                </p:cTn>
                              </p:par>
                            </p:childTnLst>
                          </p:cTn>
                        </p:par>
                        <p:par>
                          <p:cTn id="16" fill="hold">
                            <p:stCondLst>
                              <p:cond delay="500"/>
                            </p:stCondLst>
                            <p:childTnLst>
                              <p:par>
                                <p:cTn id="17" presetID="1" presetClass="exit"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hidden"/>
                                      </p:to>
                                    </p:set>
                                  </p:childTnLst>
                                </p:cTn>
                              </p:par>
                            </p:childTnLst>
                          </p:cTn>
                        </p:par>
                        <p:par>
                          <p:cTn id="19" fill="hold">
                            <p:stCondLst>
                              <p:cond delay="500"/>
                            </p:stCondLst>
                            <p:childTnLst>
                              <p:par>
                                <p:cTn id="20" presetID="1" presetClass="entr" presetSubtype="0"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childTnLst>
                                </p:cTn>
                              </p:par>
                            </p:childTnLst>
                          </p:cTn>
                        </p:par>
                        <p:par>
                          <p:cTn id="22" fill="hold">
                            <p:stCondLst>
                              <p:cond delay="500"/>
                            </p:stCondLst>
                            <p:childTnLst>
                              <p:par>
                                <p:cTn id="23" presetID="12" presetClass="entr" presetSubtype="8"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p:tgtEl>
                                          <p:spTgt spid="23"/>
                                        </p:tgtEl>
                                        <p:attrNameLst>
                                          <p:attrName>ppt_x</p:attrName>
                                        </p:attrNameLst>
                                      </p:cBhvr>
                                      <p:tavLst>
                                        <p:tav tm="0">
                                          <p:val>
                                            <p:strVal val="#ppt_x-#ppt_w*1.125000"/>
                                          </p:val>
                                        </p:tav>
                                        <p:tav tm="100000">
                                          <p:val>
                                            <p:strVal val="#ppt_x"/>
                                          </p:val>
                                        </p:tav>
                                      </p:tavLst>
                                    </p:anim>
                                    <p:animEffect transition="in" filter="wipe(right)">
                                      <p:cBhvr>
                                        <p:cTn id="26" dur="500"/>
                                        <p:tgtEl>
                                          <p:spTgt spid="23"/>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6801">
                                            <p:txEl>
                                              <p:pRg st="1" end="1"/>
                                            </p:txEl>
                                          </p:spTgt>
                                        </p:tgtEl>
                                        <p:attrNameLst>
                                          <p:attrName>style.visibility</p:attrName>
                                        </p:attrNameLst>
                                      </p:cBhvr>
                                      <p:to>
                                        <p:strVal val="visible"/>
                                      </p:to>
                                    </p:set>
                                    <p:anim calcmode="lin" valueType="num">
                                      <p:cBhvr additive="base">
                                        <p:cTn id="31" dur="500" fill="hold"/>
                                        <p:tgtEl>
                                          <p:spTgt spid="76801">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680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76801">
                                            <p:txEl>
                                              <p:pRg st="2" end="2"/>
                                            </p:txEl>
                                          </p:spTgt>
                                        </p:tgtEl>
                                        <p:attrNameLst>
                                          <p:attrName>style.visibility</p:attrName>
                                        </p:attrNameLst>
                                      </p:cBhvr>
                                      <p:to>
                                        <p:strVal val="visible"/>
                                      </p:to>
                                    </p:set>
                                    <p:anim calcmode="lin" valueType="num">
                                      <p:cBhvr additive="base">
                                        <p:cTn id="37" dur="500" fill="hold"/>
                                        <p:tgtEl>
                                          <p:spTgt spid="76801">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680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76801">
                                            <p:txEl>
                                              <p:pRg st="3" end="3"/>
                                            </p:txEl>
                                          </p:spTgt>
                                        </p:tgtEl>
                                        <p:attrNameLst>
                                          <p:attrName>style.visibility</p:attrName>
                                        </p:attrNameLst>
                                      </p:cBhvr>
                                      <p:to>
                                        <p:strVal val="visible"/>
                                      </p:to>
                                    </p:set>
                                    <p:anim calcmode="lin" valueType="num">
                                      <p:cBhvr additive="base">
                                        <p:cTn id="43" dur="500" fill="hold"/>
                                        <p:tgtEl>
                                          <p:spTgt spid="76801">
                                            <p:txEl>
                                              <p:pRg st="3" end="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680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76801">
                                            <p:txEl>
                                              <p:pRg st="4" end="4"/>
                                            </p:txEl>
                                          </p:spTgt>
                                        </p:tgtEl>
                                        <p:attrNameLst>
                                          <p:attrName>style.visibility</p:attrName>
                                        </p:attrNameLst>
                                      </p:cBhvr>
                                      <p:to>
                                        <p:strVal val="visible"/>
                                      </p:to>
                                    </p:set>
                                    <p:anim calcmode="lin" valueType="num">
                                      <p:cBhvr additive="base">
                                        <p:cTn id="49" dur="500" fill="hold"/>
                                        <p:tgtEl>
                                          <p:spTgt spid="76801">
                                            <p:txEl>
                                              <p:pRg st="4" end="4"/>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680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76801">
                                            <p:txEl>
                                              <p:pRg st="5" end="5"/>
                                            </p:txEl>
                                          </p:spTgt>
                                        </p:tgtEl>
                                        <p:attrNameLst>
                                          <p:attrName>style.visibility</p:attrName>
                                        </p:attrNameLst>
                                      </p:cBhvr>
                                      <p:to>
                                        <p:strVal val="visible"/>
                                      </p:to>
                                    </p:set>
                                    <p:anim calcmode="lin" valueType="num">
                                      <p:cBhvr additive="base">
                                        <p:cTn id="55" dur="500" fill="hold"/>
                                        <p:tgtEl>
                                          <p:spTgt spid="76801">
                                            <p:txEl>
                                              <p:pRg st="5" end="5"/>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7680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animBg="1"/>
      <p:bldP spid="2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323528" y="1124744"/>
            <a:ext cx="8820472" cy="5262979"/>
          </a:xfrm>
          <a:prstGeom prst="rect">
            <a:avLst/>
          </a:prstGeom>
        </p:spPr>
        <p:txBody>
          <a:bodyPr wrap="square">
            <a:spAutoFit/>
          </a:bodyPr>
          <a:lstStyle/>
          <a:p>
            <a:pPr algn="ctr">
              <a:lnSpc>
                <a:spcPct val="150000"/>
              </a:lnSpc>
            </a:pPr>
            <a:r>
              <a:rPr lang="fr-FR" sz="2800" dirty="0" smtClean="0">
                <a:latin typeface="Modern No. 20" pitchFamily="18" charset="0"/>
              </a:rPr>
              <a:t>La conception et réalisation des programmes capables de traiter automatiquement la langue arabe et particulièrement l’étude des relations entre les phrases d’un texte écrit en langue arabe est très faiblement abordée par les informaticiens, alors que le besoin de développer de telles applications est devenu nécessaire par rapport aux attentes de la communauté arabe. Après finalisation, notre système constituera une bonne contribution dans ce sens.</a:t>
            </a:r>
          </a:p>
        </p:txBody>
      </p:sp>
      <p:sp>
        <p:nvSpPr>
          <p:cNvPr id="12" name="Ellipse 11"/>
          <p:cNvSpPr/>
          <p:nvPr/>
        </p:nvSpPr>
        <p:spPr>
          <a:xfrm>
            <a:off x="7884368" y="6309320"/>
            <a:ext cx="802432" cy="43204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dirty="0" smtClean="0">
                <a:solidFill>
                  <a:schemeClr val="tx1"/>
                </a:solidFill>
              </a:rPr>
              <a:t>2</a:t>
            </a:r>
            <a:endParaRPr lang="fr-FR" sz="2000" dirty="0">
              <a:solidFill>
                <a:schemeClr val="tx1"/>
              </a:solidFill>
            </a:endParaRPr>
          </a:p>
        </p:txBody>
      </p:sp>
      <p:sp>
        <p:nvSpPr>
          <p:cNvPr id="15" name="Rectangle 14"/>
          <p:cNvSpPr/>
          <p:nvPr/>
        </p:nvSpPr>
        <p:spPr>
          <a:xfrm>
            <a:off x="2838176" y="404664"/>
            <a:ext cx="3026791" cy="646331"/>
          </a:xfrm>
          <a:prstGeom prst="rect">
            <a:avLst/>
          </a:prstGeom>
        </p:spPr>
        <p:txBody>
          <a:bodyPr wrap="none">
            <a:spAutoFit/>
          </a:bodyPr>
          <a:lstStyle/>
          <a:p>
            <a:pPr lvl="0" algn="ctr">
              <a:spcBef>
                <a:spcPct val="0"/>
              </a:spcBef>
              <a:defRPr/>
            </a:pPr>
            <a:r>
              <a:rPr lang="fr-FR"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odern No. 20" pitchFamily="18" charset="0"/>
                <a:cs typeface="Times New Roman" pitchFamily="18" charset="0"/>
              </a:rPr>
              <a:t>Problématique:</a:t>
            </a:r>
            <a:endParaRPr lang="fr-FR" sz="3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odern No. 20"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 calcmode="lin" valueType="num">
                                      <p:cBhvr>
                                        <p:cTn id="7" dur="500" fill="hold"/>
                                        <p:tgtEl>
                                          <p:spTgt spid="1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 calcmode="lin" valueType="num">
                                      <p:cBhvr additive="base">
                                        <p:cTn id="13"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Arrondir un rectangle avec un coin diagonal 14"/>
          <p:cNvSpPr/>
          <p:nvPr>
            <p:custDataLst>
              <p:tags r:id="rId1"/>
            </p:custDataLst>
          </p:nvPr>
        </p:nvSpPr>
        <p:spPr>
          <a:xfrm>
            <a:off x="536427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Conception</a:t>
            </a:r>
            <a:endParaRPr lang="fr-FR" sz="2400" dirty="0">
              <a:latin typeface="Modern No. 20" pitchFamily="18" charset="0"/>
              <a:cs typeface="Times New Roman" pitchFamily="18" charset="0"/>
            </a:endParaRPr>
          </a:p>
        </p:txBody>
      </p:sp>
      <p:sp>
        <p:nvSpPr>
          <p:cNvPr id="16" name="Arrondir un rectangle avec un coin diagonal 15"/>
          <p:cNvSpPr/>
          <p:nvPr>
            <p:custDataLst>
              <p:tags r:id="rId2"/>
            </p:custDataLst>
          </p:nvPr>
        </p:nvSpPr>
        <p:spPr>
          <a:xfrm>
            <a:off x="712856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1600" dirty="0" smtClean="0">
                <a:latin typeface="Times New Roman" pitchFamily="18" charset="0"/>
                <a:cs typeface="Times New Roman" pitchFamily="18" charset="0"/>
              </a:rPr>
              <a:t>Mise en œuvre</a:t>
            </a:r>
            <a:endParaRPr lang="fr-FR" sz="1600" dirty="0">
              <a:latin typeface="Times New Roman" pitchFamily="18" charset="0"/>
              <a:cs typeface="Times New Roman" pitchFamily="18" charset="0"/>
            </a:endParaRPr>
          </a:p>
        </p:txBody>
      </p:sp>
      <p:pic>
        <p:nvPicPr>
          <p:cNvPr id="17" name="Picture 3"/>
          <p:cNvPicPr>
            <a:picLocks noChangeAspect="1" noChangeArrowheads="1"/>
          </p:cNvPicPr>
          <p:nvPr>
            <p:custDataLst>
              <p:tags r:id="rId3"/>
            </p:custDataLst>
          </p:nvPr>
        </p:nvPicPr>
        <p:blipFill>
          <a:blip r:embed="rId12" cstate="print"/>
          <a:srcRect/>
          <a:stretch>
            <a:fillRect/>
          </a:stretch>
        </p:blipFill>
        <p:spPr bwMode="auto">
          <a:xfrm>
            <a:off x="0" y="410939"/>
            <a:ext cx="9144000" cy="785813"/>
          </a:xfrm>
          <a:prstGeom prst="rect">
            <a:avLst/>
          </a:prstGeom>
          <a:noFill/>
          <a:ln w="9525">
            <a:noFill/>
            <a:miter lim="800000"/>
            <a:headEnd/>
            <a:tailEnd/>
          </a:ln>
        </p:spPr>
      </p:pic>
      <p:sp>
        <p:nvSpPr>
          <p:cNvPr id="20" name="Arrondir un rectangle avec un coin diagonal 19"/>
          <p:cNvSpPr/>
          <p:nvPr>
            <p:custDataLst>
              <p:tags r:id="rId4"/>
            </p:custDataLst>
          </p:nvPr>
        </p:nvSpPr>
        <p:spPr>
          <a:xfrm>
            <a:off x="7128566" y="43200"/>
            <a:ext cx="1764290" cy="525122"/>
          </a:xfrm>
          <a:prstGeom prst="round2Diag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dirty="0" smtClean="0">
                <a:latin typeface="Modern No. 20" pitchFamily="18" charset="0"/>
                <a:cs typeface="Times New Roman" pitchFamily="18" charset="0"/>
              </a:rPr>
              <a:t>Mise en œuvre</a:t>
            </a:r>
            <a:endParaRPr lang="fr-FR" sz="2000" dirty="0">
              <a:latin typeface="Modern No. 20" pitchFamily="18" charset="0"/>
              <a:cs typeface="Times New Roman" pitchFamily="18" charset="0"/>
            </a:endParaRPr>
          </a:p>
        </p:txBody>
      </p:sp>
      <p:pic>
        <p:nvPicPr>
          <p:cNvPr id="22" name="Picture 12"/>
          <p:cNvPicPr preferRelativeResize="0">
            <a:picLocks noChangeArrowheads="1"/>
          </p:cNvPicPr>
          <p:nvPr>
            <p:custDataLst>
              <p:tags r:id="rId5"/>
            </p:custDataLst>
          </p:nvPr>
        </p:nvPicPr>
        <p:blipFill>
          <a:blip r:embed="rId13" cstate="print"/>
          <a:srcRect/>
          <a:stretch>
            <a:fillRect/>
          </a:stretch>
        </p:blipFill>
        <p:spPr bwMode="auto">
          <a:xfrm>
            <a:off x="7776000" y="586800"/>
            <a:ext cx="503238" cy="503238"/>
          </a:xfrm>
          <a:prstGeom prst="rect">
            <a:avLst/>
          </a:prstGeom>
          <a:noFill/>
          <a:ln w="9525">
            <a:noFill/>
            <a:miter lim="800000"/>
            <a:headEnd/>
            <a:tailEnd/>
          </a:ln>
        </p:spPr>
      </p:pic>
      <p:sp>
        <p:nvSpPr>
          <p:cNvPr id="13" name="Ellipse 12"/>
          <p:cNvSpPr/>
          <p:nvPr/>
        </p:nvSpPr>
        <p:spPr>
          <a:xfrm>
            <a:off x="7884368" y="6309320"/>
            <a:ext cx="802432" cy="43204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dirty="0" smtClean="0">
                <a:solidFill>
                  <a:schemeClr val="tx1"/>
                </a:solidFill>
              </a:rPr>
              <a:t>28</a:t>
            </a:r>
            <a:endParaRPr lang="fr-FR" sz="2000" dirty="0">
              <a:solidFill>
                <a:schemeClr val="tx1"/>
              </a:solidFill>
            </a:endParaRPr>
          </a:p>
        </p:txBody>
      </p:sp>
      <p:sp>
        <p:nvSpPr>
          <p:cNvPr id="23" name="Rectangle à coins arrondis 22"/>
          <p:cNvSpPr/>
          <p:nvPr>
            <p:custDataLst>
              <p:tags r:id="rId6"/>
            </p:custDataLst>
          </p:nvPr>
        </p:nvSpPr>
        <p:spPr>
          <a:xfrm>
            <a:off x="71406" y="1090038"/>
            <a:ext cx="5220674" cy="612000"/>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r>
              <a:rPr lang="fr-FR" sz="2400" dirty="0" smtClean="0">
                <a:latin typeface="Modern No. 20" pitchFamily="18" charset="0"/>
              </a:rPr>
              <a:t>Proposition d’une approche d’évaluation</a:t>
            </a:r>
            <a:endParaRPr lang="fr-FR" sz="2400" dirty="0">
              <a:latin typeface="Modern No. 20" pitchFamily="18" charset="0"/>
            </a:endParaRPr>
          </a:p>
        </p:txBody>
      </p:sp>
      <p:sp>
        <p:nvSpPr>
          <p:cNvPr id="76801" name="Rectangle 1"/>
          <p:cNvSpPr>
            <a:spLocks noChangeArrowheads="1"/>
          </p:cNvSpPr>
          <p:nvPr/>
        </p:nvSpPr>
        <p:spPr bwMode="auto">
          <a:xfrm>
            <a:off x="0" y="1988840"/>
            <a:ext cx="9144000" cy="18774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 typeface="Wingdings" pitchFamily="2" charset="2"/>
              <a:buChar char="v"/>
              <a:tabLst/>
            </a:pPr>
            <a:endParaRPr kumimoji="0" lang="fr-FR" sz="2400" b="0" i="0" u="none" strike="noStrike" cap="none" normalizeH="0" baseline="0" dirty="0" smtClean="0">
              <a:ln>
                <a:noFill/>
              </a:ln>
              <a:effectLst/>
              <a:latin typeface="Times New Roman" pitchFamily="18" charset="0"/>
              <a:ea typeface="Times New Roman" pitchFamily="18" charset="0"/>
              <a:cs typeface="Times New Roman" pitchFamily="18" charset="0"/>
            </a:endParaRPr>
          </a:p>
          <a:p>
            <a:pPr algn="justLow" fontAlgn="base">
              <a:spcBef>
                <a:spcPct val="0"/>
              </a:spcBef>
              <a:spcAft>
                <a:spcPct val="0"/>
              </a:spcAft>
              <a:buFont typeface="Wingdings" pitchFamily="2" charset="2"/>
              <a:buChar char="v"/>
            </a:pPr>
            <a:r>
              <a:rPr lang="fr-FR" sz="2800" dirty="0" smtClean="0">
                <a:latin typeface="Modern No. 20" pitchFamily="18" charset="0"/>
              </a:rPr>
              <a:t>Les mesures Rappel, Précision sont calculées par les équations suivantes :</a:t>
            </a:r>
          </a:p>
          <a:p>
            <a:pPr marL="0" marR="0" lvl="0" indent="0" algn="justLow" defTabSz="914400" rtl="0" eaLnBrk="1" fontAlgn="base" latinLnBrk="0" hangingPunct="1">
              <a:lnSpc>
                <a:spcPct val="100000"/>
              </a:lnSpc>
              <a:spcBef>
                <a:spcPct val="0"/>
              </a:spcBef>
              <a:spcAft>
                <a:spcPct val="0"/>
              </a:spcAft>
              <a:buClrTx/>
              <a:buSzTx/>
              <a:buFont typeface="Wingdings" pitchFamily="2" charset="2"/>
              <a:buChar char="v"/>
              <a:tabLst/>
            </a:pPr>
            <a:endParaRPr kumimoji="0" lang="fr-FR" sz="3600" b="0" i="0" u="none" strike="noStrike" cap="none" normalizeH="0" baseline="0" dirty="0" smtClean="0">
              <a:ln>
                <a:noFill/>
              </a:ln>
              <a:effectLst/>
              <a:latin typeface="Arial" pitchFamily="34" charset="0"/>
              <a:cs typeface="Arial" pitchFamily="34" charset="0"/>
            </a:endParaRPr>
          </a:p>
        </p:txBody>
      </p:sp>
      <p:pic>
        <p:nvPicPr>
          <p:cNvPr id="24" name="Image 23" descr="rappel.PNG"/>
          <p:cNvPicPr>
            <a:picLocks noChangeAspect="1"/>
          </p:cNvPicPr>
          <p:nvPr/>
        </p:nvPicPr>
        <p:blipFill>
          <a:blip r:embed="rId14" cstate="print"/>
          <a:stretch>
            <a:fillRect/>
          </a:stretch>
        </p:blipFill>
        <p:spPr>
          <a:xfrm>
            <a:off x="2195736" y="3933056"/>
            <a:ext cx="4240620" cy="685896"/>
          </a:xfrm>
          <a:prstGeom prst="rect">
            <a:avLst/>
          </a:prstGeom>
        </p:spPr>
      </p:pic>
      <p:pic>
        <p:nvPicPr>
          <p:cNvPr id="25" name="Image 24" descr="prési.PNG"/>
          <p:cNvPicPr>
            <a:picLocks noChangeAspect="1"/>
          </p:cNvPicPr>
          <p:nvPr/>
        </p:nvPicPr>
        <p:blipFill>
          <a:blip r:embed="rId15" cstate="print"/>
          <a:stretch>
            <a:fillRect/>
          </a:stretch>
        </p:blipFill>
        <p:spPr>
          <a:xfrm>
            <a:off x="2267744" y="4869160"/>
            <a:ext cx="4029638" cy="720080"/>
          </a:xfrm>
          <a:prstGeom prst="rect">
            <a:avLst/>
          </a:prstGeom>
        </p:spPr>
      </p:pic>
      <p:sp>
        <p:nvSpPr>
          <p:cNvPr id="26" name="Arrondir un rectangle avec un coin diagonal 25"/>
          <p:cNvSpPr/>
          <p:nvPr>
            <p:custDataLst>
              <p:tags r:id="rId7"/>
            </p:custDataLst>
          </p:nvPr>
        </p:nvSpPr>
        <p:spPr>
          <a:xfrm>
            <a:off x="7140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ea typeface="MS Mincho"/>
                <a:cs typeface="Arial"/>
              </a:rPr>
              <a:t>T.A.L</a:t>
            </a:r>
            <a:endParaRPr lang="fr-FR" sz="2400" dirty="0">
              <a:latin typeface="Modern No. 20" pitchFamily="18" charset="0"/>
            </a:endParaRPr>
          </a:p>
        </p:txBody>
      </p:sp>
      <p:sp>
        <p:nvSpPr>
          <p:cNvPr id="27" name="Arrondir un rectangle avec un coin diagonal 26"/>
          <p:cNvSpPr/>
          <p:nvPr>
            <p:custDataLst>
              <p:tags r:id="rId8"/>
            </p:custDataLst>
          </p:nvPr>
        </p:nvSpPr>
        <p:spPr>
          <a:xfrm>
            <a:off x="183569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T.A.L.A</a:t>
            </a:r>
            <a:endParaRPr lang="fr-FR" sz="2400" dirty="0">
              <a:latin typeface="Modern No. 20" pitchFamily="18" charset="0"/>
              <a:cs typeface="Times New Roman" pitchFamily="18" charset="0"/>
            </a:endParaRPr>
          </a:p>
        </p:txBody>
      </p:sp>
      <p:sp>
        <p:nvSpPr>
          <p:cNvPr id="28" name="Arrondir un rectangle avec un coin diagonal 27"/>
          <p:cNvSpPr/>
          <p:nvPr>
            <p:custDataLst>
              <p:tags r:id="rId9"/>
            </p:custDataLst>
          </p:nvPr>
        </p:nvSpPr>
        <p:spPr>
          <a:xfrm>
            <a:off x="359998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dirty="0" smtClean="0">
                <a:latin typeface="Modern No. 20" pitchFamily="18" charset="0"/>
                <a:cs typeface="Times New Roman" pitchFamily="18" charset="0"/>
              </a:rPr>
              <a:t>Cohésion lexicale</a:t>
            </a:r>
            <a:endParaRPr lang="fr-FR" dirty="0">
              <a:latin typeface="Modern No. 20" pitchFamily="18" charset="0"/>
              <a:cs typeface="Times New Roman" pitchFamily="18" charset="0"/>
            </a:endParaRPr>
          </a:p>
        </p:txBody>
      </p:sp>
    </p:spTree>
    <p:extLst>
      <p:ext uri="{BB962C8B-B14F-4D97-AF65-F5344CB8AC3E}">
        <p14:creationId xmlns:p14="http://schemas.microsoft.com/office/powerpoint/2010/main" xmlns="" val="2521212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par>
                          <p:cTn id="7" fill="hold">
                            <p:stCondLst>
                              <p:cond delay="0"/>
                            </p:stCondLst>
                            <p:childTnLst>
                              <p:par>
                                <p:cTn id="8" presetID="22" presetClass="emph" presetSubtype="0" fill="hold" grpId="1" nodeType="afterEffect">
                                  <p:stCondLst>
                                    <p:cond delay="0"/>
                                  </p:stCondLst>
                                  <p:childTnLst>
                                    <p:animClr clrSpc="hsl" dir="cw">
                                      <p:cBhvr override="childStyle">
                                        <p:cTn id="9" dur="500" fill="hold"/>
                                        <p:tgtEl>
                                          <p:spTgt spid="20"/>
                                        </p:tgtEl>
                                        <p:attrNameLst>
                                          <p:attrName>style.color</p:attrName>
                                        </p:attrNameLst>
                                      </p:cBhvr>
                                      <p:by>
                                        <p:hsl h="-7200000" s="0" l="0"/>
                                      </p:by>
                                    </p:animClr>
                                    <p:animClr clrSpc="hsl" dir="cw">
                                      <p:cBhvr>
                                        <p:cTn id="10" dur="500" fill="hold"/>
                                        <p:tgtEl>
                                          <p:spTgt spid="20"/>
                                        </p:tgtEl>
                                        <p:attrNameLst>
                                          <p:attrName>fillcolor</p:attrName>
                                        </p:attrNameLst>
                                      </p:cBhvr>
                                      <p:by>
                                        <p:hsl h="-7200000" s="0" l="0"/>
                                      </p:by>
                                    </p:animClr>
                                    <p:animClr clrSpc="hsl" dir="cw">
                                      <p:cBhvr>
                                        <p:cTn id="11" dur="500" fill="hold"/>
                                        <p:tgtEl>
                                          <p:spTgt spid="20"/>
                                        </p:tgtEl>
                                        <p:attrNameLst>
                                          <p:attrName>stroke.color</p:attrName>
                                        </p:attrNameLst>
                                      </p:cBhvr>
                                      <p:by>
                                        <p:hsl h="-7200000" s="0" l="0"/>
                                      </p:by>
                                    </p:animClr>
                                    <p:set>
                                      <p:cBhvr>
                                        <p:cTn id="12" dur="500" fill="hold"/>
                                        <p:tgtEl>
                                          <p:spTgt spid="20"/>
                                        </p:tgtEl>
                                        <p:attrNameLst>
                                          <p:attrName>fill.type</p:attrName>
                                        </p:attrNameLst>
                                      </p:cBhvr>
                                      <p:to>
                                        <p:strVal val="solid"/>
                                      </p:to>
                                    </p:set>
                                  </p:childTnLst>
                                </p:cTn>
                              </p:par>
                            </p:childTnLst>
                          </p:cTn>
                        </p:par>
                        <p:par>
                          <p:cTn id="13" fill="hold">
                            <p:stCondLst>
                              <p:cond delay="500"/>
                            </p:stCondLst>
                            <p:childTnLst>
                              <p:par>
                                <p:cTn id="14" presetID="1" presetClass="exit"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hidden"/>
                                      </p:to>
                                    </p:set>
                                  </p:childTnLst>
                                </p:cTn>
                              </p:par>
                            </p:childTnLst>
                          </p:cTn>
                        </p:par>
                        <p:par>
                          <p:cTn id="16" fill="hold">
                            <p:stCondLst>
                              <p:cond delay="500"/>
                            </p:stCondLst>
                            <p:childTnLst>
                              <p:par>
                                <p:cTn id="17" presetID="1" presetClass="entr" presetSubtype="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par>
                          <p:cTn id="19" fill="hold">
                            <p:stCondLst>
                              <p:cond delay="500"/>
                            </p:stCondLst>
                            <p:childTnLst>
                              <p:par>
                                <p:cTn id="20" presetID="12" presetClass="entr" presetSubtype="8"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500"/>
                                        <p:tgtEl>
                                          <p:spTgt spid="23"/>
                                        </p:tgtEl>
                                        <p:attrNameLst>
                                          <p:attrName>ppt_x</p:attrName>
                                        </p:attrNameLst>
                                      </p:cBhvr>
                                      <p:tavLst>
                                        <p:tav tm="0">
                                          <p:val>
                                            <p:strVal val="#ppt_x-#ppt_w*1.125000"/>
                                          </p:val>
                                        </p:tav>
                                        <p:tav tm="100000">
                                          <p:val>
                                            <p:strVal val="#ppt_x"/>
                                          </p:val>
                                        </p:tav>
                                      </p:tavLst>
                                    </p:anim>
                                    <p:animEffect transition="in" filter="wipe(right)">
                                      <p:cBhvr>
                                        <p:cTn id="23" dur="500"/>
                                        <p:tgtEl>
                                          <p:spTgt spid="23"/>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76801">
                                            <p:txEl>
                                              <p:pRg st="1" end="1"/>
                                            </p:txEl>
                                          </p:spTgt>
                                        </p:tgtEl>
                                        <p:attrNameLst>
                                          <p:attrName>style.visibility</p:attrName>
                                        </p:attrNameLst>
                                      </p:cBhvr>
                                      <p:to>
                                        <p:strVal val="visible"/>
                                      </p:to>
                                    </p:set>
                                    <p:anim calcmode="lin" valueType="num">
                                      <p:cBhvr additive="base">
                                        <p:cTn id="28" dur="500" fill="hold"/>
                                        <p:tgtEl>
                                          <p:spTgt spid="76801">
                                            <p:txEl>
                                              <p:pRg st="1" end="1"/>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680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4" presetClass="entr" presetSubtype="0" fill="hold" nodeType="clickEffect">
                                  <p:stCondLst>
                                    <p:cond delay="0"/>
                                  </p:stCondLst>
                                  <p:childTnLst>
                                    <p:set>
                                      <p:cBhvr>
                                        <p:cTn id="33" dur="1" fill="hold">
                                          <p:stCondLst>
                                            <p:cond delay="0"/>
                                          </p:stCondLst>
                                        </p:cTn>
                                        <p:tgtEl>
                                          <p:spTgt spid="24"/>
                                        </p:tgtEl>
                                        <p:attrNameLst>
                                          <p:attrName>style.visibility</p:attrName>
                                        </p:attrNameLst>
                                      </p:cBhvr>
                                      <p:to>
                                        <p:strVal val="visible"/>
                                      </p:to>
                                    </p:set>
                                    <p:anim from="(-#ppt_w/2)" to="(#ppt_x)" calcmode="lin" valueType="num">
                                      <p:cBhvr>
                                        <p:cTn id="34" dur="600" fill="hold">
                                          <p:stCondLst>
                                            <p:cond delay="0"/>
                                          </p:stCondLst>
                                        </p:cTn>
                                        <p:tgtEl>
                                          <p:spTgt spid="24"/>
                                        </p:tgtEl>
                                        <p:attrNameLst>
                                          <p:attrName>ppt_x</p:attrName>
                                        </p:attrNameLst>
                                      </p:cBhvr>
                                    </p:anim>
                                    <p:anim from="0" to="-1.0" calcmode="lin" valueType="num">
                                      <p:cBhvr>
                                        <p:cTn id="35" dur="200" decel="50000" autoRev="1" fill="hold">
                                          <p:stCondLst>
                                            <p:cond delay="600"/>
                                          </p:stCondLst>
                                        </p:cTn>
                                        <p:tgtEl>
                                          <p:spTgt spid="24"/>
                                        </p:tgtEl>
                                        <p:attrNameLst>
                                          <p:attrName>xshear</p:attrName>
                                        </p:attrNameLst>
                                      </p:cBhvr>
                                    </p:anim>
                                    <p:animScale>
                                      <p:cBhvr>
                                        <p:cTn id="36" dur="200" decel="100000" autoRev="1" fill="hold">
                                          <p:stCondLst>
                                            <p:cond delay="600"/>
                                          </p:stCondLst>
                                        </p:cTn>
                                        <p:tgtEl>
                                          <p:spTgt spid="24"/>
                                        </p:tgtEl>
                                      </p:cBhvr>
                                      <p:from x="100000" y="100000"/>
                                      <p:to x="80000" y="100000"/>
                                    </p:animScale>
                                    <p:anim by="(#ppt_h/3+#ppt_w*0.1)" calcmode="lin" valueType="num">
                                      <p:cBhvr additive="sum">
                                        <p:cTn id="37" dur="200" decel="100000" autoRev="1" fill="hold">
                                          <p:stCondLst>
                                            <p:cond delay="600"/>
                                          </p:stCondLst>
                                        </p:cTn>
                                        <p:tgtEl>
                                          <p:spTgt spid="24"/>
                                        </p:tgtEl>
                                        <p:attrNameLst>
                                          <p:attrName>ppt_x</p:attrName>
                                        </p:attrNameLst>
                                      </p:cBhvr>
                                    </p:anim>
                                  </p:childTnLst>
                                </p:cTn>
                              </p:par>
                            </p:childTnLst>
                          </p:cTn>
                        </p:par>
                      </p:childTnLst>
                    </p:cTn>
                  </p:par>
                  <p:par>
                    <p:cTn id="38" fill="hold">
                      <p:stCondLst>
                        <p:cond delay="indefinite"/>
                      </p:stCondLst>
                      <p:childTnLst>
                        <p:par>
                          <p:cTn id="39" fill="hold">
                            <p:stCondLst>
                              <p:cond delay="0"/>
                            </p:stCondLst>
                            <p:childTnLst>
                              <p:par>
                                <p:cTn id="40" presetID="34" presetClass="entr" presetSubtype="0" fill="hold" nodeType="clickEffect">
                                  <p:stCondLst>
                                    <p:cond delay="0"/>
                                  </p:stCondLst>
                                  <p:childTnLst>
                                    <p:set>
                                      <p:cBhvr>
                                        <p:cTn id="41" dur="1" fill="hold">
                                          <p:stCondLst>
                                            <p:cond delay="0"/>
                                          </p:stCondLst>
                                        </p:cTn>
                                        <p:tgtEl>
                                          <p:spTgt spid="25"/>
                                        </p:tgtEl>
                                        <p:attrNameLst>
                                          <p:attrName>style.visibility</p:attrName>
                                        </p:attrNameLst>
                                      </p:cBhvr>
                                      <p:to>
                                        <p:strVal val="visible"/>
                                      </p:to>
                                    </p:set>
                                    <p:anim from="(-#ppt_w/2)" to="(#ppt_x)" calcmode="lin" valueType="num">
                                      <p:cBhvr>
                                        <p:cTn id="42" dur="600" fill="hold">
                                          <p:stCondLst>
                                            <p:cond delay="0"/>
                                          </p:stCondLst>
                                        </p:cTn>
                                        <p:tgtEl>
                                          <p:spTgt spid="25"/>
                                        </p:tgtEl>
                                        <p:attrNameLst>
                                          <p:attrName>ppt_x</p:attrName>
                                        </p:attrNameLst>
                                      </p:cBhvr>
                                    </p:anim>
                                    <p:anim from="0" to="-1.0" calcmode="lin" valueType="num">
                                      <p:cBhvr>
                                        <p:cTn id="43" dur="200" decel="50000" autoRev="1" fill="hold">
                                          <p:stCondLst>
                                            <p:cond delay="600"/>
                                          </p:stCondLst>
                                        </p:cTn>
                                        <p:tgtEl>
                                          <p:spTgt spid="25"/>
                                        </p:tgtEl>
                                        <p:attrNameLst>
                                          <p:attrName>xshear</p:attrName>
                                        </p:attrNameLst>
                                      </p:cBhvr>
                                    </p:anim>
                                    <p:animScale>
                                      <p:cBhvr>
                                        <p:cTn id="44" dur="200" decel="100000" autoRev="1" fill="hold">
                                          <p:stCondLst>
                                            <p:cond delay="600"/>
                                          </p:stCondLst>
                                        </p:cTn>
                                        <p:tgtEl>
                                          <p:spTgt spid="25"/>
                                        </p:tgtEl>
                                      </p:cBhvr>
                                      <p:from x="100000" y="100000"/>
                                      <p:to x="80000" y="100000"/>
                                    </p:animScale>
                                    <p:anim by="(#ppt_h/3+#ppt_w*0.1)" calcmode="lin" valueType="num">
                                      <p:cBhvr additive="sum">
                                        <p:cTn id="45" dur="200" decel="100000" autoRev="1" fill="hold">
                                          <p:stCondLst>
                                            <p:cond delay="600"/>
                                          </p:stCondLst>
                                        </p:cTn>
                                        <p:tgtEl>
                                          <p:spTgt spid="25"/>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animBg="1"/>
      <p:bldP spid="20" grpId="1" animBg="1"/>
      <p:bldP spid="2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Arrondir un rectangle avec un coin diagonal 14"/>
          <p:cNvSpPr/>
          <p:nvPr>
            <p:custDataLst>
              <p:tags r:id="rId1"/>
            </p:custDataLst>
          </p:nvPr>
        </p:nvSpPr>
        <p:spPr>
          <a:xfrm>
            <a:off x="536427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Conception</a:t>
            </a:r>
            <a:endParaRPr lang="fr-FR" sz="2400" dirty="0">
              <a:latin typeface="Modern No. 20" pitchFamily="18" charset="0"/>
              <a:cs typeface="Times New Roman" pitchFamily="18" charset="0"/>
            </a:endParaRPr>
          </a:p>
        </p:txBody>
      </p:sp>
      <p:sp>
        <p:nvSpPr>
          <p:cNvPr id="16" name="Arrondir un rectangle avec un coin diagonal 15"/>
          <p:cNvSpPr/>
          <p:nvPr>
            <p:custDataLst>
              <p:tags r:id="rId2"/>
            </p:custDataLst>
          </p:nvPr>
        </p:nvSpPr>
        <p:spPr>
          <a:xfrm>
            <a:off x="712856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1600" dirty="0" smtClean="0">
                <a:latin typeface="Times New Roman" pitchFamily="18" charset="0"/>
                <a:cs typeface="Times New Roman" pitchFamily="18" charset="0"/>
              </a:rPr>
              <a:t>Mise en œuvre</a:t>
            </a:r>
            <a:endParaRPr lang="fr-FR" sz="1600" dirty="0">
              <a:latin typeface="Times New Roman" pitchFamily="18" charset="0"/>
              <a:cs typeface="Times New Roman" pitchFamily="18" charset="0"/>
            </a:endParaRPr>
          </a:p>
        </p:txBody>
      </p:sp>
      <p:pic>
        <p:nvPicPr>
          <p:cNvPr id="17" name="Picture 3"/>
          <p:cNvPicPr>
            <a:picLocks noChangeAspect="1" noChangeArrowheads="1"/>
          </p:cNvPicPr>
          <p:nvPr>
            <p:custDataLst>
              <p:tags r:id="rId3"/>
            </p:custDataLst>
          </p:nvPr>
        </p:nvPicPr>
        <p:blipFill>
          <a:blip r:embed="rId12" cstate="print"/>
          <a:srcRect/>
          <a:stretch>
            <a:fillRect/>
          </a:stretch>
        </p:blipFill>
        <p:spPr bwMode="auto">
          <a:xfrm>
            <a:off x="0" y="410939"/>
            <a:ext cx="9144000" cy="785813"/>
          </a:xfrm>
          <a:prstGeom prst="rect">
            <a:avLst/>
          </a:prstGeom>
          <a:noFill/>
          <a:ln w="9525">
            <a:noFill/>
            <a:miter lim="800000"/>
            <a:headEnd/>
            <a:tailEnd/>
          </a:ln>
        </p:spPr>
      </p:pic>
      <p:sp>
        <p:nvSpPr>
          <p:cNvPr id="20" name="Arrondir un rectangle avec un coin diagonal 19"/>
          <p:cNvSpPr/>
          <p:nvPr>
            <p:custDataLst>
              <p:tags r:id="rId4"/>
            </p:custDataLst>
          </p:nvPr>
        </p:nvSpPr>
        <p:spPr>
          <a:xfrm>
            <a:off x="7128566" y="43200"/>
            <a:ext cx="2015434" cy="525122"/>
          </a:xfrm>
          <a:prstGeom prst="round2Diag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dirty="0" smtClean="0">
                <a:latin typeface="Modern No. 20" pitchFamily="18" charset="0"/>
                <a:cs typeface="Times New Roman" pitchFamily="18" charset="0"/>
              </a:rPr>
              <a:t>Mise en œuvre</a:t>
            </a:r>
            <a:endParaRPr lang="fr-FR" sz="2000" dirty="0">
              <a:latin typeface="Modern No. 20" pitchFamily="18" charset="0"/>
              <a:cs typeface="Times New Roman" pitchFamily="18" charset="0"/>
            </a:endParaRPr>
          </a:p>
        </p:txBody>
      </p:sp>
      <p:pic>
        <p:nvPicPr>
          <p:cNvPr id="22" name="Picture 12"/>
          <p:cNvPicPr preferRelativeResize="0">
            <a:picLocks noChangeArrowheads="1"/>
          </p:cNvPicPr>
          <p:nvPr>
            <p:custDataLst>
              <p:tags r:id="rId5"/>
            </p:custDataLst>
          </p:nvPr>
        </p:nvPicPr>
        <p:blipFill>
          <a:blip r:embed="rId13" cstate="print"/>
          <a:srcRect/>
          <a:stretch>
            <a:fillRect/>
          </a:stretch>
        </p:blipFill>
        <p:spPr bwMode="auto">
          <a:xfrm>
            <a:off x="7776000" y="586800"/>
            <a:ext cx="503238" cy="503238"/>
          </a:xfrm>
          <a:prstGeom prst="rect">
            <a:avLst/>
          </a:prstGeom>
          <a:noFill/>
          <a:ln w="9525">
            <a:noFill/>
            <a:miter lim="800000"/>
            <a:headEnd/>
            <a:tailEnd/>
          </a:ln>
        </p:spPr>
      </p:pic>
      <p:sp>
        <p:nvSpPr>
          <p:cNvPr id="13" name="Ellipse 12"/>
          <p:cNvSpPr/>
          <p:nvPr/>
        </p:nvSpPr>
        <p:spPr>
          <a:xfrm>
            <a:off x="7884368" y="6309320"/>
            <a:ext cx="802432" cy="43204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dirty="0" smtClean="0">
                <a:solidFill>
                  <a:schemeClr val="tx1"/>
                </a:solidFill>
              </a:rPr>
              <a:t>29</a:t>
            </a:r>
            <a:endParaRPr lang="fr-FR" sz="2000" dirty="0">
              <a:solidFill>
                <a:schemeClr val="tx1"/>
              </a:solidFill>
            </a:endParaRPr>
          </a:p>
        </p:txBody>
      </p:sp>
      <p:sp>
        <p:nvSpPr>
          <p:cNvPr id="23" name="Rectangle à coins arrondis 22"/>
          <p:cNvSpPr/>
          <p:nvPr>
            <p:custDataLst>
              <p:tags r:id="rId6"/>
            </p:custDataLst>
          </p:nvPr>
        </p:nvSpPr>
        <p:spPr>
          <a:xfrm>
            <a:off x="71406" y="1090038"/>
            <a:ext cx="5220674" cy="612000"/>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r>
              <a:rPr lang="fr-FR" sz="2400" dirty="0" smtClean="0">
                <a:latin typeface="Modern No. 20" pitchFamily="18" charset="0"/>
              </a:rPr>
              <a:t>Proposition d’une approche d’évaluation</a:t>
            </a:r>
            <a:endParaRPr lang="fr-FR" sz="2400" dirty="0">
              <a:latin typeface="Modern No. 20" pitchFamily="18" charset="0"/>
            </a:endParaRPr>
          </a:p>
        </p:txBody>
      </p:sp>
      <p:sp>
        <p:nvSpPr>
          <p:cNvPr id="76801" name="Rectangle 1"/>
          <p:cNvSpPr>
            <a:spLocks noChangeArrowheads="1"/>
          </p:cNvSpPr>
          <p:nvPr/>
        </p:nvSpPr>
        <p:spPr bwMode="auto">
          <a:xfrm>
            <a:off x="0" y="2019618"/>
            <a:ext cx="9144000"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Low" fontAlgn="base">
              <a:spcBef>
                <a:spcPct val="0"/>
              </a:spcBef>
              <a:spcAft>
                <a:spcPct val="0"/>
              </a:spcAft>
            </a:pPr>
            <a:r>
              <a:rPr lang="fr-FR" sz="2800" dirty="0" smtClean="0">
                <a:latin typeface="Modern No. 20" pitchFamily="18" charset="0"/>
              </a:rPr>
              <a:t>L’évaluation finale (F-Mesure) est calculée par l’équation suivante :</a:t>
            </a:r>
          </a:p>
          <a:p>
            <a:pPr algn="justLow" fontAlgn="base">
              <a:spcBef>
                <a:spcPct val="0"/>
              </a:spcBef>
              <a:spcAft>
                <a:spcPct val="0"/>
              </a:spcAft>
            </a:pPr>
            <a:endParaRPr lang="fr-FR" sz="2800" dirty="0" smtClean="0">
              <a:latin typeface="Modern No. 20" pitchFamily="18" charset="0"/>
            </a:endParaRPr>
          </a:p>
          <a:p>
            <a:pPr lvl="0" algn="justLow" fontAlgn="base">
              <a:spcBef>
                <a:spcPct val="0"/>
              </a:spcBef>
              <a:spcAft>
                <a:spcPct val="0"/>
              </a:spcAft>
            </a:pPr>
            <a:endParaRPr kumimoji="0" lang="fr-FR" sz="2800" b="0" i="0" u="none" strike="noStrike" cap="none" normalizeH="0" baseline="0" dirty="0" smtClean="0">
              <a:ln>
                <a:noFill/>
              </a:ln>
              <a:effectLst/>
              <a:latin typeface="Modern No. 20" pitchFamily="18" charset="0"/>
              <a:cs typeface="Arial" pitchFamily="34" charset="0"/>
            </a:endParaRPr>
          </a:p>
        </p:txBody>
      </p:sp>
      <p:pic>
        <p:nvPicPr>
          <p:cNvPr id="26" name="Image 25" descr="fmesure.PNG"/>
          <p:cNvPicPr>
            <a:picLocks noChangeAspect="1"/>
          </p:cNvPicPr>
          <p:nvPr/>
        </p:nvPicPr>
        <p:blipFill>
          <a:blip r:embed="rId14" cstate="print"/>
          <a:stretch>
            <a:fillRect/>
          </a:stretch>
        </p:blipFill>
        <p:spPr>
          <a:xfrm>
            <a:off x="2555776" y="3356992"/>
            <a:ext cx="3810532" cy="938625"/>
          </a:xfrm>
          <a:prstGeom prst="rect">
            <a:avLst/>
          </a:prstGeom>
        </p:spPr>
      </p:pic>
      <p:sp>
        <p:nvSpPr>
          <p:cNvPr id="24" name="Arrondir un rectangle avec un coin diagonal 23"/>
          <p:cNvSpPr/>
          <p:nvPr>
            <p:custDataLst>
              <p:tags r:id="rId7"/>
            </p:custDataLst>
          </p:nvPr>
        </p:nvSpPr>
        <p:spPr>
          <a:xfrm>
            <a:off x="7140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ea typeface="MS Mincho"/>
                <a:cs typeface="Arial"/>
              </a:rPr>
              <a:t>T.A.L</a:t>
            </a:r>
            <a:endParaRPr lang="fr-FR" sz="2400" dirty="0">
              <a:latin typeface="Modern No. 20" pitchFamily="18" charset="0"/>
            </a:endParaRPr>
          </a:p>
        </p:txBody>
      </p:sp>
      <p:sp>
        <p:nvSpPr>
          <p:cNvPr id="25" name="Arrondir un rectangle avec un coin diagonal 24"/>
          <p:cNvSpPr/>
          <p:nvPr>
            <p:custDataLst>
              <p:tags r:id="rId8"/>
            </p:custDataLst>
          </p:nvPr>
        </p:nvSpPr>
        <p:spPr>
          <a:xfrm>
            <a:off x="183569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T.A.L.A</a:t>
            </a:r>
            <a:endParaRPr lang="fr-FR" sz="2400" dirty="0">
              <a:latin typeface="Modern No. 20" pitchFamily="18" charset="0"/>
              <a:cs typeface="Times New Roman" pitchFamily="18" charset="0"/>
            </a:endParaRPr>
          </a:p>
        </p:txBody>
      </p:sp>
      <p:sp>
        <p:nvSpPr>
          <p:cNvPr id="27" name="Arrondir un rectangle avec un coin diagonal 26"/>
          <p:cNvSpPr/>
          <p:nvPr>
            <p:custDataLst>
              <p:tags r:id="rId9"/>
            </p:custDataLst>
          </p:nvPr>
        </p:nvSpPr>
        <p:spPr>
          <a:xfrm>
            <a:off x="3599986" y="44624"/>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dirty="0" smtClean="0">
                <a:latin typeface="Modern No. 20" pitchFamily="18" charset="0"/>
                <a:cs typeface="Times New Roman" pitchFamily="18" charset="0"/>
              </a:rPr>
              <a:t>Cohésion lexicale</a:t>
            </a:r>
            <a:endParaRPr lang="fr-FR" dirty="0">
              <a:latin typeface="Modern No. 20" pitchFamily="18" charset="0"/>
              <a:cs typeface="Times New Roman" pitchFamily="18" charset="0"/>
            </a:endParaRPr>
          </a:p>
        </p:txBody>
      </p:sp>
    </p:spTree>
    <p:extLst>
      <p:ext uri="{BB962C8B-B14F-4D97-AF65-F5344CB8AC3E}">
        <p14:creationId xmlns:p14="http://schemas.microsoft.com/office/powerpoint/2010/main" xmlns="" val="2521212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par>
                          <p:cTn id="7" fill="hold">
                            <p:stCondLst>
                              <p:cond delay="0"/>
                            </p:stCondLst>
                            <p:childTnLst>
                              <p:par>
                                <p:cTn id="8" presetID="22" presetClass="emph" presetSubtype="0" fill="hold" grpId="1" nodeType="afterEffect">
                                  <p:stCondLst>
                                    <p:cond delay="0"/>
                                  </p:stCondLst>
                                  <p:childTnLst>
                                    <p:animClr clrSpc="hsl" dir="cw">
                                      <p:cBhvr override="childStyle">
                                        <p:cTn id="9" dur="500" fill="hold"/>
                                        <p:tgtEl>
                                          <p:spTgt spid="20"/>
                                        </p:tgtEl>
                                        <p:attrNameLst>
                                          <p:attrName>style.color</p:attrName>
                                        </p:attrNameLst>
                                      </p:cBhvr>
                                      <p:by>
                                        <p:hsl h="-7200000" s="0" l="0"/>
                                      </p:by>
                                    </p:animClr>
                                    <p:animClr clrSpc="hsl" dir="cw">
                                      <p:cBhvr>
                                        <p:cTn id="10" dur="500" fill="hold"/>
                                        <p:tgtEl>
                                          <p:spTgt spid="20"/>
                                        </p:tgtEl>
                                        <p:attrNameLst>
                                          <p:attrName>fillcolor</p:attrName>
                                        </p:attrNameLst>
                                      </p:cBhvr>
                                      <p:by>
                                        <p:hsl h="-7200000" s="0" l="0"/>
                                      </p:by>
                                    </p:animClr>
                                    <p:animClr clrSpc="hsl" dir="cw">
                                      <p:cBhvr>
                                        <p:cTn id="11" dur="500" fill="hold"/>
                                        <p:tgtEl>
                                          <p:spTgt spid="20"/>
                                        </p:tgtEl>
                                        <p:attrNameLst>
                                          <p:attrName>stroke.color</p:attrName>
                                        </p:attrNameLst>
                                      </p:cBhvr>
                                      <p:by>
                                        <p:hsl h="-7200000" s="0" l="0"/>
                                      </p:by>
                                    </p:animClr>
                                    <p:set>
                                      <p:cBhvr>
                                        <p:cTn id="12" dur="500" fill="hold"/>
                                        <p:tgtEl>
                                          <p:spTgt spid="20"/>
                                        </p:tgtEl>
                                        <p:attrNameLst>
                                          <p:attrName>fill.type</p:attrName>
                                        </p:attrNameLst>
                                      </p:cBhvr>
                                      <p:to>
                                        <p:strVal val="solid"/>
                                      </p:to>
                                    </p:set>
                                  </p:childTnLst>
                                </p:cTn>
                              </p:par>
                            </p:childTnLst>
                          </p:cTn>
                        </p:par>
                        <p:par>
                          <p:cTn id="13" fill="hold">
                            <p:stCondLst>
                              <p:cond delay="500"/>
                            </p:stCondLst>
                            <p:childTnLst>
                              <p:par>
                                <p:cTn id="14" presetID="1" presetClass="exit"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hidden"/>
                                      </p:to>
                                    </p:set>
                                  </p:childTnLst>
                                </p:cTn>
                              </p:par>
                            </p:childTnLst>
                          </p:cTn>
                        </p:par>
                        <p:par>
                          <p:cTn id="16" fill="hold">
                            <p:stCondLst>
                              <p:cond delay="500"/>
                            </p:stCondLst>
                            <p:childTnLst>
                              <p:par>
                                <p:cTn id="17" presetID="1" presetClass="entr" presetSubtype="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par>
                          <p:cTn id="19" fill="hold">
                            <p:stCondLst>
                              <p:cond delay="500"/>
                            </p:stCondLst>
                            <p:childTnLst>
                              <p:par>
                                <p:cTn id="20" presetID="12" presetClass="entr" presetSubtype="8"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500"/>
                                        <p:tgtEl>
                                          <p:spTgt spid="23"/>
                                        </p:tgtEl>
                                        <p:attrNameLst>
                                          <p:attrName>ppt_x</p:attrName>
                                        </p:attrNameLst>
                                      </p:cBhvr>
                                      <p:tavLst>
                                        <p:tav tm="0">
                                          <p:val>
                                            <p:strVal val="#ppt_x-#ppt_w*1.125000"/>
                                          </p:val>
                                        </p:tav>
                                        <p:tav tm="100000">
                                          <p:val>
                                            <p:strVal val="#ppt_x"/>
                                          </p:val>
                                        </p:tav>
                                      </p:tavLst>
                                    </p:anim>
                                    <p:animEffect transition="in" filter="wipe(right)">
                                      <p:cBhvr>
                                        <p:cTn id="23" dur="500"/>
                                        <p:tgtEl>
                                          <p:spTgt spid="23"/>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76801">
                                            <p:txEl>
                                              <p:pRg st="0" end="0"/>
                                            </p:txEl>
                                          </p:spTgt>
                                        </p:tgtEl>
                                        <p:attrNameLst>
                                          <p:attrName>style.visibility</p:attrName>
                                        </p:attrNameLst>
                                      </p:cBhvr>
                                      <p:to>
                                        <p:strVal val="visible"/>
                                      </p:to>
                                    </p:set>
                                    <p:anim calcmode="lin" valueType="num">
                                      <p:cBhvr additive="base">
                                        <p:cTn id="28" dur="500" fill="hold"/>
                                        <p:tgtEl>
                                          <p:spTgt spid="76801">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680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4" presetClass="entr" presetSubtype="0" fill="hold" nodeType="clickEffect">
                                  <p:stCondLst>
                                    <p:cond delay="0"/>
                                  </p:stCondLst>
                                  <p:childTnLst>
                                    <p:set>
                                      <p:cBhvr>
                                        <p:cTn id="33" dur="1" fill="hold">
                                          <p:stCondLst>
                                            <p:cond delay="0"/>
                                          </p:stCondLst>
                                        </p:cTn>
                                        <p:tgtEl>
                                          <p:spTgt spid="26"/>
                                        </p:tgtEl>
                                        <p:attrNameLst>
                                          <p:attrName>style.visibility</p:attrName>
                                        </p:attrNameLst>
                                      </p:cBhvr>
                                      <p:to>
                                        <p:strVal val="visible"/>
                                      </p:to>
                                    </p:set>
                                    <p:anim from="(-#ppt_w/2)" to="(#ppt_x)" calcmode="lin" valueType="num">
                                      <p:cBhvr>
                                        <p:cTn id="34" dur="600" fill="hold">
                                          <p:stCondLst>
                                            <p:cond delay="0"/>
                                          </p:stCondLst>
                                        </p:cTn>
                                        <p:tgtEl>
                                          <p:spTgt spid="26"/>
                                        </p:tgtEl>
                                        <p:attrNameLst>
                                          <p:attrName>ppt_x</p:attrName>
                                        </p:attrNameLst>
                                      </p:cBhvr>
                                    </p:anim>
                                    <p:anim from="0" to="-1.0" calcmode="lin" valueType="num">
                                      <p:cBhvr>
                                        <p:cTn id="35" dur="200" decel="50000" autoRev="1" fill="hold">
                                          <p:stCondLst>
                                            <p:cond delay="600"/>
                                          </p:stCondLst>
                                        </p:cTn>
                                        <p:tgtEl>
                                          <p:spTgt spid="26"/>
                                        </p:tgtEl>
                                        <p:attrNameLst>
                                          <p:attrName>xshear</p:attrName>
                                        </p:attrNameLst>
                                      </p:cBhvr>
                                    </p:anim>
                                    <p:animScale>
                                      <p:cBhvr>
                                        <p:cTn id="36" dur="200" decel="100000" autoRev="1" fill="hold">
                                          <p:stCondLst>
                                            <p:cond delay="600"/>
                                          </p:stCondLst>
                                        </p:cTn>
                                        <p:tgtEl>
                                          <p:spTgt spid="26"/>
                                        </p:tgtEl>
                                      </p:cBhvr>
                                      <p:from x="100000" y="100000"/>
                                      <p:to x="80000" y="100000"/>
                                    </p:animScale>
                                    <p:anim by="(#ppt_h/3+#ppt_w*0.1)" calcmode="lin" valueType="num">
                                      <p:cBhvr additive="sum">
                                        <p:cTn id="37" dur="200" decel="100000" autoRev="1" fill="hold">
                                          <p:stCondLst>
                                            <p:cond delay="600"/>
                                          </p:stCondLst>
                                        </p:cTn>
                                        <p:tgtEl>
                                          <p:spTgt spid="26"/>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animBg="1"/>
      <p:bldP spid="20" grpId="1" animBg="1"/>
      <p:bldP spid="2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Rectangle 68"/>
          <p:cNvSpPr/>
          <p:nvPr>
            <p:custDataLst>
              <p:tags r:id="rId1"/>
            </p:custDataLst>
          </p:nvPr>
        </p:nvSpPr>
        <p:spPr>
          <a:xfrm>
            <a:off x="539552" y="1772816"/>
            <a:ext cx="8390072" cy="498663"/>
          </a:xfrm>
          <a:prstGeom prst="rect">
            <a:avLst/>
          </a:prstGeom>
        </p:spPr>
        <p:txBody>
          <a:bodyPr wrap="square">
            <a:spAutoFit/>
          </a:bodyPr>
          <a:lstStyle/>
          <a:p>
            <a:pPr algn="just">
              <a:lnSpc>
                <a:spcPct val="150000"/>
              </a:lnSpc>
            </a:pPr>
            <a:endParaRPr lang="fr-FR" sz="2000" dirty="0" smtClean="0">
              <a:solidFill>
                <a:schemeClr val="bg1"/>
              </a:solidFill>
              <a:latin typeface="Times New Roman"/>
              <a:ea typeface="Calibri"/>
            </a:endParaRPr>
          </a:p>
        </p:txBody>
      </p:sp>
      <p:sp>
        <p:nvSpPr>
          <p:cNvPr id="13" name="Titre 1"/>
          <p:cNvSpPr txBox="1">
            <a:spLocks/>
          </p:cNvSpPr>
          <p:nvPr>
            <p:custDataLst>
              <p:tags r:id="rId2"/>
            </p:custDataLst>
          </p:nvPr>
        </p:nvSpPr>
        <p:spPr>
          <a:xfrm>
            <a:off x="457200" y="274638"/>
            <a:ext cx="8229600" cy="868346"/>
          </a:xfrm>
          <a:prstGeom prst="rect">
            <a:avLst/>
          </a:prstGeom>
        </p:spPr>
        <p:txBody>
          <a:bodyPr>
            <a:scene3d>
              <a:camera prst="orthographicFront"/>
              <a:lightRig rig="glow" dir="tl">
                <a:rot lat="0" lon="0" rev="5400000"/>
              </a:lightRig>
            </a:scene3d>
            <a:sp3d contourW="12700">
              <a:bevelT w="25400" h="25400"/>
              <a:contourClr>
                <a:schemeClr val="accent6">
                  <a:shade val="73000"/>
                </a:schemeClr>
              </a:contourClr>
            </a:sp3d>
          </a:bodyPr>
          <a:lstStyle/>
          <a:p>
            <a:pPr algn="ctr">
              <a:spcBef>
                <a:spcPct val="0"/>
              </a:spcBef>
              <a:defRPr/>
            </a:pPr>
            <a:r>
              <a:rPr lang="fr-FR" sz="4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ea typeface="+mj-ea"/>
                <a:cs typeface="Times New Roman" pitchFamily="18" charset="0"/>
              </a:rPr>
              <a:t>Conclusion</a:t>
            </a:r>
            <a:endParaRPr lang="fr-FR" sz="4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ea typeface="+mj-ea"/>
              <a:cs typeface="Times New Roman" pitchFamily="18" charset="0"/>
            </a:endParaRPr>
          </a:p>
        </p:txBody>
      </p:sp>
      <p:sp>
        <p:nvSpPr>
          <p:cNvPr id="4" name="Ellipse 3"/>
          <p:cNvSpPr/>
          <p:nvPr/>
        </p:nvSpPr>
        <p:spPr>
          <a:xfrm>
            <a:off x="7884368" y="6309320"/>
            <a:ext cx="802432" cy="43204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dirty="0" smtClean="0">
                <a:solidFill>
                  <a:schemeClr val="tx1"/>
                </a:solidFill>
              </a:rPr>
              <a:t>30</a:t>
            </a:r>
            <a:endParaRPr lang="fr-FR" sz="2000" dirty="0">
              <a:solidFill>
                <a:schemeClr val="tx1"/>
              </a:solidFill>
            </a:endParaRPr>
          </a:p>
        </p:txBody>
      </p:sp>
      <p:sp>
        <p:nvSpPr>
          <p:cNvPr id="5" name="Titre 1"/>
          <p:cNvSpPr txBox="1">
            <a:spLocks/>
          </p:cNvSpPr>
          <p:nvPr>
            <p:custDataLst>
              <p:tags r:id="rId3"/>
            </p:custDataLst>
          </p:nvPr>
        </p:nvSpPr>
        <p:spPr>
          <a:xfrm>
            <a:off x="539552" y="1772816"/>
            <a:ext cx="8229600" cy="4017669"/>
          </a:xfrm>
          <a:prstGeom prst="rect">
            <a:avLst/>
          </a:prstGeom>
        </p:spPr>
        <p:txBody>
          <a:bodyPr>
            <a:scene3d>
              <a:camera prst="orthographicFront"/>
              <a:lightRig rig="glow" dir="tl">
                <a:rot lat="0" lon="0" rev="5400000"/>
              </a:lightRig>
            </a:scene3d>
            <a:sp3d contourW="12700">
              <a:bevelT w="25400" h="25400"/>
              <a:contourClr>
                <a:schemeClr val="accent6">
                  <a:shade val="73000"/>
                </a:schemeClr>
              </a:contourClr>
            </a:sp3d>
          </a:bodyPr>
          <a:lstStyle/>
          <a:p>
            <a:pPr algn="just">
              <a:spcBef>
                <a:spcPct val="0"/>
              </a:spcBef>
              <a:defRPr/>
            </a:pPr>
            <a:r>
              <a:rPr lang="fr-FR" sz="3200" dirty="0">
                <a:latin typeface="Andalus" panose="02020603050405020304" pitchFamily="18" charset="-78"/>
                <a:cs typeface="Andalus" panose="02020603050405020304" pitchFamily="18" charset="-78"/>
              </a:rPr>
              <a:t>Actuellement, la détection automatique de la cohésion lexicale se base principalement sur les répétitions des termes ayant des structures morphologiques proches. </a:t>
            </a:r>
            <a:endParaRPr lang="fr-FR" sz="3200" dirty="0" smtClean="0">
              <a:latin typeface="Andalus" panose="02020603050405020304" pitchFamily="18" charset="-78"/>
              <a:cs typeface="Andalus" panose="02020603050405020304" pitchFamily="18" charset="-78"/>
            </a:endParaRPr>
          </a:p>
          <a:p>
            <a:pPr algn="just">
              <a:spcBef>
                <a:spcPct val="0"/>
              </a:spcBef>
              <a:defRPr/>
            </a:pPr>
            <a:r>
              <a:rPr lang="fr-FR" sz="3200" dirty="0">
                <a:latin typeface="Andalus" panose="02020603050405020304" pitchFamily="18" charset="-78"/>
                <a:cs typeface="Andalus" panose="02020603050405020304" pitchFamily="18" charset="-78"/>
              </a:rPr>
              <a:t> Afin de faire une évaluation adéquate d’un système de détection de cohésion, nous prévoyons compléter notre travail par une approche de segmentation thématique linéaire ou hiérarchique.</a:t>
            </a:r>
            <a:endParaRPr lang="fr-FR" sz="32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ndalus" panose="02020603050405020304" pitchFamily="18" charset="-78"/>
              <a:ea typeface="+mj-ea"/>
              <a:cs typeface="Andalus" panose="02020603050405020304" pitchFamily="18" charset="-78"/>
            </a:endParaRPr>
          </a:p>
        </p:txBody>
      </p:sp>
    </p:spTree>
    <p:extLst>
      <p:ext uri="{BB962C8B-B14F-4D97-AF65-F5344CB8AC3E}">
        <p14:creationId xmlns:p14="http://schemas.microsoft.com/office/powerpoint/2010/main" xmlns="" val="2155358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nodePh="1">
                                  <p:stCondLst>
                                    <p:cond delay="0"/>
                                  </p:stCondLst>
                                  <p:endCondLst>
                                    <p:cond evt="begin" delay="0">
                                      <p:tn val="10"/>
                                    </p:cond>
                                  </p:endCondLst>
                                  <p:childTnLst>
                                    <p:set>
                                      <p:cBhvr>
                                        <p:cTn id="11" dur="1" fill="hold">
                                          <p:stCondLst>
                                            <p:cond delay="0"/>
                                          </p:stCondLst>
                                        </p:cTn>
                                        <p:tgtEl>
                                          <p:spTgt spid="69"/>
                                        </p:tgtEl>
                                        <p:attrNameLst>
                                          <p:attrName>style.visibility</p:attrName>
                                        </p:attrNameLst>
                                      </p:cBhvr>
                                      <p:to>
                                        <p:strVal val="visible"/>
                                      </p:to>
                                    </p:set>
                                    <p:anim calcmode="lin" valueType="num">
                                      <p:cBhvr additive="base">
                                        <p:cTn id="12" dur="500" fill="hold"/>
                                        <p:tgtEl>
                                          <p:spTgt spid="69"/>
                                        </p:tgtEl>
                                        <p:attrNameLst>
                                          <p:attrName>ppt_x</p:attrName>
                                        </p:attrNameLst>
                                      </p:cBhvr>
                                      <p:tavLst>
                                        <p:tav tm="0">
                                          <p:val>
                                            <p:strVal val="0-#ppt_w/2"/>
                                          </p:val>
                                        </p:tav>
                                        <p:tav tm="100000">
                                          <p:val>
                                            <p:strVal val="#ppt_x"/>
                                          </p:val>
                                        </p:tav>
                                      </p:tavLst>
                                    </p:anim>
                                    <p:anim calcmode="lin" valueType="num">
                                      <p:cBhvr additive="base">
                                        <p:cTn id="13" dur="500" fill="hold"/>
                                        <p:tgtEl>
                                          <p:spTgt spid="6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13"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custDataLst>
              <p:tags r:id="rId1"/>
            </p:custDataLst>
          </p:nvPr>
        </p:nvSpPr>
        <p:spPr>
          <a:xfrm>
            <a:off x="0" y="476672"/>
            <a:ext cx="9144000" cy="2123658"/>
          </a:xfrm>
          <a:prstGeom prst="rect">
            <a:avLst/>
          </a:prstGeom>
          <a:noFill/>
          <a:effectLst>
            <a:reflection blurRad="6350" stA="50000" endA="300" endPos="38500" dist="50800" dir="5400000" sy="-100000" algn="bl" rotWithShape="0"/>
          </a:effectLst>
        </p:spPr>
        <p:txBody>
          <a:bodyPr wrap="square" rtlCol="0">
            <a:spAutoFit/>
            <a:scene3d>
              <a:camera prst="isometricOffAxis1Right"/>
              <a:lightRig rig="glow" dir="tl">
                <a:rot lat="0" lon="0" rev="5400000"/>
              </a:lightRig>
            </a:scene3d>
            <a:sp3d contourW="12700">
              <a:bevelT w="25400" h="25400"/>
              <a:contourClr>
                <a:schemeClr val="accent6">
                  <a:shade val="73000"/>
                </a:schemeClr>
              </a:contourClr>
            </a:sp3d>
          </a:bodyPr>
          <a:lstStyle/>
          <a:p>
            <a:pPr algn="ctr"/>
            <a:r>
              <a:rPr lang="fr-FR" sz="6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6">
                      <a:satMod val="175000"/>
                      <a:alpha val="40000"/>
                    </a:schemeClr>
                  </a:glow>
                  <a:outerShdw blurRad="80000" dist="40000" dir="5040000" algn="tl">
                    <a:srgbClr val="000000">
                      <a:alpha val="30000"/>
                    </a:srgbClr>
                  </a:outerShdw>
                </a:effectLst>
                <a:latin typeface="Comic Sans MS" pitchFamily="66" charset="0"/>
              </a:rPr>
              <a:t>Merci pour</a:t>
            </a:r>
          </a:p>
          <a:p>
            <a:pPr algn="ctr"/>
            <a:r>
              <a:rPr lang="fr-FR" sz="6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6">
                      <a:satMod val="175000"/>
                      <a:alpha val="40000"/>
                    </a:schemeClr>
                  </a:glow>
                  <a:outerShdw blurRad="80000" dist="40000" dir="5040000" algn="tl">
                    <a:srgbClr val="000000">
                      <a:alpha val="30000"/>
                    </a:srgbClr>
                  </a:outerShdw>
                </a:effectLst>
                <a:latin typeface="Comic Sans MS" pitchFamily="66" charset="0"/>
              </a:rPr>
              <a:t> vo</a:t>
            </a:r>
            <a:r>
              <a:rPr lang="fr-FR" sz="6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6">
                      <a:satMod val="175000"/>
                      <a:alpha val="40000"/>
                    </a:schemeClr>
                  </a:glow>
                  <a:outerShdw blurRad="80000" dist="40000" dir="5040000" algn="tl">
                    <a:srgbClr val="000000">
                      <a:alpha val="30000"/>
                    </a:srgbClr>
                  </a:outerShdw>
                </a:effectLst>
                <a:latin typeface="Book Antiqua" pitchFamily="18" charset="0"/>
              </a:rPr>
              <a:t>t</a:t>
            </a:r>
            <a:r>
              <a:rPr lang="fr-FR" sz="6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6">
                      <a:satMod val="175000"/>
                      <a:alpha val="40000"/>
                    </a:schemeClr>
                  </a:glow>
                  <a:outerShdw blurRad="80000" dist="40000" dir="5040000" algn="tl">
                    <a:srgbClr val="000000">
                      <a:alpha val="30000"/>
                    </a:srgbClr>
                  </a:outerShdw>
                </a:effectLst>
                <a:latin typeface="Comic Sans MS" pitchFamily="66" charset="0"/>
              </a:rPr>
              <a:t>re a</a:t>
            </a:r>
            <a:r>
              <a:rPr lang="fr-FR" sz="6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6">
                      <a:satMod val="175000"/>
                      <a:alpha val="40000"/>
                    </a:schemeClr>
                  </a:glow>
                  <a:outerShdw blurRad="80000" dist="40000" dir="5040000" algn="tl">
                    <a:srgbClr val="000000">
                      <a:alpha val="30000"/>
                    </a:srgbClr>
                  </a:outerShdw>
                </a:effectLst>
                <a:latin typeface="Book Antiqua" pitchFamily="18" charset="0"/>
              </a:rPr>
              <a:t>tt</a:t>
            </a:r>
            <a:r>
              <a:rPr lang="fr-FR" sz="6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6">
                      <a:satMod val="175000"/>
                      <a:alpha val="40000"/>
                    </a:schemeClr>
                  </a:glow>
                  <a:outerShdw blurRad="80000" dist="40000" dir="5040000" algn="tl">
                    <a:srgbClr val="000000">
                      <a:alpha val="30000"/>
                    </a:srgbClr>
                  </a:outerShdw>
                </a:effectLst>
                <a:latin typeface="Comic Sans MS" pitchFamily="66" charset="0"/>
              </a:rPr>
              <a:t>en</a:t>
            </a:r>
            <a:r>
              <a:rPr lang="fr-FR" sz="6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6">
                      <a:satMod val="175000"/>
                      <a:alpha val="40000"/>
                    </a:schemeClr>
                  </a:glow>
                  <a:outerShdw blurRad="80000" dist="40000" dir="5040000" algn="tl">
                    <a:srgbClr val="000000">
                      <a:alpha val="30000"/>
                    </a:srgbClr>
                  </a:outerShdw>
                </a:effectLst>
                <a:latin typeface="Book Antiqua" pitchFamily="18" charset="0"/>
              </a:rPr>
              <a:t>t</a:t>
            </a:r>
            <a:r>
              <a:rPr lang="fr-FR" sz="6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6">
                      <a:satMod val="175000"/>
                      <a:alpha val="40000"/>
                    </a:schemeClr>
                  </a:glow>
                  <a:outerShdw blurRad="80000" dist="40000" dir="5040000" algn="tl">
                    <a:srgbClr val="000000">
                      <a:alpha val="30000"/>
                    </a:srgbClr>
                  </a:outerShdw>
                </a:effectLst>
                <a:latin typeface="Comic Sans MS" pitchFamily="66" charset="0"/>
              </a:rPr>
              <a:t>ion</a:t>
            </a:r>
            <a:endParaRPr lang="fr-FR" sz="6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6">
                    <a:satMod val="175000"/>
                    <a:alpha val="40000"/>
                  </a:schemeClr>
                </a:glow>
                <a:outerShdw blurRad="80000" dist="40000" dir="5040000" algn="tl">
                  <a:srgbClr val="000000">
                    <a:alpha val="30000"/>
                  </a:srgbClr>
                </a:outerShdw>
              </a:effectLst>
              <a:latin typeface="Comic Sans MS" pitchFamily="66" charset="0"/>
            </a:endParaRPr>
          </a:p>
        </p:txBody>
      </p:sp>
    </p:spTree>
    <p:extLst>
      <p:ext uri="{BB962C8B-B14F-4D97-AF65-F5344CB8AC3E}">
        <p14:creationId xmlns:p14="http://schemas.microsoft.com/office/powerpoint/2010/main" xmlns="" val="2776248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Right)">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rrondir un rectangle avec un coin diagonal 1"/>
          <p:cNvSpPr/>
          <p:nvPr>
            <p:custDataLst>
              <p:tags r:id="rId1"/>
            </p:custDataLst>
          </p:nvPr>
        </p:nvSpPr>
        <p:spPr>
          <a:xfrm>
            <a:off x="1692000" y="1700808"/>
            <a:ext cx="6480000" cy="864432"/>
          </a:xfrm>
          <a:prstGeom prst="round2DiagRect">
            <a:avLst/>
          </a:prstGeom>
          <a:scene3d>
            <a:camera prst="perspectiveRelaxedModerately"/>
            <a:lightRig rig="threePt" dir="t"/>
          </a:scene3d>
        </p:spPr>
        <p:style>
          <a:lnRef idx="1">
            <a:schemeClr val="accent5"/>
          </a:lnRef>
          <a:fillRef idx="2">
            <a:schemeClr val="accent5"/>
          </a:fillRef>
          <a:effectRef idx="1">
            <a:schemeClr val="accent5"/>
          </a:effectRef>
          <a:fontRef idx="minor">
            <a:schemeClr val="dk1"/>
          </a:fontRef>
        </p:style>
        <p:txBody>
          <a:bodyPr rtlCol="0" anchor="ctr"/>
          <a:lstStyle/>
          <a:p>
            <a:pPr lvl="0" algn="ctr"/>
            <a:r>
              <a:rPr lang="fr-FR" sz="2800" dirty="0" smtClean="0">
                <a:solidFill>
                  <a:schemeClr val="tx1"/>
                </a:solidFill>
                <a:latin typeface="Times New Roman" pitchFamily="18" charset="0"/>
                <a:cs typeface="Times New Roman" pitchFamily="18" charset="0"/>
              </a:rPr>
              <a:t>Traitement automatique des langues </a:t>
            </a:r>
          </a:p>
          <a:p>
            <a:pPr lvl="0" algn="ctr"/>
            <a:r>
              <a:rPr lang="fr-FR" sz="2800" dirty="0" smtClean="0">
                <a:solidFill>
                  <a:schemeClr val="tx1"/>
                </a:solidFill>
                <a:latin typeface="Times New Roman" pitchFamily="18" charset="0"/>
                <a:cs typeface="Times New Roman" pitchFamily="18" charset="0"/>
              </a:rPr>
              <a:t>(T.A.L)</a:t>
            </a:r>
          </a:p>
        </p:txBody>
      </p:sp>
      <p:sp>
        <p:nvSpPr>
          <p:cNvPr id="3" name="Ellipse 2"/>
          <p:cNvSpPr/>
          <p:nvPr>
            <p:custDataLst>
              <p:tags r:id="rId2"/>
            </p:custDataLst>
          </p:nvPr>
        </p:nvSpPr>
        <p:spPr>
          <a:xfrm>
            <a:off x="972000" y="1628800"/>
            <a:ext cx="900000" cy="935672"/>
          </a:xfrm>
          <a:prstGeom prst="ellipse">
            <a:avLst/>
          </a:prstGeom>
          <a:ln>
            <a:solidFill>
              <a:srgbClr val="FFCCFF"/>
            </a:solidFill>
          </a:ln>
          <a:scene3d>
            <a:camera prst="perspectiveRelaxedModerately"/>
            <a:lightRig rig="threePt" dir="t">
              <a:rot lat="0" lon="0" rev="1200000"/>
            </a:lightRig>
          </a:scene3d>
          <a:sp3d>
            <a:bevelT w="63500" h="25400"/>
          </a:sp3d>
        </p:spPr>
        <p:style>
          <a:lnRef idx="0">
            <a:schemeClr val="accent6"/>
          </a:lnRef>
          <a:fillRef idx="3">
            <a:schemeClr val="accent6"/>
          </a:fillRef>
          <a:effectRef idx="3">
            <a:schemeClr val="accent6"/>
          </a:effectRef>
          <a:fontRef idx="minor">
            <a:schemeClr val="lt1"/>
          </a:fontRef>
        </p:style>
        <p:txBody>
          <a:bodyPr rtlCol="0" anchor="ctr"/>
          <a:lstStyle/>
          <a:p>
            <a:pPr algn="ctr"/>
            <a:r>
              <a:rPr lang="fr-FR" sz="3200" dirty="0" smtClean="0">
                <a:solidFill>
                  <a:schemeClr val="tx1"/>
                </a:solidFill>
              </a:rPr>
              <a:t>1</a:t>
            </a:r>
          </a:p>
        </p:txBody>
      </p:sp>
      <p:sp>
        <p:nvSpPr>
          <p:cNvPr id="4" name="Arrondir un rectangle avec un coin diagonal 3"/>
          <p:cNvSpPr/>
          <p:nvPr>
            <p:custDataLst>
              <p:tags r:id="rId3"/>
            </p:custDataLst>
          </p:nvPr>
        </p:nvSpPr>
        <p:spPr>
          <a:xfrm>
            <a:off x="1692000" y="2492896"/>
            <a:ext cx="6480000" cy="936104"/>
          </a:xfrm>
          <a:prstGeom prst="round2DiagRect">
            <a:avLst/>
          </a:prstGeom>
          <a:scene3d>
            <a:camera prst="perspectiveRelaxedModerately"/>
            <a:lightRig rig="threePt" dir="t"/>
          </a:scene3d>
        </p:spPr>
        <p:style>
          <a:lnRef idx="1">
            <a:schemeClr val="accent5"/>
          </a:lnRef>
          <a:fillRef idx="2">
            <a:schemeClr val="accent5"/>
          </a:fillRef>
          <a:effectRef idx="1">
            <a:schemeClr val="accent5"/>
          </a:effectRef>
          <a:fontRef idx="minor">
            <a:schemeClr val="dk1"/>
          </a:fontRef>
        </p:style>
        <p:txBody>
          <a:bodyPr rtlCol="0" anchor="ctr"/>
          <a:lstStyle/>
          <a:p>
            <a:pPr algn="ctr"/>
            <a:r>
              <a:rPr lang="fr-FR" sz="3200" dirty="0" smtClean="0">
                <a:solidFill>
                  <a:schemeClr val="tx1"/>
                </a:solidFill>
                <a:latin typeface="Times New Roman" pitchFamily="18" charset="0"/>
                <a:cs typeface="Times New Roman" pitchFamily="18" charset="0"/>
              </a:rPr>
              <a:t>Traitement automatique de l’arabe</a:t>
            </a:r>
          </a:p>
          <a:p>
            <a:pPr algn="ctr"/>
            <a:r>
              <a:rPr lang="fr-FR" sz="3200" dirty="0" smtClean="0">
                <a:solidFill>
                  <a:schemeClr val="tx1"/>
                </a:solidFill>
                <a:latin typeface="Times New Roman" pitchFamily="18" charset="0"/>
                <a:cs typeface="Times New Roman" pitchFamily="18" charset="0"/>
              </a:rPr>
              <a:t>(T.A.L.A)</a:t>
            </a:r>
            <a:endParaRPr lang="fr-FR" sz="3200" dirty="0">
              <a:solidFill>
                <a:schemeClr val="tx1"/>
              </a:solidFill>
              <a:latin typeface="Times New Roman" pitchFamily="18" charset="0"/>
              <a:cs typeface="Times New Roman" pitchFamily="18" charset="0"/>
            </a:endParaRPr>
          </a:p>
        </p:txBody>
      </p:sp>
      <p:sp>
        <p:nvSpPr>
          <p:cNvPr id="5" name="Ellipse 4"/>
          <p:cNvSpPr/>
          <p:nvPr>
            <p:custDataLst>
              <p:tags r:id="rId4"/>
            </p:custDataLst>
          </p:nvPr>
        </p:nvSpPr>
        <p:spPr>
          <a:xfrm>
            <a:off x="971600" y="2492896"/>
            <a:ext cx="936104" cy="864000"/>
          </a:xfrm>
          <a:prstGeom prst="ellipse">
            <a:avLst/>
          </a:prstGeom>
          <a:scene3d>
            <a:camera prst="perspectiveRelaxedModerately"/>
            <a:lightRig rig="threePt" dir="t">
              <a:rot lat="0" lon="0" rev="1200000"/>
            </a:lightRig>
          </a:scene3d>
          <a:sp3d>
            <a:bevelT w="63500" h="25400"/>
          </a:sp3d>
        </p:spPr>
        <p:style>
          <a:lnRef idx="0">
            <a:schemeClr val="accent6"/>
          </a:lnRef>
          <a:fillRef idx="3">
            <a:schemeClr val="accent6"/>
          </a:fillRef>
          <a:effectRef idx="3">
            <a:schemeClr val="accent6"/>
          </a:effectRef>
          <a:fontRef idx="minor">
            <a:schemeClr val="lt1"/>
          </a:fontRef>
        </p:style>
        <p:txBody>
          <a:bodyPr rtlCol="0" anchor="ctr"/>
          <a:lstStyle/>
          <a:p>
            <a:pPr algn="ctr"/>
            <a:r>
              <a:rPr lang="fr-FR" sz="3200" dirty="0" smtClean="0">
                <a:solidFill>
                  <a:schemeClr val="tx1"/>
                </a:solidFill>
              </a:rPr>
              <a:t>2</a:t>
            </a:r>
          </a:p>
        </p:txBody>
      </p:sp>
      <p:sp>
        <p:nvSpPr>
          <p:cNvPr id="6" name="Arrondir un rectangle avec un coin diagonal 5"/>
          <p:cNvSpPr/>
          <p:nvPr>
            <p:custDataLst>
              <p:tags r:id="rId5"/>
            </p:custDataLst>
          </p:nvPr>
        </p:nvSpPr>
        <p:spPr>
          <a:xfrm>
            <a:off x="1692000" y="3357080"/>
            <a:ext cx="6480000" cy="864008"/>
          </a:xfrm>
          <a:prstGeom prst="round2DiagRect">
            <a:avLst/>
          </a:prstGeom>
          <a:scene3d>
            <a:camera prst="perspectiveRelaxedModerately"/>
            <a:lightRig rig="threePt" dir="t"/>
          </a:scene3d>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2800" dirty="0" smtClean="0">
                <a:latin typeface="Times New Roman" pitchFamily="18" charset="0"/>
                <a:cs typeface="Times New Roman" pitchFamily="18" charset="0"/>
              </a:rPr>
              <a:t>Identification automatique de la cohésion lexicale</a:t>
            </a:r>
            <a:endParaRPr lang="fr-FR" sz="2800" dirty="0">
              <a:solidFill>
                <a:schemeClr val="tx1"/>
              </a:solidFill>
              <a:latin typeface="Times New Roman" pitchFamily="18" charset="0"/>
              <a:cs typeface="Times New Roman" pitchFamily="18" charset="0"/>
            </a:endParaRPr>
          </a:p>
        </p:txBody>
      </p:sp>
      <p:sp>
        <p:nvSpPr>
          <p:cNvPr id="7" name="Ellipse 6"/>
          <p:cNvSpPr/>
          <p:nvPr>
            <p:custDataLst>
              <p:tags r:id="rId6"/>
            </p:custDataLst>
          </p:nvPr>
        </p:nvSpPr>
        <p:spPr>
          <a:xfrm>
            <a:off x="1007704" y="3285080"/>
            <a:ext cx="900000" cy="864000"/>
          </a:xfrm>
          <a:prstGeom prst="ellipse">
            <a:avLst/>
          </a:prstGeom>
          <a:scene3d>
            <a:camera prst="perspectiveRelaxedModerately"/>
            <a:lightRig rig="threePt" dir="t">
              <a:rot lat="0" lon="0" rev="1200000"/>
            </a:lightRig>
          </a:scene3d>
          <a:sp3d>
            <a:bevelT w="63500" h="25400"/>
          </a:sp3d>
        </p:spPr>
        <p:style>
          <a:lnRef idx="0">
            <a:schemeClr val="accent6"/>
          </a:lnRef>
          <a:fillRef idx="3">
            <a:schemeClr val="accent6"/>
          </a:fillRef>
          <a:effectRef idx="3">
            <a:schemeClr val="accent6"/>
          </a:effectRef>
          <a:fontRef idx="minor">
            <a:schemeClr val="lt1"/>
          </a:fontRef>
        </p:style>
        <p:txBody>
          <a:bodyPr rtlCol="0" anchor="ctr"/>
          <a:lstStyle/>
          <a:p>
            <a:pPr algn="ctr"/>
            <a:r>
              <a:rPr lang="fr-FR" sz="3200" dirty="0" smtClean="0">
                <a:solidFill>
                  <a:schemeClr val="tx1"/>
                </a:solidFill>
              </a:rPr>
              <a:t>3</a:t>
            </a:r>
          </a:p>
        </p:txBody>
      </p:sp>
      <p:sp>
        <p:nvSpPr>
          <p:cNvPr id="8" name="Arrondir un rectangle avec un coin diagonal 7"/>
          <p:cNvSpPr/>
          <p:nvPr>
            <p:custDataLst>
              <p:tags r:id="rId7"/>
            </p:custDataLst>
          </p:nvPr>
        </p:nvSpPr>
        <p:spPr>
          <a:xfrm>
            <a:off x="1692000" y="4221176"/>
            <a:ext cx="6480000" cy="792000"/>
          </a:xfrm>
          <a:prstGeom prst="round2DiagRect">
            <a:avLst/>
          </a:prstGeom>
          <a:scene3d>
            <a:camera prst="perspectiveRelaxedModerately"/>
            <a:lightRig rig="threePt" dir="t"/>
          </a:scene3d>
        </p:spPr>
        <p:style>
          <a:lnRef idx="1">
            <a:schemeClr val="accent5"/>
          </a:lnRef>
          <a:fillRef idx="2">
            <a:schemeClr val="accent5"/>
          </a:fillRef>
          <a:effectRef idx="1">
            <a:schemeClr val="accent5"/>
          </a:effectRef>
          <a:fontRef idx="minor">
            <a:schemeClr val="dk1"/>
          </a:fontRef>
        </p:style>
        <p:txBody>
          <a:bodyPr rtlCol="0" anchor="ctr"/>
          <a:lstStyle/>
          <a:p>
            <a:pPr algn="ctr"/>
            <a:r>
              <a:rPr lang="fr-FR" sz="3600" dirty="0" smtClean="0">
                <a:solidFill>
                  <a:schemeClr val="tx1"/>
                </a:solidFill>
                <a:latin typeface="Times New Roman" pitchFamily="18" charset="0"/>
                <a:cs typeface="Times New Roman" pitchFamily="18" charset="0"/>
              </a:rPr>
              <a:t>Conception</a:t>
            </a:r>
          </a:p>
        </p:txBody>
      </p:sp>
      <p:sp>
        <p:nvSpPr>
          <p:cNvPr id="9" name="Ellipse 8"/>
          <p:cNvSpPr/>
          <p:nvPr>
            <p:custDataLst>
              <p:tags r:id="rId8"/>
            </p:custDataLst>
          </p:nvPr>
        </p:nvSpPr>
        <p:spPr>
          <a:xfrm>
            <a:off x="1007704" y="4149176"/>
            <a:ext cx="900000" cy="864000"/>
          </a:xfrm>
          <a:prstGeom prst="ellipse">
            <a:avLst/>
          </a:prstGeom>
          <a:scene3d>
            <a:camera prst="perspectiveRelaxedModerately"/>
            <a:lightRig rig="threePt" dir="t">
              <a:rot lat="0" lon="0" rev="1200000"/>
            </a:lightRig>
          </a:scene3d>
          <a:sp3d>
            <a:bevelT w="63500" h="25400"/>
          </a:sp3d>
        </p:spPr>
        <p:style>
          <a:lnRef idx="0">
            <a:schemeClr val="accent6"/>
          </a:lnRef>
          <a:fillRef idx="3">
            <a:schemeClr val="accent6"/>
          </a:fillRef>
          <a:effectRef idx="3">
            <a:schemeClr val="accent6"/>
          </a:effectRef>
          <a:fontRef idx="minor">
            <a:schemeClr val="lt1"/>
          </a:fontRef>
        </p:style>
        <p:txBody>
          <a:bodyPr rtlCol="0" anchor="ctr"/>
          <a:lstStyle/>
          <a:p>
            <a:pPr algn="ctr"/>
            <a:r>
              <a:rPr lang="fr-FR" sz="3200" dirty="0" smtClean="0">
                <a:solidFill>
                  <a:schemeClr val="tx1"/>
                </a:solidFill>
              </a:rPr>
              <a:t>4</a:t>
            </a:r>
          </a:p>
        </p:txBody>
      </p:sp>
      <p:sp>
        <p:nvSpPr>
          <p:cNvPr id="10" name="Arrondir un rectangle avec un coin diagonal 9"/>
          <p:cNvSpPr/>
          <p:nvPr>
            <p:custDataLst>
              <p:tags r:id="rId9"/>
            </p:custDataLst>
          </p:nvPr>
        </p:nvSpPr>
        <p:spPr>
          <a:xfrm>
            <a:off x="1692000" y="5013264"/>
            <a:ext cx="6480000" cy="792000"/>
          </a:xfrm>
          <a:prstGeom prst="round2DiagRect">
            <a:avLst/>
          </a:prstGeom>
          <a:scene3d>
            <a:camera prst="perspectiveRelaxedModerately"/>
            <a:lightRig rig="threePt" dir="t"/>
          </a:scene3d>
        </p:spPr>
        <p:style>
          <a:lnRef idx="1">
            <a:schemeClr val="accent5"/>
          </a:lnRef>
          <a:fillRef idx="2">
            <a:schemeClr val="accent5"/>
          </a:fillRef>
          <a:effectRef idx="1">
            <a:schemeClr val="accent5"/>
          </a:effectRef>
          <a:fontRef idx="minor">
            <a:schemeClr val="dk1"/>
          </a:fontRef>
        </p:style>
        <p:txBody>
          <a:bodyPr rtlCol="0" anchor="ctr"/>
          <a:lstStyle/>
          <a:p>
            <a:pPr lvl="0" algn="ctr"/>
            <a:r>
              <a:rPr lang="fr-FR" sz="3600" dirty="0" smtClean="0">
                <a:solidFill>
                  <a:schemeClr val="tx1"/>
                </a:solidFill>
                <a:latin typeface="Times New Roman" pitchFamily="18" charset="0"/>
                <a:cs typeface="Times New Roman" pitchFamily="18" charset="0"/>
              </a:rPr>
              <a:t>Mise en œuvre</a:t>
            </a:r>
          </a:p>
        </p:txBody>
      </p:sp>
      <p:sp>
        <p:nvSpPr>
          <p:cNvPr id="11" name="Ellipse 10"/>
          <p:cNvSpPr/>
          <p:nvPr>
            <p:custDataLst>
              <p:tags r:id="rId10"/>
            </p:custDataLst>
          </p:nvPr>
        </p:nvSpPr>
        <p:spPr>
          <a:xfrm>
            <a:off x="1007704" y="4941264"/>
            <a:ext cx="900000" cy="936008"/>
          </a:xfrm>
          <a:prstGeom prst="ellipse">
            <a:avLst/>
          </a:prstGeom>
          <a:scene3d>
            <a:camera prst="perspectiveRelaxedModerately"/>
            <a:lightRig rig="threePt" dir="t">
              <a:rot lat="0" lon="0" rev="1200000"/>
            </a:lightRig>
          </a:scene3d>
          <a:sp3d>
            <a:bevelT w="63500" h="25400"/>
          </a:sp3d>
        </p:spPr>
        <p:style>
          <a:lnRef idx="0">
            <a:schemeClr val="accent6"/>
          </a:lnRef>
          <a:fillRef idx="3">
            <a:schemeClr val="accent6"/>
          </a:fillRef>
          <a:effectRef idx="3">
            <a:schemeClr val="accent6"/>
          </a:effectRef>
          <a:fontRef idx="minor">
            <a:schemeClr val="lt1"/>
          </a:fontRef>
        </p:style>
        <p:txBody>
          <a:bodyPr rtlCol="0" anchor="ctr"/>
          <a:lstStyle/>
          <a:p>
            <a:pPr algn="ctr"/>
            <a:r>
              <a:rPr lang="fr-FR" sz="3200" dirty="0" smtClean="0">
                <a:solidFill>
                  <a:schemeClr val="tx1"/>
                </a:solidFill>
              </a:rPr>
              <a:t>5</a:t>
            </a:r>
          </a:p>
        </p:txBody>
      </p:sp>
      <p:sp>
        <p:nvSpPr>
          <p:cNvPr id="16" name="Titre 1"/>
          <p:cNvSpPr txBox="1">
            <a:spLocks/>
          </p:cNvSpPr>
          <p:nvPr>
            <p:custDataLst>
              <p:tags r:id="rId11"/>
            </p:custDataLst>
          </p:nvPr>
        </p:nvSpPr>
        <p:spPr>
          <a:xfrm>
            <a:off x="457200" y="274638"/>
            <a:ext cx="8229600" cy="868346"/>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4400" b="0" i="1" u="none" strike="noStrike" kern="1200" cap="none" spc="0" normalizeH="0" baseline="0" noProof="0" dirty="0" smtClean="0">
                <a:ln>
                  <a:noFill/>
                </a:ln>
                <a:solidFill>
                  <a:schemeClr val="accent6">
                    <a:lumMod val="60000"/>
                    <a:lumOff val="40000"/>
                  </a:schemeClr>
                </a:solidFill>
                <a:effectLst/>
                <a:uLnTx/>
                <a:uFillTx/>
                <a:latin typeface="Times New Roman" pitchFamily="18" charset="0"/>
                <a:ea typeface="+mj-ea"/>
                <a:cs typeface="Times New Roman" pitchFamily="18" charset="0"/>
              </a:rPr>
              <a:t>Plan du travail</a:t>
            </a:r>
            <a:endParaRPr kumimoji="0" lang="fr-FR" sz="4400" b="0" i="1" u="none" strike="noStrike" kern="1200" cap="none" spc="0" normalizeH="0" baseline="0" noProof="0" dirty="0">
              <a:ln>
                <a:noFill/>
              </a:ln>
              <a:solidFill>
                <a:schemeClr val="accent6">
                  <a:lumMod val="60000"/>
                  <a:lumOff val="40000"/>
                </a:schemeClr>
              </a:solidFill>
              <a:effectLst/>
              <a:uLnTx/>
              <a:uFillTx/>
              <a:latin typeface="Times New Roman" pitchFamily="18" charset="0"/>
              <a:ea typeface="+mj-ea"/>
              <a:cs typeface="Times New Roman" pitchFamily="18" charset="0"/>
            </a:endParaRPr>
          </a:p>
        </p:txBody>
      </p:sp>
    </p:spTree>
    <p:extLst>
      <p:ext uri="{BB962C8B-B14F-4D97-AF65-F5344CB8AC3E}">
        <p14:creationId xmlns:p14="http://schemas.microsoft.com/office/powerpoint/2010/main" xmlns="" val="1657315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1000" fill="hold"/>
                                        <p:tgtEl>
                                          <p:spTgt spid="16"/>
                                        </p:tgtEl>
                                        <p:attrNameLst>
                                          <p:attrName>ppt_x</p:attrName>
                                        </p:attrNameLst>
                                      </p:cBhvr>
                                      <p:tavLst>
                                        <p:tav tm="0">
                                          <p:val>
                                            <p:strVal val="#ppt_x"/>
                                          </p:val>
                                        </p:tav>
                                        <p:tav tm="100000">
                                          <p:val>
                                            <p:strVal val="#ppt_x"/>
                                          </p:val>
                                        </p:tav>
                                      </p:tavLst>
                                    </p:anim>
                                    <p:anim calcmode="lin" valueType="num">
                                      <p:cBhvr additive="base">
                                        <p:cTn id="8" dur="1000" fill="hold"/>
                                        <p:tgtEl>
                                          <p:spTgt spid="16"/>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slide(fromTop)">
                                      <p:cBhvr>
                                        <p:cTn id="12" dur="500"/>
                                        <p:tgtEl>
                                          <p:spTgt spid="3"/>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left)">
                                      <p:cBhvr>
                                        <p:cTn id="16" dur="500"/>
                                        <p:tgtEl>
                                          <p:spTgt spid="2"/>
                                        </p:tgtEl>
                                      </p:cBhvr>
                                    </p:animEffect>
                                  </p:childTnLst>
                                </p:cTn>
                              </p:par>
                            </p:childTnLst>
                          </p:cTn>
                        </p:par>
                        <p:par>
                          <p:cTn id="17" fill="hold">
                            <p:stCondLst>
                              <p:cond delay="2000"/>
                            </p:stCondLst>
                            <p:childTnLst>
                              <p:par>
                                <p:cTn id="18" presetID="12" presetClass="entr" presetSubtype="1"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lide(fromTop)">
                                      <p:cBhvr>
                                        <p:cTn id="20" dur="500"/>
                                        <p:tgtEl>
                                          <p:spTgt spid="5"/>
                                        </p:tgtEl>
                                      </p:cBhvr>
                                    </p:animEffect>
                                  </p:childTnLst>
                                </p:cTn>
                              </p:par>
                            </p:childTnLst>
                          </p:cTn>
                        </p:par>
                        <p:par>
                          <p:cTn id="21" fill="hold">
                            <p:stCondLst>
                              <p:cond delay="2500"/>
                            </p:stCondLst>
                            <p:childTnLst>
                              <p:par>
                                <p:cTn id="22" presetID="22" presetClass="entr" presetSubtype="8"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left)">
                                      <p:cBhvr>
                                        <p:cTn id="24" dur="500"/>
                                        <p:tgtEl>
                                          <p:spTgt spid="4"/>
                                        </p:tgtEl>
                                      </p:cBhvr>
                                    </p:animEffect>
                                  </p:childTnLst>
                                </p:cTn>
                              </p:par>
                            </p:childTnLst>
                          </p:cTn>
                        </p:par>
                        <p:par>
                          <p:cTn id="25" fill="hold">
                            <p:stCondLst>
                              <p:cond delay="3000"/>
                            </p:stCondLst>
                            <p:childTnLst>
                              <p:par>
                                <p:cTn id="26" presetID="12" presetClass="entr" presetSubtype="1"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slide(fromTop)">
                                      <p:cBhvr>
                                        <p:cTn id="28" dur="500"/>
                                        <p:tgtEl>
                                          <p:spTgt spid="7"/>
                                        </p:tgtEl>
                                      </p:cBhvr>
                                    </p:animEffect>
                                  </p:childTnLst>
                                </p:cTn>
                              </p:par>
                            </p:childTnLst>
                          </p:cTn>
                        </p:par>
                        <p:par>
                          <p:cTn id="29" fill="hold">
                            <p:stCondLst>
                              <p:cond delay="3500"/>
                            </p:stCondLst>
                            <p:childTnLst>
                              <p:par>
                                <p:cTn id="30" presetID="22" presetClass="entr" presetSubtype="8"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left)">
                                      <p:cBhvr>
                                        <p:cTn id="32" dur="500"/>
                                        <p:tgtEl>
                                          <p:spTgt spid="6"/>
                                        </p:tgtEl>
                                      </p:cBhvr>
                                    </p:animEffect>
                                  </p:childTnLst>
                                </p:cTn>
                              </p:par>
                            </p:childTnLst>
                          </p:cTn>
                        </p:par>
                        <p:par>
                          <p:cTn id="33" fill="hold">
                            <p:stCondLst>
                              <p:cond delay="4000"/>
                            </p:stCondLst>
                            <p:childTnLst>
                              <p:par>
                                <p:cTn id="34" presetID="12" presetClass="entr" presetSubtype="1"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slide(fromTop)">
                                      <p:cBhvr>
                                        <p:cTn id="36" dur="500"/>
                                        <p:tgtEl>
                                          <p:spTgt spid="9"/>
                                        </p:tgtEl>
                                      </p:cBhvr>
                                    </p:animEffect>
                                  </p:childTnLst>
                                </p:cTn>
                              </p:par>
                            </p:childTnLst>
                          </p:cTn>
                        </p:par>
                        <p:par>
                          <p:cTn id="37" fill="hold">
                            <p:stCondLst>
                              <p:cond delay="4500"/>
                            </p:stCondLst>
                            <p:childTnLst>
                              <p:par>
                                <p:cTn id="38" presetID="22" presetClass="entr" presetSubtype="8"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left)">
                                      <p:cBhvr>
                                        <p:cTn id="40" dur="500"/>
                                        <p:tgtEl>
                                          <p:spTgt spid="8"/>
                                        </p:tgtEl>
                                      </p:cBhvr>
                                    </p:animEffect>
                                  </p:childTnLst>
                                </p:cTn>
                              </p:par>
                            </p:childTnLst>
                          </p:cTn>
                        </p:par>
                        <p:par>
                          <p:cTn id="41" fill="hold">
                            <p:stCondLst>
                              <p:cond delay="5000"/>
                            </p:stCondLst>
                            <p:childTnLst>
                              <p:par>
                                <p:cTn id="42" presetID="12" presetClass="entr" presetSubtype="1"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slide(fromTop)">
                                      <p:cBhvr>
                                        <p:cTn id="44" dur="500"/>
                                        <p:tgtEl>
                                          <p:spTgt spid="11"/>
                                        </p:tgtEl>
                                      </p:cBhvr>
                                    </p:animEffect>
                                  </p:childTnLst>
                                </p:cTn>
                              </p:par>
                            </p:childTnLst>
                          </p:cTn>
                        </p:par>
                        <p:par>
                          <p:cTn id="45" fill="hold">
                            <p:stCondLst>
                              <p:cond delay="5500"/>
                            </p:stCondLst>
                            <p:childTnLst>
                              <p:par>
                                <p:cTn id="46" presetID="22" presetClass="entr" presetSubtype="8"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left)">
                                      <p:cBhvr>
                                        <p:cTn id="4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rrondir un rectangle avec un coin diagonal 2"/>
          <p:cNvSpPr/>
          <p:nvPr>
            <p:custDataLst>
              <p:tags r:id="rId1"/>
            </p:custDataLst>
          </p:nvPr>
        </p:nvSpPr>
        <p:spPr>
          <a:xfrm>
            <a:off x="1835696" y="0"/>
            <a:ext cx="1835696" cy="548680"/>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TALA</a:t>
            </a:r>
            <a:endParaRPr lang="fr-FR" sz="2400" dirty="0">
              <a:latin typeface="Modern No. 20" pitchFamily="18" charset="0"/>
              <a:cs typeface="Times New Roman" pitchFamily="18" charset="0"/>
            </a:endParaRPr>
          </a:p>
        </p:txBody>
      </p:sp>
      <p:sp>
        <p:nvSpPr>
          <p:cNvPr id="4" name="Arrondir un rectangle avec un coin diagonal 3"/>
          <p:cNvSpPr/>
          <p:nvPr>
            <p:custDataLst>
              <p:tags r:id="rId2"/>
            </p:custDataLst>
          </p:nvPr>
        </p:nvSpPr>
        <p:spPr>
          <a:xfrm>
            <a:off x="3635896" y="0"/>
            <a:ext cx="1835696" cy="548680"/>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dirty="0" smtClean="0">
                <a:latin typeface="Modern No. 20" pitchFamily="18" charset="0"/>
                <a:cs typeface="Times New Roman" pitchFamily="18" charset="0"/>
              </a:rPr>
              <a:t>Cohésion lexicale</a:t>
            </a:r>
            <a:endParaRPr lang="fr-FR" sz="2000" dirty="0">
              <a:latin typeface="Modern No. 20" pitchFamily="18" charset="0"/>
              <a:cs typeface="Times New Roman" pitchFamily="18" charset="0"/>
            </a:endParaRPr>
          </a:p>
        </p:txBody>
      </p:sp>
      <p:sp>
        <p:nvSpPr>
          <p:cNvPr id="5" name="Arrondir un rectangle avec un coin diagonal 4"/>
          <p:cNvSpPr/>
          <p:nvPr>
            <p:custDataLst>
              <p:tags r:id="rId3"/>
            </p:custDataLst>
          </p:nvPr>
        </p:nvSpPr>
        <p:spPr>
          <a:xfrm>
            <a:off x="5436096" y="0"/>
            <a:ext cx="1944216" cy="548680"/>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i="1" dirty="0" smtClean="0">
                <a:latin typeface="Modern No. 20" pitchFamily="18" charset="0"/>
              </a:rPr>
              <a:t>Conception</a:t>
            </a:r>
            <a:r>
              <a:rPr lang="fr-FR" sz="1600" i="1" dirty="0" smtClean="0"/>
              <a:t> </a:t>
            </a:r>
          </a:p>
        </p:txBody>
      </p:sp>
      <p:sp>
        <p:nvSpPr>
          <p:cNvPr id="6" name="Arrondir un rectangle avec un coin diagonal 5"/>
          <p:cNvSpPr/>
          <p:nvPr>
            <p:custDataLst>
              <p:tags r:id="rId4"/>
            </p:custDataLst>
          </p:nvPr>
        </p:nvSpPr>
        <p:spPr>
          <a:xfrm>
            <a:off x="7308304" y="0"/>
            <a:ext cx="1835696" cy="548680"/>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dirty="0" smtClean="0">
                <a:latin typeface="Modern No. 20" pitchFamily="18" charset="0"/>
              </a:rPr>
              <a:t>Mise en ouvre </a:t>
            </a:r>
          </a:p>
        </p:txBody>
      </p:sp>
      <p:sp>
        <p:nvSpPr>
          <p:cNvPr id="7" name="Rectangle 6"/>
          <p:cNvSpPr/>
          <p:nvPr/>
        </p:nvSpPr>
        <p:spPr>
          <a:xfrm>
            <a:off x="0" y="2132856"/>
            <a:ext cx="9144000" cy="3970318"/>
          </a:xfrm>
          <a:prstGeom prst="rect">
            <a:avLst/>
          </a:prstGeom>
        </p:spPr>
        <p:txBody>
          <a:bodyPr wrap="square">
            <a:spAutoFit/>
          </a:bodyPr>
          <a:lstStyle/>
          <a:p>
            <a:pPr marL="342900" indent="-342900" algn="just">
              <a:lnSpc>
                <a:spcPct val="150000"/>
              </a:lnSpc>
              <a:buFont typeface="Wingdings" pitchFamily="2" charset="2"/>
              <a:buChar char="Ø"/>
            </a:pPr>
            <a:r>
              <a:rPr lang="fr-FR" sz="2800" dirty="0" smtClean="0">
                <a:latin typeface="Modern No. 20" pitchFamily="18" charset="0"/>
              </a:rPr>
              <a:t>la conception de programmes capables de traiter des données exprimées dans une langue naturelle .</a:t>
            </a:r>
            <a:endParaRPr lang="fr-FR" sz="2800" dirty="0" smtClean="0">
              <a:latin typeface="Modern No. 20" pitchFamily="18" charset="0"/>
              <a:cs typeface="Times New Roman" panose="02020603050405020304" pitchFamily="18" charset="0"/>
            </a:endParaRPr>
          </a:p>
          <a:p>
            <a:pPr marL="342900" indent="-342900" algn="just">
              <a:lnSpc>
                <a:spcPct val="150000"/>
              </a:lnSpc>
              <a:buFont typeface="Wingdings" pitchFamily="2" charset="2"/>
              <a:buChar char="Ø"/>
            </a:pPr>
            <a:r>
              <a:rPr lang="fr-FR" sz="2800" dirty="0" smtClean="0">
                <a:latin typeface="Modern No. 20" pitchFamily="18" charset="0"/>
                <a:cs typeface="Times New Roman" panose="02020603050405020304" pitchFamily="18" charset="0"/>
              </a:rPr>
              <a:t>Comprendre le sens des phrases et Les idées qui s’en dégagent.</a:t>
            </a:r>
          </a:p>
          <a:p>
            <a:pPr marL="342900" indent="-342900" algn="just">
              <a:lnSpc>
                <a:spcPct val="150000"/>
              </a:lnSpc>
              <a:buFont typeface="Wingdings" pitchFamily="2" charset="2"/>
              <a:buChar char="Ø"/>
            </a:pPr>
            <a:r>
              <a:rPr lang="fr-FR" sz="2800" dirty="0" smtClean="0">
                <a:latin typeface="Modern No. 20" pitchFamily="18" charset="0"/>
                <a:cs typeface="Times New Roman" panose="02020603050405020304" pitchFamily="18" charset="0"/>
              </a:rPr>
              <a:t>Traiter de la manière la plus optimale et la plus naturelle d’un point de vue humain ces phrases.</a:t>
            </a:r>
          </a:p>
        </p:txBody>
      </p:sp>
      <p:grpSp>
        <p:nvGrpSpPr>
          <p:cNvPr id="8" name="Groupe 7"/>
          <p:cNvGrpSpPr/>
          <p:nvPr>
            <p:custDataLst>
              <p:tags r:id="rId5"/>
            </p:custDataLst>
          </p:nvPr>
        </p:nvGrpSpPr>
        <p:grpSpPr>
          <a:xfrm>
            <a:off x="251520" y="1484784"/>
            <a:ext cx="2344344" cy="500066"/>
            <a:chOff x="571472" y="928670"/>
            <a:chExt cx="2344344" cy="500066"/>
          </a:xfrm>
        </p:grpSpPr>
        <p:pic>
          <p:nvPicPr>
            <p:cNvPr id="9" name="Picture 36" descr="037CN11"/>
            <p:cNvPicPr>
              <a:picLocks noChangeAspect="1" noChangeArrowheads="1"/>
            </p:cNvPicPr>
            <p:nvPr/>
          </p:nvPicPr>
          <p:blipFill>
            <a:blip r:embed="rId11" cstate="print"/>
            <a:srcRect/>
            <a:stretch>
              <a:fillRect/>
            </a:stretch>
          </p:blipFill>
          <p:spPr bwMode="auto">
            <a:xfrm>
              <a:off x="571472" y="928670"/>
              <a:ext cx="2344344" cy="500066"/>
            </a:xfrm>
            <a:prstGeom prst="rect">
              <a:avLst/>
            </a:prstGeom>
            <a:noFill/>
          </p:spPr>
        </p:pic>
        <p:sp>
          <p:nvSpPr>
            <p:cNvPr id="10" name="Arrondir un rectangle avec un coin diagonal 9"/>
            <p:cNvSpPr/>
            <p:nvPr/>
          </p:nvSpPr>
          <p:spPr>
            <a:xfrm>
              <a:off x="714348" y="1000108"/>
              <a:ext cx="1750422" cy="360040"/>
            </a:xfrm>
            <a:prstGeom prst="round2DiagRect">
              <a:avLst/>
            </a:prstGeom>
            <a:noFill/>
          </p:spPr>
          <p:style>
            <a:lnRef idx="0">
              <a:schemeClr val="accent6"/>
            </a:lnRef>
            <a:fillRef idx="3">
              <a:schemeClr val="accent6"/>
            </a:fillRef>
            <a:effectRef idx="3">
              <a:schemeClr val="accent6"/>
            </a:effectRef>
            <a:fontRef idx="minor">
              <a:schemeClr val="lt1"/>
            </a:fontRef>
          </p:style>
          <p:txBody>
            <a:bodyPr rtlCol="0" anchor="ctr"/>
            <a:lstStyle/>
            <a:p>
              <a:pPr algn="ctr"/>
              <a:r>
                <a:rPr lang="fr-FR" sz="2000" i="1" dirty="0" smtClean="0">
                  <a:solidFill>
                    <a:schemeClr val="tx1"/>
                  </a:solidFill>
                  <a:latin typeface="Comic Sans MS" pitchFamily="66" charset="0"/>
                </a:rPr>
                <a:t>Définitions</a:t>
              </a:r>
              <a:endParaRPr lang="fr-FR" sz="2000" i="1" dirty="0">
                <a:solidFill>
                  <a:schemeClr val="tx1"/>
                </a:solidFill>
                <a:latin typeface="Comic Sans MS" pitchFamily="66" charset="0"/>
              </a:endParaRPr>
            </a:p>
          </p:txBody>
        </p:sp>
      </p:grpSp>
      <p:pic>
        <p:nvPicPr>
          <p:cNvPr id="11" name="Picture 3"/>
          <p:cNvPicPr>
            <a:picLocks noChangeAspect="1" noChangeArrowheads="1"/>
          </p:cNvPicPr>
          <p:nvPr>
            <p:custDataLst>
              <p:tags r:id="rId6"/>
            </p:custDataLst>
          </p:nvPr>
        </p:nvPicPr>
        <p:blipFill>
          <a:blip r:embed="rId12" cstate="print"/>
          <a:srcRect/>
          <a:stretch>
            <a:fillRect/>
          </a:stretch>
        </p:blipFill>
        <p:spPr bwMode="auto">
          <a:xfrm>
            <a:off x="0" y="410939"/>
            <a:ext cx="9144000" cy="785813"/>
          </a:xfrm>
          <a:prstGeom prst="rect">
            <a:avLst/>
          </a:prstGeom>
          <a:noFill/>
          <a:ln w="9525">
            <a:noFill/>
            <a:miter lim="800000"/>
            <a:headEnd/>
            <a:tailEnd/>
          </a:ln>
        </p:spPr>
      </p:pic>
      <p:pic>
        <p:nvPicPr>
          <p:cNvPr id="12" name="Picture 13"/>
          <p:cNvPicPr>
            <a:picLocks noChangeAspect="1" noChangeArrowheads="1"/>
          </p:cNvPicPr>
          <p:nvPr>
            <p:custDataLst>
              <p:tags r:id="rId7"/>
            </p:custDataLst>
          </p:nvPr>
        </p:nvPicPr>
        <p:blipFill>
          <a:blip r:embed="rId13" cstate="print"/>
          <a:srcRect/>
          <a:stretch>
            <a:fillRect/>
          </a:stretch>
        </p:blipFill>
        <p:spPr bwMode="auto">
          <a:xfrm>
            <a:off x="-71438" y="548680"/>
            <a:ext cx="503238" cy="503237"/>
          </a:xfrm>
          <a:prstGeom prst="rect">
            <a:avLst/>
          </a:prstGeom>
          <a:noFill/>
          <a:ln w="9525">
            <a:noFill/>
            <a:miter lim="800000"/>
            <a:headEnd/>
            <a:tailEnd/>
          </a:ln>
        </p:spPr>
      </p:pic>
      <p:pic>
        <p:nvPicPr>
          <p:cNvPr id="13" name="Picture 12"/>
          <p:cNvPicPr preferRelativeResize="0">
            <a:picLocks noChangeArrowheads="1"/>
          </p:cNvPicPr>
          <p:nvPr>
            <p:custDataLst>
              <p:tags r:id="rId8"/>
            </p:custDataLst>
          </p:nvPr>
        </p:nvPicPr>
        <p:blipFill>
          <a:blip r:embed="rId14" cstate="print"/>
          <a:srcRect/>
          <a:stretch>
            <a:fillRect/>
          </a:stretch>
        </p:blipFill>
        <p:spPr bwMode="auto">
          <a:xfrm>
            <a:off x="755576" y="620688"/>
            <a:ext cx="503238" cy="503238"/>
          </a:xfrm>
          <a:prstGeom prst="rect">
            <a:avLst/>
          </a:prstGeom>
          <a:noFill/>
          <a:ln w="9525">
            <a:noFill/>
            <a:miter lim="800000"/>
            <a:headEnd/>
            <a:tailEnd/>
          </a:ln>
        </p:spPr>
      </p:pic>
      <p:sp>
        <p:nvSpPr>
          <p:cNvPr id="14" name="Ellipse 13"/>
          <p:cNvSpPr/>
          <p:nvPr/>
        </p:nvSpPr>
        <p:spPr>
          <a:xfrm>
            <a:off x="7884368" y="6309320"/>
            <a:ext cx="802432" cy="43204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dirty="0" smtClean="0">
                <a:solidFill>
                  <a:schemeClr val="tx1"/>
                </a:solidFill>
              </a:rPr>
              <a:t>3</a:t>
            </a:r>
            <a:endParaRPr lang="fr-FR" sz="2000" dirty="0">
              <a:solidFill>
                <a:schemeClr val="tx1"/>
              </a:solidFill>
            </a:endParaRPr>
          </a:p>
        </p:txBody>
      </p:sp>
      <p:sp>
        <p:nvSpPr>
          <p:cNvPr id="15" name="Arrondir un rectangle avec un coin diagonal 14"/>
          <p:cNvSpPr/>
          <p:nvPr>
            <p:custDataLst>
              <p:tags r:id="rId9"/>
            </p:custDataLst>
          </p:nvPr>
        </p:nvSpPr>
        <p:spPr>
          <a:xfrm>
            <a:off x="0" y="0"/>
            <a:ext cx="1907704"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rPr>
              <a:t>TAL</a:t>
            </a:r>
            <a:endParaRPr lang="fr-FR"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childTnLst>
                          </p:cTn>
                        </p:par>
                        <p:par>
                          <p:cTn id="24" fill="hold">
                            <p:stCondLst>
                              <p:cond delay="3000"/>
                            </p:stCondLst>
                            <p:childTnLst>
                              <p:par>
                                <p:cTn id="25" presetID="1" presetClass="entr" presetSubtype="0"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par>
                          <p:cTn id="27" fill="hold">
                            <p:stCondLst>
                              <p:cond delay="3000"/>
                            </p:stCondLst>
                            <p:childTnLst>
                              <p:par>
                                <p:cTn id="28" presetID="63" presetClass="path" presetSubtype="0" accel="50000" decel="50000" fill="hold" nodeType="afterEffect">
                                  <p:stCondLst>
                                    <p:cond delay="0"/>
                                  </p:stCondLst>
                                  <p:childTnLst>
                                    <p:animMotion origin="layout" path="M 1.94444E-6 3.33333E-6 L 0.08663 0.00532 " pathEditMode="relative" rAng="0" ptsTypes="AA">
                                      <p:cBhvr>
                                        <p:cTn id="29" dur="500" fill="hold"/>
                                        <p:tgtEl>
                                          <p:spTgt spid="12"/>
                                        </p:tgtEl>
                                        <p:attrNameLst>
                                          <p:attrName>ppt_x</p:attrName>
                                          <p:attrName>ppt_y</p:attrName>
                                        </p:attrNameLst>
                                      </p:cBhvr>
                                      <p:rCtr x="4323" y="255"/>
                                    </p:animMotion>
                                  </p:childTnLst>
                                </p:cTn>
                              </p:par>
                            </p:childTnLst>
                          </p:cTn>
                        </p:par>
                        <p:par>
                          <p:cTn id="30" fill="hold">
                            <p:stCondLst>
                              <p:cond delay="3500"/>
                            </p:stCondLst>
                            <p:childTnLst>
                              <p:par>
                                <p:cTn id="31" presetID="1" presetClass="exit" presetSubtype="0" fill="hold" nodeType="afterEffect">
                                  <p:stCondLst>
                                    <p:cond delay="0"/>
                                  </p:stCondLst>
                                  <p:childTnLst>
                                    <p:set>
                                      <p:cBhvr>
                                        <p:cTn id="32" dur="1" fill="hold">
                                          <p:stCondLst>
                                            <p:cond delay="0"/>
                                          </p:stCondLst>
                                        </p:cTn>
                                        <p:tgtEl>
                                          <p:spTgt spid="12"/>
                                        </p:tgtEl>
                                        <p:attrNameLst>
                                          <p:attrName>style.visibility</p:attrName>
                                        </p:attrNameLst>
                                      </p:cBhvr>
                                      <p:to>
                                        <p:strVal val="hidden"/>
                                      </p:to>
                                    </p:set>
                                  </p:childTnLst>
                                </p:cTn>
                              </p:par>
                              <p:par>
                                <p:cTn id="33" presetID="22" presetClass="emph" presetSubtype="0" fill="hold" grpId="0" nodeType="withEffect">
                                  <p:stCondLst>
                                    <p:cond delay="0"/>
                                  </p:stCondLst>
                                  <p:childTnLst>
                                    <p:animClr clrSpc="hsl" dir="cw">
                                      <p:cBhvr override="childStyle">
                                        <p:cTn id="34" dur="500" fill="hold"/>
                                        <p:tgtEl>
                                          <p:spTgt spid="15"/>
                                        </p:tgtEl>
                                        <p:attrNameLst>
                                          <p:attrName>style.color</p:attrName>
                                        </p:attrNameLst>
                                      </p:cBhvr>
                                      <p:by>
                                        <p:hsl h="-7200000" s="0" l="0"/>
                                      </p:by>
                                    </p:animClr>
                                    <p:animClr clrSpc="hsl" dir="cw">
                                      <p:cBhvr>
                                        <p:cTn id="35" dur="500" fill="hold"/>
                                        <p:tgtEl>
                                          <p:spTgt spid="15"/>
                                        </p:tgtEl>
                                        <p:attrNameLst>
                                          <p:attrName>fillcolor</p:attrName>
                                        </p:attrNameLst>
                                      </p:cBhvr>
                                      <p:by>
                                        <p:hsl h="-7200000" s="0" l="0"/>
                                      </p:by>
                                    </p:animClr>
                                    <p:animClr clrSpc="hsl" dir="cw">
                                      <p:cBhvr>
                                        <p:cTn id="36" dur="500" fill="hold"/>
                                        <p:tgtEl>
                                          <p:spTgt spid="15"/>
                                        </p:tgtEl>
                                        <p:attrNameLst>
                                          <p:attrName>stroke.color</p:attrName>
                                        </p:attrNameLst>
                                      </p:cBhvr>
                                      <p:by>
                                        <p:hsl h="-7200000" s="0" l="0"/>
                                      </p:by>
                                    </p:animClr>
                                    <p:set>
                                      <p:cBhvr>
                                        <p:cTn id="37" dur="500" fill="hold"/>
                                        <p:tgtEl>
                                          <p:spTgt spid="15"/>
                                        </p:tgtEl>
                                        <p:attrNameLst>
                                          <p:attrName>fill.type</p:attrName>
                                        </p:attrNameLst>
                                      </p:cBhvr>
                                      <p:to>
                                        <p:strVal val="solid"/>
                                      </p:to>
                                    </p:set>
                                  </p:childTnLst>
                                </p:cTn>
                              </p:par>
                              <p:par>
                                <p:cTn id="38" presetID="1" presetClass="entr" presetSubtype="0" fill="hold" nodeType="withEffect">
                                  <p:stCondLst>
                                    <p:cond delay="0"/>
                                  </p:stCondLst>
                                  <p:childTnLst>
                                    <p:set>
                                      <p:cBhvr>
                                        <p:cTn id="39" dur="1" fill="hold">
                                          <p:stCondLst>
                                            <p:cond delay="0"/>
                                          </p:stCondLst>
                                        </p:cTn>
                                        <p:tgtEl>
                                          <p:spTgt spid="13"/>
                                        </p:tgtEl>
                                        <p:attrNameLst>
                                          <p:attrName>style.visibility</p:attrName>
                                        </p:attrNameLst>
                                      </p:cBhvr>
                                      <p:to>
                                        <p:strVal val="visible"/>
                                      </p:to>
                                    </p:set>
                                  </p:childTnLst>
                                </p:cTn>
                              </p:par>
                            </p:childTnLst>
                          </p:cTn>
                        </p:par>
                        <p:par>
                          <p:cTn id="40" fill="hold">
                            <p:stCondLst>
                              <p:cond delay="4000"/>
                            </p:stCondLst>
                            <p:childTnLst>
                              <p:par>
                                <p:cTn id="41" presetID="10" presetClass="entr" presetSubtype="0" fill="hold"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1000"/>
                                        <p:tgtEl>
                                          <p:spTgt spid="8"/>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7">
                                            <p:txEl>
                                              <p:pRg st="0" end="0"/>
                                            </p:txEl>
                                          </p:spTgt>
                                        </p:tgtEl>
                                        <p:attrNameLst>
                                          <p:attrName>style.visibility</p:attrName>
                                        </p:attrNameLst>
                                      </p:cBhvr>
                                      <p:to>
                                        <p:strVal val="visible"/>
                                      </p:to>
                                    </p:set>
                                    <p:anim calcmode="lin" valueType="num">
                                      <p:cBhvr additive="base">
                                        <p:cTn id="4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nodeType="clickEffect">
                                  <p:stCondLst>
                                    <p:cond delay="0"/>
                                  </p:stCondLst>
                                  <p:childTnLst>
                                    <p:set>
                                      <p:cBhvr>
                                        <p:cTn id="53" dur="1" fill="hold">
                                          <p:stCondLst>
                                            <p:cond delay="0"/>
                                          </p:stCondLst>
                                        </p:cTn>
                                        <p:tgtEl>
                                          <p:spTgt spid="7">
                                            <p:txEl>
                                              <p:pRg st="1" end="1"/>
                                            </p:txEl>
                                          </p:spTgt>
                                        </p:tgtEl>
                                        <p:attrNameLst>
                                          <p:attrName>style.visibility</p:attrName>
                                        </p:attrNameLst>
                                      </p:cBhvr>
                                      <p:to>
                                        <p:strVal val="visible"/>
                                      </p:to>
                                    </p:set>
                                    <p:anim calcmode="lin" valueType="num">
                                      <p:cBhvr additive="base">
                                        <p:cTn id="54"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nodeType="clickEffect">
                                  <p:stCondLst>
                                    <p:cond delay="0"/>
                                  </p:stCondLst>
                                  <p:childTnLst>
                                    <p:set>
                                      <p:cBhvr>
                                        <p:cTn id="59" dur="1" fill="hold">
                                          <p:stCondLst>
                                            <p:cond delay="0"/>
                                          </p:stCondLst>
                                        </p:cTn>
                                        <p:tgtEl>
                                          <p:spTgt spid="7">
                                            <p:txEl>
                                              <p:pRg st="2" end="2"/>
                                            </p:txEl>
                                          </p:spTgt>
                                        </p:tgtEl>
                                        <p:attrNameLst>
                                          <p:attrName>style.visibility</p:attrName>
                                        </p:attrNameLst>
                                      </p:cBhvr>
                                      <p:to>
                                        <p:strVal val="visible"/>
                                      </p:to>
                                    </p:set>
                                    <p:anim calcmode="lin" valueType="num">
                                      <p:cBhvr additive="base">
                                        <p:cTn id="6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1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p:cNvGrpSpPr/>
          <p:nvPr>
            <p:custDataLst>
              <p:tags r:id="rId1"/>
            </p:custDataLst>
          </p:nvPr>
        </p:nvGrpSpPr>
        <p:grpSpPr>
          <a:xfrm>
            <a:off x="251520" y="1484784"/>
            <a:ext cx="3384376" cy="720080"/>
            <a:chOff x="571472" y="928670"/>
            <a:chExt cx="2344344" cy="500066"/>
          </a:xfrm>
        </p:grpSpPr>
        <p:pic>
          <p:nvPicPr>
            <p:cNvPr id="3" name="Picture 36" descr="037CN11"/>
            <p:cNvPicPr>
              <a:picLocks noChangeAspect="1" noChangeArrowheads="1"/>
            </p:cNvPicPr>
            <p:nvPr/>
          </p:nvPicPr>
          <p:blipFill>
            <a:blip r:embed="rId10" cstate="print"/>
            <a:srcRect/>
            <a:stretch>
              <a:fillRect/>
            </a:stretch>
          </p:blipFill>
          <p:spPr bwMode="auto">
            <a:xfrm>
              <a:off x="571472" y="928670"/>
              <a:ext cx="2344344" cy="500066"/>
            </a:xfrm>
            <a:prstGeom prst="rect">
              <a:avLst/>
            </a:prstGeom>
            <a:noFill/>
          </p:spPr>
        </p:pic>
        <p:sp>
          <p:nvSpPr>
            <p:cNvPr id="4" name="Arrondir un rectangle avec un coin diagonal 3"/>
            <p:cNvSpPr/>
            <p:nvPr/>
          </p:nvSpPr>
          <p:spPr>
            <a:xfrm>
              <a:off x="714348" y="1000108"/>
              <a:ext cx="1925663" cy="261939"/>
            </a:xfrm>
            <a:prstGeom prst="round2DiagRect">
              <a:avLst/>
            </a:prstGeom>
            <a:noFill/>
          </p:spPr>
          <p:style>
            <a:lnRef idx="0">
              <a:schemeClr val="accent6"/>
            </a:lnRef>
            <a:fillRef idx="3">
              <a:schemeClr val="accent6"/>
            </a:fillRef>
            <a:effectRef idx="3">
              <a:schemeClr val="accent6"/>
            </a:effectRef>
            <a:fontRef idx="minor">
              <a:schemeClr val="lt1"/>
            </a:fontRef>
          </p:style>
          <p:txBody>
            <a:bodyPr rtlCol="0" anchor="ctr"/>
            <a:lstStyle/>
            <a:p>
              <a:pPr algn="ctr"/>
              <a:r>
                <a:rPr lang="fr-FR" sz="2000" i="1" dirty="0" smtClean="0">
                  <a:solidFill>
                    <a:schemeClr val="tx1"/>
                  </a:solidFill>
                  <a:latin typeface="Comic Sans MS" pitchFamily="66" charset="0"/>
                </a:rPr>
                <a:t>Les niveaux  de TAL</a:t>
              </a:r>
              <a:endParaRPr lang="fr-FR" sz="2000" i="1" dirty="0">
                <a:solidFill>
                  <a:schemeClr val="tx1"/>
                </a:solidFill>
                <a:latin typeface="Comic Sans MS" pitchFamily="66" charset="0"/>
              </a:endParaRPr>
            </a:p>
          </p:txBody>
        </p:sp>
      </p:grpSp>
      <p:sp>
        <p:nvSpPr>
          <p:cNvPr id="5" name="Arrondir un rectangle avec un coin diagonal 4"/>
          <p:cNvSpPr/>
          <p:nvPr>
            <p:custDataLst>
              <p:tags r:id="rId2"/>
            </p:custDataLst>
          </p:nvPr>
        </p:nvSpPr>
        <p:spPr>
          <a:xfrm>
            <a:off x="0"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rPr>
              <a:t>TAL</a:t>
            </a:r>
            <a:endParaRPr lang="fr-FR" sz="2400" dirty="0"/>
          </a:p>
        </p:txBody>
      </p:sp>
      <p:sp>
        <p:nvSpPr>
          <p:cNvPr id="6" name="Arrondir un rectangle avec un coin diagonal 5"/>
          <p:cNvSpPr/>
          <p:nvPr>
            <p:custDataLst>
              <p:tags r:id="rId3"/>
            </p:custDataLst>
          </p:nvPr>
        </p:nvSpPr>
        <p:spPr>
          <a:xfrm>
            <a:off x="17636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TALA</a:t>
            </a:r>
            <a:endParaRPr lang="fr-FR" sz="2400" dirty="0">
              <a:latin typeface="Modern No. 20" pitchFamily="18" charset="0"/>
              <a:cs typeface="Times New Roman" pitchFamily="18" charset="0"/>
            </a:endParaRPr>
          </a:p>
        </p:txBody>
      </p:sp>
      <p:sp>
        <p:nvSpPr>
          <p:cNvPr id="7" name="Arrondir un rectangle avec un coin diagonal 6"/>
          <p:cNvSpPr/>
          <p:nvPr>
            <p:custDataLst>
              <p:tags r:id="rId4"/>
            </p:custDataLst>
          </p:nvPr>
        </p:nvSpPr>
        <p:spPr>
          <a:xfrm>
            <a:off x="35638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dirty="0" smtClean="0">
                <a:latin typeface="Modern No. 20" pitchFamily="18" charset="0"/>
                <a:cs typeface="Times New Roman" pitchFamily="18" charset="0"/>
              </a:rPr>
              <a:t>Cohésion lexicale</a:t>
            </a:r>
            <a:endParaRPr lang="fr-FR" dirty="0">
              <a:latin typeface="Modern No. 20" pitchFamily="18" charset="0"/>
              <a:cs typeface="Times New Roman" pitchFamily="18" charset="0"/>
            </a:endParaRPr>
          </a:p>
        </p:txBody>
      </p:sp>
      <p:sp>
        <p:nvSpPr>
          <p:cNvPr id="8" name="Arrondir un rectangle avec un coin diagonal 7"/>
          <p:cNvSpPr/>
          <p:nvPr>
            <p:custDataLst>
              <p:tags r:id="rId5"/>
            </p:custDataLst>
          </p:nvPr>
        </p:nvSpPr>
        <p:spPr>
          <a:xfrm>
            <a:off x="53640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i="1" dirty="0" smtClean="0">
                <a:latin typeface="Modern No. 20" pitchFamily="18" charset="0"/>
              </a:rPr>
              <a:t>Conception </a:t>
            </a:r>
          </a:p>
        </p:txBody>
      </p:sp>
      <p:sp>
        <p:nvSpPr>
          <p:cNvPr id="9" name="Arrondir un rectangle avec un coin diagonal 8"/>
          <p:cNvSpPr/>
          <p:nvPr>
            <p:custDataLst>
              <p:tags r:id="rId6"/>
            </p:custDataLst>
          </p:nvPr>
        </p:nvSpPr>
        <p:spPr>
          <a:xfrm>
            <a:off x="71642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dirty="0" smtClean="0">
                <a:latin typeface="Modern No. 20" pitchFamily="18" charset="0"/>
              </a:rPr>
              <a:t>Mise en ouvre </a:t>
            </a:r>
          </a:p>
        </p:txBody>
      </p:sp>
      <p:pic>
        <p:nvPicPr>
          <p:cNvPr id="10" name="Picture 3"/>
          <p:cNvPicPr>
            <a:picLocks noChangeAspect="1" noChangeArrowheads="1"/>
          </p:cNvPicPr>
          <p:nvPr>
            <p:custDataLst>
              <p:tags r:id="rId7"/>
            </p:custDataLst>
          </p:nvPr>
        </p:nvPicPr>
        <p:blipFill>
          <a:blip r:embed="rId11" cstate="print"/>
          <a:srcRect/>
          <a:stretch>
            <a:fillRect/>
          </a:stretch>
        </p:blipFill>
        <p:spPr bwMode="auto">
          <a:xfrm>
            <a:off x="0" y="410939"/>
            <a:ext cx="9144000" cy="785813"/>
          </a:xfrm>
          <a:prstGeom prst="rect">
            <a:avLst/>
          </a:prstGeom>
          <a:noFill/>
          <a:ln w="9525">
            <a:noFill/>
            <a:miter lim="800000"/>
            <a:headEnd/>
            <a:tailEnd/>
          </a:ln>
        </p:spPr>
      </p:pic>
      <p:pic>
        <p:nvPicPr>
          <p:cNvPr id="11" name="Picture 12"/>
          <p:cNvPicPr preferRelativeResize="0">
            <a:picLocks noChangeArrowheads="1"/>
          </p:cNvPicPr>
          <p:nvPr>
            <p:custDataLst>
              <p:tags r:id="rId8"/>
            </p:custDataLst>
          </p:nvPr>
        </p:nvPicPr>
        <p:blipFill>
          <a:blip r:embed="rId12" cstate="print"/>
          <a:srcRect/>
          <a:stretch>
            <a:fillRect/>
          </a:stretch>
        </p:blipFill>
        <p:spPr bwMode="auto">
          <a:xfrm>
            <a:off x="539552" y="620688"/>
            <a:ext cx="503238" cy="503238"/>
          </a:xfrm>
          <a:prstGeom prst="rect">
            <a:avLst/>
          </a:prstGeom>
          <a:noFill/>
          <a:ln w="9525">
            <a:noFill/>
            <a:miter lim="800000"/>
            <a:headEnd/>
            <a:tailEnd/>
          </a:ln>
        </p:spPr>
      </p:pic>
      <p:sp>
        <p:nvSpPr>
          <p:cNvPr id="12" name="Ellipse 11"/>
          <p:cNvSpPr/>
          <p:nvPr/>
        </p:nvSpPr>
        <p:spPr>
          <a:xfrm>
            <a:off x="7884368" y="6309320"/>
            <a:ext cx="802432" cy="43204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dirty="0" smtClean="0">
                <a:solidFill>
                  <a:schemeClr val="tx1"/>
                </a:solidFill>
              </a:rPr>
              <a:t>4</a:t>
            </a:r>
            <a:endParaRPr lang="fr-FR" sz="2000" dirty="0">
              <a:solidFill>
                <a:schemeClr val="tx1"/>
              </a:solidFill>
            </a:endParaRPr>
          </a:p>
        </p:txBody>
      </p:sp>
      <p:graphicFrame>
        <p:nvGraphicFramePr>
          <p:cNvPr id="16" name="Diagramme 15"/>
          <p:cNvGraphicFramePr/>
          <p:nvPr>
            <p:extLst>
              <p:ext uri="{D42A27DB-BD31-4B8C-83A1-F6EECF244321}">
                <p14:modId xmlns:p14="http://schemas.microsoft.com/office/powerpoint/2010/main" xmlns="" val="3332633990"/>
              </p:ext>
            </p:extLst>
          </p:nvPr>
        </p:nvGraphicFramePr>
        <p:xfrm>
          <a:off x="-252536" y="2204864"/>
          <a:ext cx="9396536" cy="3917909"/>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8" name="Ellipse 17"/>
          <p:cNvSpPr/>
          <p:nvPr/>
        </p:nvSpPr>
        <p:spPr>
          <a:xfrm>
            <a:off x="-324544" y="3429000"/>
            <a:ext cx="2915816" cy="1440160"/>
          </a:xfrm>
          <a:prstGeom prst="ellipse">
            <a:avLst/>
          </a:prstGeom>
          <a:noFill/>
          <a:ln w="28575">
            <a:solidFill>
              <a:srgbClr val="FF0000"/>
            </a:solidFill>
            <a:prstDash val="solid"/>
          </a:ln>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sp>
        <p:nvSpPr>
          <p:cNvPr id="19" name="Ellipse 18"/>
          <p:cNvSpPr/>
          <p:nvPr/>
        </p:nvSpPr>
        <p:spPr>
          <a:xfrm>
            <a:off x="2051720" y="3501008"/>
            <a:ext cx="2555776" cy="1224136"/>
          </a:xfrm>
          <a:prstGeom prst="ellipse">
            <a:avLst/>
          </a:prstGeom>
          <a:noFill/>
          <a:ln w="28575">
            <a:solidFill>
              <a:srgbClr val="FF0000"/>
            </a:solidFill>
            <a:prstDash val="solid"/>
          </a:ln>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sp>
        <p:nvSpPr>
          <p:cNvPr id="20" name="Ellipse 19"/>
          <p:cNvSpPr/>
          <p:nvPr/>
        </p:nvSpPr>
        <p:spPr>
          <a:xfrm>
            <a:off x="4499992" y="3501008"/>
            <a:ext cx="2123728" cy="1368152"/>
          </a:xfrm>
          <a:prstGeom prst="ellipse">
            <a:avLst/>
          </a:prstGeom>
          <a:noFill/>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sp>
        <p:nvSpPr>
          <p:cNvPr id="21" name="Ellipse 20"/>
          <p:cNvSpPr/>
          <p:nvPr/>
        </p:nvSpPr>
        <p:spPr>
          <a:xfrm>
            <a:off x="6660232" y="3501008"/>
            <a:ext cx="2483768" cy="1296144"/>
          </a:xfrm>
          <a:prstGeom prst="ellipse">
            <a:avLst/>
          </a:prstGeom>
          <a:noFill/>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22" presetClass="emph" presetSubtype="0" fill="hold" grpId="0" nodeType="withEffect">
                                  <p:stCondLst>
                                    <p:cond delay="0"/>
                                  </p:stCondLst>
                                  <p:childTnLst>
                                    <p:animClr clrSpc="hsl" dir="cw">
                                      <p:cBhvr override="childStyle">
                                        <p:cTn id="8" dur="500" fill="hold"/>
                                        <p:tgtEl>
                                          <p:spTgt spid="5"/>
                                        </p:tgtEl>
                                        <p:attrNameLst>
                                          <p:attrName>style.color</p:attrName>
                                        </p:attrNameLst>
                                      </p:cBhvr>
                                      <p:by>
                                        <p:hsl h="-7200000" s="0" l="0"/>
                                      </p:by>
                                    </p:animClr>
                                    <p:animClr clrSpc="hsl" dir="cw">
                                      <p:cBhvr>
                                        <p:cTn id="9" dur="500" fill="hold"/>
                                        <p:tgtEl>
                                          <p:spTgt spid="5"/>
                                        </p:tgtEl>
                                        <p:attrNameLst>
                                          <p:attrName>fillcolor</p:attrName>
                                        </p:attrNameLst>
                                      </p:cBhvr>
                                      <p:by>
                                        <p:hsl h="-7200000" s="0" l="0"/>
                                      </p:by>
                                    </p:animClr>
                                    <p:animClr clrSpc="hsl" dir="cw">
                                      <p:cBhvr>
                                        <p:cTn id="10" dur="500" fill="hold"/>
                                        <p:tgtEl>
                                          <p:spTgt spid="5"/>
                                        </p:tgtEl>
                                        <p:attrNameLst>
                                          <p:attrName>stroke.color</p:attrName>
                                        </p:attrNameLst>
                                      </p:cBhvr>
                                      <p:by>
                                        <p:hsl h="-7200000" s="0" l="0"/>
                                      </p:by>
                                    </p:animClr>
                                    <p:set>
                                      <p:cBhvr>
                                        <p:cTn id="11" dur="500" fill="hold"/>
                                        <p:tgtEl>
                                          <p:spTgt spid="5"/>
                                        </p:tgtEl>
                                        <p:attrNameLst>
                                          <p:attrName>fill.type</p:attrName>
                                        </p:attrNameLst>
                                      </p:cBhvr>
                                      <p:to>
                                        <p:strVal val="solid"/>
                                      </p:to>
                                    </p:set>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23" presetClass="entr" presetSubtype="16"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fltVal val="0"/>
                                          </p:val>
                                        </p:tav>
                                        <p:tav tm="100000">
                                          <p:val>
                                            <p:strVal val="#ppt_w"/>
                                          </p:val>
                                        </p:tav>
                                      </p:tavLst>
                                    </p:anim>
                                    <p:anim calcmode="lin" valueType="num">
                                      <p:cBhvr>
                                        <p:cTn id="21" dur="500" fill="hold"/>
                                        <p:tgtEl>
                                          <p:spTgt spid="16"/>
                                        </p:tgtEl>
                                        <p:attrNameLst>
                                          <p:attrName>ppt_h</p:attrName>
                                        </p:attrNameLst>
                                      </p:cBhvr>
                                      <p:tavLst>
                                        <p:tav tm="0">
                                          <p:val>
                                            <p:fltVal val="0"/>
                                          </p:val>
                                        </p:tav>
                                        <p:tav tm="100000">
                                          <p:val>
                                            <p:strVal val="#ppt_h"/>
                                          </p:val>
                                        </p:tav>
                                      </p:tavLst>
                                    </p:anim>
                                  </p:childTnLst>
                                </p:cTn>
                              </p:par>
                            </p:childTnLst>
                          </p:cTn>
                        </p:par>
                        <p:par>
                          <p:cTn id="22" fill="hold">
                            <p:stCondLst>
                              <p:cond delay="500"/>
                            </p:stCondLst>
                            <p:childTnLst>
                              <p:par>
                                <p:cTn id="23" presetID="23" presetClass="entr" presetSubtype="16" repeatCount="indefinite" fill="hold" grpId="0" nodeType="afterEffect">
                                  <p:stCondLst>
                                    <p:cond delay="0"/>
                                  </p:stCondLst>
                                  <p:endCondLst>
                                    <p:cond evt="onNext" delay="0">
                                      <p:tgtEl>
                                        <p:sldTgt/>
                                      </p:tgtEl>
                                    </p:cond>
                                  </p:end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63" presetClass="path" presetSubtype="0" accel="50000" decel="50000" fill="hold" grpId="1" nodeType="clickEffect">
                                  <p:stCondLst>
                                    <p:cond delay="0"/>
                                  </p:stCondLst>
                                  <p:childTnLst>
                                    <p:animMotion origin="layout" path="M 5E-6 -1.11111E-6 L 0.21459 0.00023 " pathEditMode="relative" rAng="0" ptsTypes="AA">
                                      <p:cBhvr>
                                        <p:cTn id="30" dur="2000" fill="hold"/>
                                        <p:tgtEl>
                                          <p:spTgt spid="18"/>
                                        </p:tgtEl>
                                        <p:attrNameLst>
                                          <p:attrName>ppt_x</p:attrName>
                                          <p:attrName>ppt_y</p:attrName>
                                        </p:attrNameLst>
                                      </p:cBhvr>
                                      <p:rCtr x="107" y="0"/>
                                    </p:animMotion>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2" nodeType="clickEffect">
                                  <p:stCondLst>
                                    <p:cond delay="0"/>
                                  </p:stCondLst>
                                  <p:childTnLst>
                                    <p:set>
                                      <p:cBhvr>
                                        <p:cTn id="34" dur="1" fill="hold">
                                          <p:stCondLst>
                                            <p:cond delay="0"/>
                                          </p:stCondLst>
                                        </p:cTn>
                                        <p:tgtEl>
                                          <p:spTgt spid="18"/>
                                        </p:tgtEl>
                                        <p:attrNameLst>
                                          <p:attrName>style.visibility</p:attrName>
                                        </p:attrNameLst>
                                      </p:cBhvr>
                                      <p:to>
                                        <p:strVal val="hidden"/>
                                      </p:to>
                                    </p:set>
                                  </p:childTnLst>
                                </p:cTn>
                              </p:par>
                            </p:childTnLst>
                          </p:cTn>
                        </p:par>
                        <p:par>
                          <p:cTn id="35" fill="hold">
                            <p:stCondLst>
                              <p:cond delay="0"/>
                            </p:stCondLst>
                            <p:childTnLst>
                              <p:par>
                                <p:cTn id="36" presetID="23" presetClass="entr" presetSubtype="16" repeatCount="indefinite" fill="hold" grpId="0" nodeType="afterEffect">
                                  <p:stCondLst>
                                    <p:cond delay="0"/>
                                  </p:stCondLst>
                                  <p:endCondLst>
                                    <p:cond evt="onNext" delay="0">
                                      <p:tgtEl>
                                        <p:sldTgt/>
                                      </p:tgtEl>
                                    </p:cond>
                                  </p:end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childTnLst>
                                </p:cTn>
                              </p:par>
                            </p:childTnLst>
                          </p:cTn>
                        </p:par>
                      </p:childTnLst>
                    </p:cTn>
                  </p:par>
                  <p:par>
                    <p:cTn id="40" fill="hold">
                      <p:stCondLst>
                        <p:cond delay="indefinite"/>
                      </p:stCondLst>
                      <p:childTnLst>
                        <p:par>
                          <p:cTn id="41" fill="hold">
                            <p:stCondLst>
                              <p:cond delay="0"/>
                            </p:stCondLst>
                            <p:childTnLst>
                              <p:par>
                                <p:cTn id="42" presetID="63" presetClass="path" presetSubtype="0" accel="50000" decel="50000" fill="hold" grpId="1" nodeType="clickEffect">
                                  <p:stCondLst>
                                    <p:cond delay="0"/>
                                  </p:stCondLst>
                                  <p:childTnLst>
                                    <p:animMotion origin="layout" path="M 0 0  L 0.25 0  E" pathEditMode="relative" ptsTypes="">
                                      <p:cBhvr>
                                        <p:cTn id="43" dur="2000" fill="hold"/>
                                        <p:tgtEl>
                                          <p:spTgt spid="19"/>
                                        </p:tgtEl>
                                        <p:attrNameLst>
                                          <p:attrName>ppt_x</p:attrName>
                                          <p:attrName>ppt_y</p:attrName>
                                        </p:attrNameLst>
                                      </p:cBhvr>
                                    </p:animMotion>
                                  </p:childTnLst>
                                </p:cTn>
                              </p:par>
                            </p:childTnLst>
                          </p:cTn>
                        </p:par>
                      </p:childTnLst>
                    </p:cTn>
                  </p:par>
                  <p:par>
                    <p:cTn id="44" fill="hold">
                      <p:stCondLst>
                        <p:cond delay="indefinite"/>
                      </p:stCondLst>
                      <p:childTnLst>
                        <p:par>
                          <p:cTn id="45" fill="hold">
                            <p:stCondLst>
                              <p:cond delay="0"/>
                            </p:stCondLst>
                            <p:childTnLst>
                              <p:par>
                                <p:cTn id="46" presetID="1" presetClass="exit" presetSubtype="0" fill="hold" grpId="2" nodeType="clickEffect">
                                  <p:stCondLst>
                                    <p:cond delay="0"/>
                                  </p:stCondLst>
                                  <p:childTnLst>
                                    <p:set>
                                      <p:cBhvr>
                                        <p:cTn id="47" dur="1" fill="hold">
                                          <p:stCondLst>
                                            <p:cond delay="0"/>
                                          </p:stCondLst>
                                        </p:cTn>
                                        <p:tgtEl>
                                          <p:spTgt spid="19"/>
                                        </p:tgtEl>
                                        <p:attrNameLst>
                                          <p:attrName>style.visibility</p:attrName>
                                        </p:attrNameLst>
                                      </p:cBhvr>
                                      <p:to>
                                        <p:strVal val="hidden"/>
                                      </p:to>
                                    </p:set>
                                  </p:childTnLst>
                                </p:cTn>
                              </p:par>
                            </p:childTnLst>
                          </p:cTn>
                        </p:par>
                        <p:par>
                          <p:cTn id="48" fill="hold">
                            <p:stCondLst>
                              <p:cond delay="0"/>
                            </p:stCondLst>
                            <p:childTnLst>
                              <p:par>
                                <p:cTn id="49" presetID="23" presetClass="entr" presetSubtype="16" repeatCount="indefinite" fill="hold" grpId="0" nodeType="afterEffect">
                                  <p:stCondLst>
                                    <p:cond delay="0"/>
                                  </p:stCondLst>
                                  <p:endCondLst>
                                    <p:cond evt="onNext" delay="0">
                                      <p:tgtEl>
                                        <p:sldTgt/>
                                      </p:tgtEl>
                                    </p:cond>
                                  </p:end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childTnLst>
                                </p:cTn>
                              </p:par>
                            </p:childTnLst>
                          </p:cTn>
                        </p:par>
                      </p:childTnLst>
                    </p:cTn>
                  </p:par>
                  <p:par>
                    <p:cTn id="53" fill="hold">
                      <p:stCondLst>
                        <p:cond delay="indefinite"/>
                      </p:stCondLst>
                      <p:childTnLst>
                        <p:par>
                          <p:cTn id="54" fill="hold">
                            <p:stCondLst>
                              <p:cond delay="0"/>
                            </p:stCondLst>
                            <p:childTnLst>
                              <p:par>
                                <p:cTn id="55" presetID="63" presetClass="path" presetSubtype="0" accel="50000" decel="50000" fill="hold" grpId="1" nodeType="clickEffect">
                                  <p:stCondLst>
                                    <p:cond delay="0"/>
                                  </p:stCondLst>
                                  <p:childTnLst>
                                    <p:animMotion origin="layout" path="M 0.0059 -0.01064 L 0.21267 -0.00532 " pathEditMode="relative" rAng="0" ptsTypes="AA">
                                      <p:cBhvr>
                                        <p:cTn id="56" dur="2000" fill="hold"/>
                                        <p:tgtEl>
                                          <p:spTgt spid="20"/>
                                        </p:tgtEl>
                                        <p:attrNameLst>
                                          <p:attrName>ppt_x</p:attrName>
                                          <p:attrName>ppt_y</p:attrName>
                                        </p:attrNameLst>
                                      </p:cBhvr>
                                      <p:rCtr x="103" y="3"/>
                                    </p:animMotion>
                                  </p:childTnLst>
                                </p:cTn>
                              </p:par>
                            </p:childTnLst>
                          </p:cTn>
                        </p:par>
                      </p:childTnLst>
                    </p:cTn>
                  </p:par>
                  <p:par>
                    <p:cTn id="57" fill="hold">
                      <p:stCondLst>
                        <p:cond delay="indefinite"/>
                      </p:stCondLst>
                      <p:childTnLst>
                        <p:par>
                          <p:cTn id="58" fill="hold">
                            <p:stCondLst>
                              <p:cond delay="0"/>
                            </p:stCondLst>
                            <p:childTnLst>
                              <p:par>
                                <p:cTn id="59" presetID="1" presetClass="exit" presetSubtype="0" fill="hold" grpId="2" nodeType="clickEffect">
                                  <p:stCondLst>
                                    <p:cond delay="0"/>
                                  </p:stCondLst>
                                  <p:childTnLst>
                                    <p:set>
                                      <p:cBhvr>
                                        <p:cTn id="60" dur="1" fill="hold">
                                          <p:stCondLst>
                                            <p:cond delay="0"/>
                                          </p:stCondLst>
                                        </p:cTn>
                                        <p:tgtEl>
                                          <p:spTgt spid="20"/>
                                        </p:tgtEl>
                                        <p:attrNameLst>
                                          <p:attrName>style.visibility</p:attrName>
                                        </p:attrNameLst>
                                      </p:cBhvr>
                                      <p:to>
                                        <p:strVal val="hidden"/>
                                      </p:to>
                                    </p:set>
                                  </p:childTnLst>
                                </p:cTn>
                              </p:par>
                            </p:childTnLst>
                          </p:cTn>
                        </p:par>
                        <p:par>
                          <p:cTn id="61" fill="hold">
                            <p:stCondLst>
                              <p:cond delay="0"/>
                            </p:stCondLst>
                            <p:childTnLst>
                              <p:par>
                                <p:cTn id="62" presetID="23" presetClass="entr" presetSubtype="16" repeatCount="indefinite" fill="hold" grpId="0" nodeType="afterEffect">
                                  <p:stCondLst>
                                    <p:cond delay="0"/>
                                  </p:stCondLst>
                                  <p:endCondLst>
                                    <p:cond evt="onNext" delay="0">
                                      <p:tgtEl>
                                        <p:sldTgt/>
                                      </p:tgtEl>
                                    </p:cond>
                                  </p:endCondLst>
                                  <p:childTnLst>
                                    <p:set>
                                      <p:cBhvr>
                                        <p:cTn id="63" dur="1" fill="hold">
                                          <p:stCondLst>
                                            <p:cond delay="0"/>
                                          </p:stCondLst>
                                        </p:cTn>
                                        <p:tgtEl>
                                          <p:spTgt spid="21"/>
                                        </p:tgtEl>
                                        <p:attrNameLst>
                                          <p:attrName>style.visibility</p:attrName>
                                        </p:attrNameLst>
                                      </p:cBhvr>
                                      <p:to>
                                        <p:strVal val="visible"/>
                                      </p:to>
                                    </p:set>
                                    <p:anim calcmode="lin" valueType="num">
                                      <p:cBhvr>
                                        <p:cTn id="64" dur="500" fill="hold"/>
                                        <p:tgtEl>
                                          <p:spTgt spid="21"/>
                                        </p:tgtEl>
                                        <p:attrNameLst>
                                          <p:attrName>ppt_w</p:attrName>
                                        </p:attrNameLst>
                                      </p:cBhvr>
                                      <p:tavLst>
                                        <p:tav tm="0">
                                          <p:val>
                                            <p:fltVal val="0"/>
                                          </p:val>
                                        </p:tav>
                                        <p:tav tm="100000">
                                          <p:val>
                                            <p:strVal val="#ppt_w"/>
                                          </p:val>
                                        </p:tav>
                                      </p:tavLst>
                                    </p:anim>
                                    <p:anim calcmode="lin" valueType="num">
                                      <p:cBhvr>
                                        <p:cTn id="65" dur="500" fill="hold"/>
                                        <p:tgtEl>
                                          <p:spTgt spid="2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Graphic spid="16" grpId="0">
        <p:bldAsOne/>
      </p:bldGraphic>
      <p:bldP spid="18" grpId="0" animBg="1"/>
      <p:bldP spid="18" grpId="1" animBg="1"/>
      <p:bldP spid="18" grpId="2" animBg="1"/>
      <p:bldP spid="19" grpId="0" animBg="1"/>
      <p:bldP spid="19" grpId="1" animBg="1"/>
      <p:bldP spid="19" grpId="2" animBg="1"/>
      <p:bldP spid="20" grpId="0" animBg="1"/>
      <p:bldP spid="20" grpId="1" animBg="1"/>
      <p:bldP spid="20" grpId="2"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p:cNvGrpSpPr/>
          <p:nvPr>
            <p:custDataLst>
              <p:tags r:id="rId1"/>
            </p:custDataLst>
          </p:nvPr>
        </p:nvGrpSpPr>
        <p:grpSpPr>
          <a:xfrm>
            <a:off x="251520" y="1484784"/>
            <a:ext cx="3672408" cy="720080"/>
            <a:chOff x="571472" y="928670"/>
            <a:chExt cx="2344344" cy="500066"/>
          </a:xfrm>
        </p:grpSpPr>
        <p:pic>
          <p:nvPicPr>
            <p:cNvPr id="3" name="Picture 36" descr="037CN11"/>
            <p:cNvPicPr>
              <a:picLocks noChangeAspect="1" noChangeArrowheads="1"/>
            </p:cNvPicPr>
            <p:nvPr/>
          </p:nvPicPr>
          <p:blipFill>
            <a:blip r:embed="rId10" cstate="print"/>
            <a:srcRect/>
            <a:stretch>
              <a:fillRect/>
            </a:stretch>
          </p:blipFill>
          <p:spPr bwMode="auto">
            <a:xfrm>
              <a:off x="571472" y="928670"/>
              <a:ext cx="2344344" cy="500066"/>
            </a:xfrm>
            <a:prstGeom prst="rect">
              <a:avLst/>
            </a:prstGeom>
            <a:noFill/>
          </p:spPr>
        </p:pic>
        <p:sp>
          <p:nvSpPr>
            <p:cNvPr id="4" name="Arrondir un rectangle avec un coin diagonal 3"/>
            <p:cNvSpPr/>
            <p:nvPr/>
          </p:nvSpPr>
          <p:spPr>
            <a:xfrm>
              <a:off x="709375" y="928670"/>
              <a:ext cx="2051830" cy="428628"/>
            </a:xfrm>
            <a:prstGeom prst="round2DiagRect">
              <a:avLst/>
            </a:prstGeom>
            <a:noFill/>
          </p:spPr>
          <p:style>
            <a:lnRef idx="0">
              <a:schemeClr val="accent6"/>
            </a:lnRef>
            <a:fillRef idx="3">
              <a:schemeClr val="accent6"/>
            </a:fillRef>
            <a:effectRef idx="3">
              <a:schemeClr val="accent6"/>
            </a:effectRef>
            <a:fontRef idx="minor">
              <a:schemeClr val="lt1"/>
            </a:fontRef>
          </p:style>
          <p:txBody>
            <a:bodyPr rtlCol="0" anchor="ctr"/>
            <a:lstStyle/>
            <a:p>
              <a:pPr algn="ctr"/>
              <a:r>
                <a:rPr lang="fr-FR" sz="2000" i="1" dirty="0" smtClean="0">
                  <a:solidFill>
                    <a:schemeClr val="tx1"/>
                  </a:solidFill>
                  <a:latin typeface="Comic Sans MS" pitchFamily="66" charset="0"/>
                </a:rPr>
                <a:t>Les applications de TAL</a:t>
              </a:r>
              <a:endParaRPr lang="fr-FR" sz="2000" i="1" dirty="0">
                <a:solidFill>
                  <a:schemeClr val="tx1"/>
                </a:solidFill>
                <a:latin typeface="Comic Sans MS" pitchFamily="66" charset="0"/>
              </a:endParaRPr>
            </a:p>
          </p:txBody>
        </p:sp>
      </p:grpSp>
      <p:sp>
        <p:nvSpPr>
          <p:cNvPr id="5" name="Arrondir un rectangle avec un coin diagonal 4"/>
          <p:cNvSpPr/>
          <p:nvPr>
            <p:custDataLst>
              <p:tags r:id="rId2"/>
            </p:custDataLst>
          </p:nvPr>
        </p:nvSpPr>
        <p:spPr>
          <a:xfrm>
            <a:off x="0"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rPr>
              <a:t>TAL</a:t>
            </a:r>
            <a:endParaRPr lang="fr-FR" sz="2400" dirty="0"/>
          </a:p>
        </p:txBody>
      </p:sp>
      <p:sp>
        <p:nvSpPr>
          <p:cNvPr id="6" name="Arrondir un rectangle avec un coin diagonal 5"/>
          <p:cNvSpPr/>
          <p:nvPr>
            <p:custDataLst>
              <p:tags r:id="rId3"/>
            </p:custDataLst>
          </p:nvPr>
        </p:nvSpPr>
        <p:spPr>
          <a:xfrm>
            <a:off x="17636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TALA</a:t>
            </a:r>
            <a:endParaRPr lang="fr-FR" sz="2400" dirty="0">
              <a:latin typeface="Modern No. 20" pitchFamily="18" charset="0"/>
              <a:cs typeface="Times New Roman" pitchFamily="18" charset="0"/>
            </a:endParaRPr>
          </a:p>
        </p:txBody>
      </p:sp>
      <p:sp>
        <p:nvSpPr>
          <p:cNvPr id="7" name="Arrondir un rectangle avec un coin diagonal 6"/>
          <p:cNvSpPr/>
          <p:nvPr>
            <p:custDataLst>
              <p:tags r:id="rId4"/>
            </p:custDataLst>
          </p:nvPr>
        </p:nvSpPr>
        <p:spPr>
          <a:xfrm>
            <a:off x="35638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dirty="0" smtClean="0">
                <a:latin typeface="Modern No. 20" pitchFamily="18" charset="0"/>
                <a:cs typeface="Times New Roman" pitchFamily="18" charset="0"/>
              </a:rPr>
              <a:t>Cohésion lexicale</a:t>
            </a:r>
            <a:endParaRPr lang="fr-FR" dirty="0">
              <a:latin typeface="Modern No. 20" pitchFamily="18" charset="0"/>
              <a:cs typeface="Times New Roman" pitchFamily="18" charset="0"/>
            </a:endParaRPr>
          </a:p>
        </p:txBody>
      </p:sp>
      <p:sp>
        <p:nvSpPr>
          <p:cNvPr id="8" name="Arrondir un rectangle avec un coin diagonal 7"/>
          <p:cNvSpPr/>
          <p:nvPr>
            <p:custDataLst>
              <p:tags r:id="rId5"/>
            </p:custDataLst>
          </p:nvPr>
        </p:nvSpPr>
        <p:spPr>
          <a:xfrm>
            <a:off x="53640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i="1" dirty="0" smtClean="0">
                <a:latin typeface="Modern No. 20" pitchFamily="18" charset="0"/>
              </a:rPr>
              <a:t>Conception </a:t>
            </a:r>
          </a:p>
        </p:txBody>
      </p:sp>
      <p:sp>
        <p:nvSpPr>
          <p:cNvPr id="9" name="Arrondir un rectangle avec un coin diagonal 8"/>
          <p:cNvSpPr/>
          <p:nvPr>
            <p:custDataLst>
              <p:tags r:id="rId6"/>
            </p:custDataLst>
          </p:nvPr>
        </p:nvSpPr>
        <p:spPr>
          <a:xfrm>
            <a:off x="71642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dirty="0" smtClean="0">
                <a:latin typeface="Modern No. 20" pitchFamily="18" charset="0"/>
              </a:rPr>
              <a:t>Mise en ouvre </a:t>
            </a:r>
          </a:p>
        </p:txBody>
      </p:sp>
      <p:pic>
        <p:nvPicPr>
          <p:cNvPr id="10" name="Picture 3"/>
          <p:cNvPicPr>
            <a:picLocks noChangeAspect="1" noChangeArrowheads="1"/>
          </p:cNvPicPr>
          <p:nvPr>
            <p:custDataLst>
              <p:tags r:id="rId7"/>
            </p:custDataLst>
          </p:nvPr>
        </p:nvPicPr>
        <p:blipFill>
          <a:blip r:embed="rId11" cstate="print"/>
          <a:srcRect/>
          <a:stretch>
            <a:fillRect/>
          </a:stretch>
        </p:blipFill>
        <p:spPr bwMode="auto">
          <a:xfrm>
            <a:off x="0" y="410939"/>
            <a:ext cx="9144000" cy="785813"/>
          </a:xfrm>
          <a:prstGeom prst="rect">
            <a:avLst/>
          </a:prstGeom>
          <a:noFill/>
          <a:ln w="9525">
            <a:noFill/>
            <a:miter lim="800000"/>
            <a:headEnd/>
            <a:tailEnd/>
          </a:ln>
        </p:spPr>
      </p:pic>
      <p:pic>
        <p:nvPicPr>
          <p:cNvPr id="11" name="Picture 12"/>
          <p:cNvPicPr preferRelativeResize="0">
            <a:picLocks noChangeArrowheads="1"/>
          </p:cNvPicPr>
          <p:nvPr>
            <p:custDataLst>
              <p:tags r:id="rId8"/>
            </p:custDataLst>
          </p:nvPr>
        </p:nvPicPr>
        <p:blipFill>
          <a:blip r:embed="rId12" cstate="print"/>
          <a:srcRect/>
          <a:stretch>
            <a:fillRect/>
          </a:stretch>
        </p:blipFill>
        <p:spPr bwMode="auto">
          <a:xfrm>
            <a:off x="683568" y="548680"/>
            <a:ext cx="503238" cy="503238"/>
          </a:xfrm>
          <a:prstGeom prst="rect">
            <a:avLst/>
          </a:prstGeom>
          <a:noFill/>
          <a:ln w="9525">
            <a:noFill/>
            <a:miter lim="800000"/>
            <a:headEnd/>
            <a:tailEnd/>
          </a:ln>
        </p:spPr>
      </p:pic>
      <p:sp>
        <p:nvSpPr>
          <p:cNvPr id="12" name="Rectangle 11"/>
          <p:cNvSpPr/>
          <p:nvPr/>
        </p:nvSpPr>
        <p:spPr>
          <a:xfrm>
            <a:off x="395536" y="2492896"/>
            <a:ext cx="8964488" cy="2677656"/>
          </a:xfrm>
          <a:prstGeom prst="rect">
            <a:avLst/>
          </a:prstGeom>
        </p:spPr>
        <p:txBody>
          <a:bodyPr wrap="square">
            <a:spAutoFit/>
          </a:bodyPr>
          <a:lstStyle/>
          <a:p>
            <a:pPr>
              <a:lnSpc>
                <a:spcPct val="150000"/>
              </a:lnSpc>
              <a:buFont typeface="Wingdings" pitchFamily="2" charset="2"/>
              <a:buChar char="Ø"/>
            </a:pPr>
            <a:r>
              <a:rPr lang="fr-FR" sz="2800" dirty="0" smtClean="0">
                <a:latin typeface="Modern No. 20" pitchFamily="18" charset="0"/>
              </a:rPr>
              <a:t>traduction automatique .</a:t>
            </a:r>
          </a:p>
          <a:p>
            <a:pPr>
              <a:lnSpc>
                <a:spcPct val="150000"/>
              </a:lnSpc>
              <a:buFont typeface="Wingdings" pitchFamily="2" charset="2"/>
              <a:buChar char="Ø"/>
            </a:pPr>
            <a:r>
              <a:rPr lang="fr-FR" sz="2800" dirty="0" smtClean="0">
                <a:latin typeface="Modern No. 20" pitchFamily="18" charset="0"/>
              </a:rPr>
              <a:t>La recherche documentaire .</a:t>
            </a:r>
          </a:p>
          <a:p>
            <a:pPr>
              <a:lnSpc>
                <a:spcPct val="150000"/>
              </a:lnSpc>
              <a:buFont typeface="Wingdings" pitchFamily="2" charset="2"/>
              <a:buChar char="Ø"/>
            </a:pPr>
            <a:r>
              <a:rPr lang="fr-FR" sz="2800" dirty="0" smtClean="0">
                <a:latin typeface="Modern No. 20" pitchFamily="18" charset="0"/>
              </a:rPr>
              <a:t>Le Résumé automatique .</a:t>
            </a:r>
          </a:p>
          <a:p>
            <a:pPr>
              <a:lnSpc>
                <a:spcPct val="150000"/>
              </a:lnSpc>
              <a:buFont typeface="Wingdings" pitchFamily="2" charset="2"/>
              <a:buChar char="Ø"/>
            </a:pPr>
            <a:r>
              <a:rPr lang="fr-FR" sz="2800" dirty="0" smtClean="0">
                <a:latin typeface="Modern No. 20" pitchFamily="18" charset="0"/>
              </a:rPr>
              <a:t>La Correction orthographique.</a:t>
            </a:r>
          </a:p>
        </p:txBody>
      </p:sp>
      <p:sp>
        <p:nvSpPr>
          <p:cNvPr id="13" name="Ellipse 12"/>
          <p:cNvSpPr/>
          <p:nvPr/>
        </p:nvSpPr>
        <p:spPr>
          <a:xfrm>
            <a:off x="7884368" y="6309320"/>
            <a:ext cx="802432" cy="43204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dirty="0" smtClean="0">
                <a:solidFill>
                  <a:schemeClr val="tx1"/>
                </a:solidFill>
              </a:rPr>
              <a:t>5</a:t>
            </a:r>
            <a:endParaRPr lang="fr-FR" sz="2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22" presetClass="emph" presetSubtype="0" fill="hold" grpId="0" nodeType="withEffect">
                                  <p:stCondLst>
                                    <p:cond delay="0"/>
                                  </p:stCondLst>
                                  <p:childTnLst>
                                    <p:animClr clrSpc="hsl" dir="cw">
                                      <p:cBhvr override="childStyle">
                                        <p:cTn id="8" dur="500" fill="hold"/>
                                        <p:tgtEl>
                                          <p:spTgt spid="5"/>
                                        </p:tgtEl>
                                        <p:attrNameLst>
                                          <p:attrName>style.color</p:attrName>
                                        </p:attrNameLst>
                                      </p:cBhvr>
                                      <p:by>
                                        <p:hsl h="-7200000" s="0" l="0"/>
                                      </p:by>
                                    </p:animClr>
                                    <p:animClr clrSpc="hsl" dir="cw">
                                      <p:cBhvr>
                                        <p:cTn id="9" dur="500" fill="hold"/>
                                        <p:tgtEl>
                                          <p:spTgt spid="5"/>
                                        </p:tgtEl>
                                        <p:attrNameLst>
                                          <p:attrName>fillcolor</p:attrName>
                                        </p:attrNameLst>
                                      </p:cBhvr>
                                      <p:by>
                                        <p:hsl h="-7200000" s="0" l="0"/>
                                      </p:by>
                                    </p:animClr>
                                    <p:animClr clrSpc="hsl" dir="cw">
                                      <p:cBhvr>
                                        <p:cTn id="10" dur="500" fill="hold"/>
                                        <p:tgtEl>
                                          <p:spTgt spid="5"/>
                                        </p:tgtEl>
                                        <p:attrNameLst>
                                          <p:attrName>stroke.color</p:attrName>
                                        </p:attrNameLst>
                                      </p:cBhvr>
                                      <p:by>
                                        <p:hsl h="-7200000" s="0" l="0"/>
                                      </p:by>
                                    </p:animClr>
                                    <p:set>
                                      <p:cBhvr>
                                        <p:cTn id="11" dur="500" fill="hold"/>
                                        <p:tgtEl>
                                          <p:spTgt spid="5"/>
                                        </p:tgtEl>
                                        <p:attrNameLst>
                                          <p:attrName>fill.type</p:attrName>
                                        </p:attrNameLst>
                                      </p:cBhvr>
                                      <p:to>
                                        <p:strVal val="solid"/>
                                      </p:to>
                                    </p:set>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12">
                                            <p:txEl>
                                              <p:pRg st="0" end="0"/>
                                            </p:txEl>
                                          </p:spTgt>
                                        </p:tgtEl>
                                        <p:attrNameLst>
                                          <p:attrName>style.visibility</p:attrName>
                                        </p:attrNameLst>
                                      </p:cBhvr>
                                      <p:to>
                                        <p:strVal val="visible"/>
                                      </p:to>
                                    </p:set>
                                    <p:anim calcmode="lin" valueType="num">
                                      <p:cBhvr additive="base">
                                        <p:cTn id="20"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12">
                                            <p:txEl>
                                              <p:pRg st="1" end="1"/>
                                            </p:txEl>
                                          </p:spTgt>
                                        </p:tgtEl>
                                        <p:attrNameLst>
                                          <p:attrName>style.visibility</p:attrName>
                                        </p:attrNameLst>
                                      </p:cBhvr>
                                      <p:to>
                                        <p:strVal val="visible"/>
                                      </p:to>
                                    </p:set>
                                    <p:anim calcmode="lin" valueType="num">
                                      <p:cBhvr additive="base">
                                        <p:cTn id="26"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12">
                                            <p:txEl>
                                              <p:pRg st="2" end="2"/>
                                            </p:txEl>
                                          </p:spTgt>
                                        </p:tgtEl>
                                        <p:attrNameLst>
                                          <p:attrName>style.visibility</p:attrName>
                                        </p:attrNameLst>
                                      </p:cBhvr>
                                      <p:to>
                                        <p:strVal val="visible"/>
                                      </p:to>
                                    </p:set>
                                    <p:anim calcmode="lin" valueType="num">
                                      <p:cBhvr additive="base">
                                        <p:cTn id="32"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12">
                                            <p:txEl>
                                              <p:pRg st="3" end="3"/>
                                            </p:txEl>
                                          </p:spTgt>
                                        </p:tgtEl>
                                        <p:attrNameLst>
                                          <p:attrName>style.visibility</p:attrName>
                                        </p:attrNameLst>
                                      </p:cBhvr>
                                      <p:to>
                                        <p:strVal val="visible"/>
                                      </p:to>
                                    </p:set>
                                    <p:anim calcmode="lin" valueType="num">
                                      <p:cBhvr additive="base">
                                        <p:cTn id="38"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1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p:cNvGrpSpPr/>
          <p:nvPr>
            <p:custDataLst>
              <p:tags r:id="rId1"/>
            </p:custDataLst>
          </p:nvPr>
        </p:nvGrpSpPr>
        <p:grpSpPr>
          <a:xfrm>
            <a:off x="180181" y="1749258"/>
            <a:ext cx="3384376" cy="720080"/>
            <a:chOff x="571472" y="928670"/>
            <a:chExt cx="2344344" cy="500066"/>
          </a:xfrm>
        </p:grpSpPr>
        <p:pic>
          <p:nvPicPr>
            <p:cNvPr id="3" name="Picture 36" descr="037CN11"/>
            <p:cNvPicPr>
              <a:picLocks noChangeAspect="1" noChangeArrowheads="1"/>
            </p:cNvPicPr>
            <p:nvPr/>
          </p:nvPicPr>
          <p:blipFill>
            <a:blip r:embed="rId11" cstate="print"/>
            <a:srcRect/>
            <a:stretch>
              <a:fillRect/>
            </a:stretch>
          </p:blipFill>
          <p:spPr bwMode="auto">
            <a:xfrm>
              <a:off x="571472" y="928670"/>
              <a:ext cx="2344344" cy="500066"/>
            </a:xfrm>
            <a:prstGeom prst="rect">
              <a:avLst/>
            </a:prstGeom>
            <a:noFill/>
          </p:spPr>
        </p:pic>
        <p:sp>
          <p:nvSpPr>
            <p:cNvPr id="4" name="Arrondir un rectangle avec un coin diagonal 3"/>
            <p:cNvSpPr/>
            <p:nvPr/>
          </p:nvSpPr>
          <p:spPr>
            <a:xfrm>
              <a:off x="714348" y="1000108"/>
              <a:ext cx="1925663" cy="261939"/>
            </a:xfrm>
            <a:prstGeom prst="round2DiagRect">
              <a:avLst/>
            </a:prstGeom>
            <a:noFill/>
          </p:spPr>
          <p:style>
            <a:lnRef idx="0">
              <a:schemeClr val="accent6"/>
            </a:lnRef>
            <a:fillRef idx="3">
              <a:schemeClr val="accent6"/>
            </a:fillRef>
            <a:effectRef idx="3">
              <a:schemeClr val="accent6"/>
            </a:effectRef>
            <a:fontRef idx="minor">
              <a:schemeClr val="lt1"/>
            </a:fontRef>
          </p:style>
          <p:txBody>
            <a:bodyPr rtlCol="0" anchor="ctr"/>
            <a:lstStyle/>
            <a:p>
              <a:pPr algn="ctr"/>
              <a:r>
                <a:rPr lang="fr-FR" sz="2000" i="1" dirty="0" smtClean="0">
                  <a:solidFill>
                    <a:schemeClr val="tx1"/>
                  </a:solidFill>
                  <a:latin typeface="Comic Sans MS" pitchFamily="66" charset="0"/>
                </a:rPr>
                <a:t>La langue arabe</a:t>
              </a:r>
              <a:endParaRPr lang="fr-FR" sz="2000" i="1" dirty="0">
                <a:solidFill>
                  <a:schemeClr val="tx1"/>
                </a:solidFill>
                <a:latin typeface="Comic Sans MS" pitchFamily="66" charset="0"/>
              </a:endParaRPr>
            </a:p>
          </p:txBody>
        </p:sp>
      </p:grpSp>
      <p:sp>
        <p:nvSpPr>
          <p:cNvPr id="5" name="Arrondir un rectangle avec un coin diagonal 4"/>
          <p:cNvSpPr/>
          <p:nvPr>
            <p:custDataLst>
              <p:tags r:id="rId2"/>
            </p:custDataLst>
          </p:nvPr>
        </p:nvSpPr>
        <p:spPr>
          <a:xfrm>
            <a:off x="0"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rPr>
              <a:t>TAL</a:t>
            </a:r>
            <a:endParaRPr lang="fr-FR" sz="2400" dirty="0"/>
          </a:p>
        </p:txBody>
      </p:sp>
      <p:sp>
        <p:nvSpPr>
          <p:cNvPr id="6" name="Arrondir un rectangle avec un coin diagonal 5"/>
          <p:cNvSpPr/>
          <p:nvPr>
            <p:custDataLst>
              <p:tags r:id="rId3"/>
            </p:custDataLst>
          </p:nvPr>
        </p:nvSpPr>
        <p:spPr>
          <a:xfrm>
            <a:off x="17636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TALA</a:t>
            </a:r>
            <a:endParaRPr lang="fr-FR" sz="2400" dirty="0">
              <a:latin typeface="Modern No. 20" pitchFamily="18" charset="0"/>
              <a:cs typeface="Times New Roman" pitchFamily="18" charset="0"/>
            </a:endParaRPr>
          </a:p>
        </p:txBody>
      </p:sp>
      <p:sp>
        <p:nvSpPr>
          <p:cNvPr id="7" name="Arrondir un rectangle avec un coin diagonal 6"/>
          <p:cNvSpPr/>
          <p:nvPr>
            <p:custDataLst>
              <p:tags r:id="rId4"/>
            </p:custDataLst>
          </p:nvPr>
        </p:nvSpPr>
        <p:spPr>
          <a:xfrm>
            <a:off x="35638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dirty="0" smtClean="0">
                <a:latin typeface="Modern No. 20" pitchFamily="18" charset="0"/>
                <a:cs typeface="Times New Roman" pitchFamily="18" charset="0"/>
              </a:rPr>
              <a:t>Cohésion lexicale</a:t>
            </a:r>
            <a:endParaRPr lang="fr-FR" dirty="0">
              <a:latin typeface="Modern No. 20" pitchFamily="18" charset="0"/>
              <a:cs typeface="Times New Roman" pitchFamily="18" charset="0"/>
            </a:endParaRPr>
          </a:p>
        </p:txBody>
      </p:sp>
      <p:sp>
        <p:nvSpPr>
          <p:cNvPr id="8" name="Arrondir un rectangle avec un coin diagonal 7"/>
          <p:cNvSpPr/>
          <p:nvPr>
            <p:custDataLst>
              <p:tags r:id="rId5"/>
            </p:custDataLst>
          </p:nvPr>
        </p:nvSpPr>
        <p:spPr>
          <a:xfrm>
            <a:off x="53640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i="1" dirty="0" smtClean="0">
                <a:latin typeface="Modern No. 20" pitchFamily="18" charset="0"/>
              </a:rPr>
              <a:t>Conception </a:t>
            </a:r>
          </a:p>
        </p:txBody>
      </p:sp>
      <p:sp>
        <p:nvSpPr>
          <p:cNvPr id="9" name="Arrondir un rectangle avec un coin diagonal 8"/>
          <p:cNvSpPr/>
          <p:nvPr>
            <p:custDataLst>
              <p:tags r:id="rId6"/>
            </p:custDataLst>
          </p:nvPr>
        </p:nvSpPr>
        <p:spPr>
          <a:xfrm>
            <a:off x="71642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dirty="0" smtClean="0">
                <a:latin typeface="Modern No. 20" pitchFamily="18" charset="0"/>
              </a:rPr>
              <a:t>Mise en ouvre </a:t>
            </a:r>
          </a:p>
        </p:txBody>
      </p:sp>
      <p:pic>
        <p:nvPicPr>
          <p:cNvPr id="10" name="Picture 3"/>
          <p:cNvPicPr>
            <a:picLocks noChangeAspect="1" noChangeArrowheads="1"/>
          </p:cNvPicPr>
          <p:nvPr>
            <p:custDataLst>
              <p:tags r:id="rId7"/>
            </p:custDataLst>
          </p:nvPr>
        </p:nvPicPr>
        <p:blipFill>
          <a:blip r:embed="rId12" cstate="print"/>
          <a:srcRect/>
          <a:stretch>
            <a:fillRect/>
          </a:stretch>
        </p:blipFill>
        <p:spPr bwMode="auto">
          <a:xfrm>
            <a:off x="0" y="410939"/>
            <a:ext cx="9144000" cy="785813"/>
          </a:xfrm>
          <a:prstGeom prst="rect">
            <a:avLst/>
          </a:prstGeom>
          <a:noFill/>
          <a:ln w="9525">
            <a:noFill/>
            <a:miter lim="800000"/>
            <a:headEnd/>
            <a:tailEnd/>
          </a:ln>
        </p:spPr>
      </p:pic>
      <p:pic>
        <p:nvPicPr>
          <p:cNvPr id="12" name="Picture 13"/>
          <p:cNvPicPr>
            <a:picLocks noChangeAspect="1" noChangeArrowheads="1"/>
          </p:cNvPicPr>
          <p:nvPr>
            <p:custDataLst>
              <p:tags r:id="rId8"/>
            </p:custDataLst>
          </p:nvPr>
        </p:nvPicPr>
        <p:blipFill>
          <a:blip r:embed="rId13" cstate="print"/>
          <a:srcRect/>
          <a:stretch>
            <a:fillRect/>
          </a:stretch>
        </p:blipFill>
        <p:spPr bwMode="auto">
          <a:xfrm>
            <a:off x="-71438" y="548680"/>
            <a:ext cx="503238" cy="503237"/>
          </a:xfrm>
          <a:prstGeom prst="rect">
            <a:avLst/>
          </a:prstGeom>
          <a:noFill/>
          <a:ln w="9525">
            <a:noFill/>
            <a:miter lim="800000"/>
            <a:headEnd/>
            <a:tailEnd/>
          </a:ln>
        </p:spPr>
      </p:pic>
      <p:pic>
        <p:nvPicPr>
          <p:cNvPr id="13" name="Picture 12"/>
          <p:cNvPicPr preferRelativeResize="0">
            <a:picLocks noChangeArrowheads="1"/>
          </p:cNvPicPr>
          <p:nvPr>
            <p:custDataLst>
              <p:tags r:id="rId9"/>
            </p:custDataLst>
          </p:nvPr>
        </p:nvPicPr>
        <p:blipFill>
          <a:blip r:embed="rId14" cstate="print"/>
          <a:srcRect/>
          <a:stretch>
            <a:fillRect/>
          </a:stretch>
        </p:blipFill>
        <p:spPr bwMode="auto">
          <a:xfrm>
            <a:off x="2267744" y="548680"/>
            <a:ext cx="503238" cy="503238"/>
          </a:xfrm>
          <a:prstGeom prst="rect">
            <a:avLst/>
          </a:prstGeom>
          <a:noFill/>
          <a:ln w="9525">
            <a:noFill/>
            <a:miter lim="800000"/>
            <a:headEnd/>
            <a:tailEnd/>
          </a:ln>
        </p:spPr>
      </p:pic>
      <p:sp>
        <p:nvSpPr>
          <p:cNvPr id="14" name="Rectangle 13"/>
          <p:cNvSpPr/>
          <p:nvPr/>
        </p:nvSpPr>
        <p:spPr>
          <a:xfrm>
            <a:off x="162185" y="2780928"/>
            <a:ext cx="8964488" cy="2677656"/>
          </a:xfrm>
          <a:prstGeom prst="rect">
            <a:avLst/>
          </a:prstGeom>
        </p:spPr>
        <p:txBody>
          <a:bodyPr wrap="square">
            <a:spAutoFit/>
          </a:bodyPr>
          <a:lstStyle/>
          <a:p>
            <a:pPr>
              <a:buFont typeface="Wingdings" pitchFamily="2" charset="2"/>
              <a:buChar char="Ø"/>
            </a:pPr>
            <a:r>
              <a:rPr lang="fr-FR" sz="2800" dirty="0" smtClean="0">
                <a:latin typeface="Modern No. 20" pitchFamily="18" charset="0"/>
              </a:rPr>
              <a:t>Par ses propriétés morphologiques et syntaxiques la langue arabe est considérée comme une langue difficile à maîtriser dans le domaine du traitement automatique des langues. </a:t>
            </a:r>
          </a:p>
          <a:p>
            <a:endParaRPr lang="fr-FR" sz="2800" dirty="0" smtClean="0">
              <a:latin typeface="Modern No. 20" pitchFamily="18" charset="0"/>
            </a:endParaRPr>
          </a:p>
          <a:p>
            <a:pPr>
              <a:buFont typeface="Wingdings" pitchFamily="2" charset="2"/>
              <a:buChar char="Ø"/>
            </a:pPr>
            <a:r>
              <a:rPr lang="fr-FR" sz="2800" dirty="0" smtClean="0">
                <a:latin typeface="Modern No. 20" pitchFamily="18" charset="0"/>
              </a:rPr>
              <a:t>La langue arabe se présente sous deux formes principales : l’arabe littéraire et l’arabe dialectal. </a:t>
            </a:r>
            <a:endParaRPr lang="fr-FR" sz="2800" dirty="0">
              <a:latin typeface="Modern No. 20" pitchFamily="18" charset="0"/>
            </a:endParaRPr>
          </a:p>
        </p:txBody>
      </p:sp>
      <p:sp>
        <p:nvSpPr>
          <p:cNvPr id="15" name="Ellipse 14"/>
          <p:cNvSpPr/>
          <p:nvPr/>
        </p:nvSpPr>
        <p:spPr>
          <a:xfrm>
            <a:off x="7884368" y="6309320"/>
            <a:ext cx="802432" cy="43204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dirty="0" smtClean="0">
                <a:solidFill>
                  <a:schemeClr val="tx1"/>
                </a:solidFill>
              </a:rPr>
              <a:t>6</a:t>
            </a:r>
            <a:endParaRPr lang="fr-FR" sz="2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1"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par>
                          <p:cTn id="7" fill="hold">
                            <p:stCondLst>
                              <p:cond delay="1000"/>
                            </p:stCondLst>
                            <p:childTnLst>
                              <p:par>
                                <p:cTn id="8" presetID="63" presetClass="path" presetSubtype="0" accel="50000" decel="50000" fill="hold" nodeType="afterEffect">
                                  <p:stCondLst>
                                    <p:cond delay="0"/>
                                  </p:stCondLst>
                                  <p:childTnLst>
                                    <p:animMotion origin="layout" path="M 1.94444E-6 3.33333E-6 L 0.25989 0.00532 " pathEditMode="relative" rAng="0" ptsTypes="AA">
                                      <p:cBhvr>
                                        <p:cTn id="9" dur="500" fill="hold"/>
                                        <p:tgtEl>
                                          <p:spTgt spid="12"/>
                                        </p:tgtEl>
                                        <p:attrNameLst>
                                          <p:attrName>ppt_x</p:attrName>
                                          <p:attrName>ppt_y</p:attrName>
                                        </p:attrNameLst>
                                      </p:cBhvr>
                                      <p:rCtr x="13000" y="300"/>
                                    </p:animMotion>
                                  </p:childTnLst>
                                </p:cTn>
                              </p:par>
                            </p:childTnLst>
                          </p:cTn>
                        </p:par>
                        <p:par>
                          <p:cTn id="10" fill="hold">
                            <p:stCondLst>
                              <p:cond delay="1500"/>
                            </p:stCondLst>
                            <p:childTnLst>
                              <p:par>
                                <p:cTn id="11" presetID="1" presetClass="exit" presetSubtype="0" fill="hold" nodeType="afterEffect">
                                  <p:stCondLst>
                                    <p:cond delay="0"/>
                                  </p:stCondLst>
                                  <p:childTnLst>
                                    <p:set>
                                      <p:cBhvr>
                                        <p:cTn id="12" dur="1" fill="hold">
                                          <p:stCondLst>
                                            <p:cond delay="0"/>
                                          </p:stCondLst>
                                        </p:cTn>
                                        <p:tgtEl>
                                          <p:spTgt spid="12"/>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par>
                          <p:cTn id="15" fill="hold">
                            <p:stCondLst>
                              <p:cond delay="1500"/>
                            </p:stCondLst>
                            <p:childTnLst>
                              <p:par>
                                <p:cTn id="16" presetID="22" presetClass="emph" presetSubtype="0" fill="hold" grpId="0" nodeType="afterEffect">
                                  <p:stCondLst>
                                    <p:cond delay="0"/>
                                  </p:stCondLst>
                                  <p:childTnLst>
                                    <p:animClr clrSpc="hsl" dir="cw">
                                      <p:cBhvr override="childStyle">
                                        <p:cTn id="17" dur="500" fill="hold"/>
                                        <p:tgtEl>
                                          <p:spTgt spid="6"/>
                                        </p:tgtEl>
                                        <p:attrNameLst>
                                          <p:attrName>style.color</p:attrName>
                                        </p:attrNameLst>
                                      </p:cBhvr>
                                      <p:by>
                                        <p:hsl h="-7200000" s="0" l="0"/>
                                      </p:by>
                                    </p:animClr>
                                    <p:animClr clrSpc="hsl" dir="cw">
                                      <p:cBhvr>
                                        <p:cTn id="18" dur="500" fill="hold"/>
                                        <p:tgtEl>
                                          <p:spTgt spid="6"/>
                                        </p:tgtEl>
                                        <p:attrNameLst>
                                          <p:attrName>fillcolor</p:attrName>
                                        </p:attrNameLst>
                                      </p:cBhvr>
                                      <p:by>
                                        <p:hsl h="-7200000" s="0" l="0"/>
                                      </p:by>
                                    </p:animClr>
                                    <p:animClr clrSpc="hsl" dir="cw">
                                      <p:cBhvr>
                                        <p:cTn id="19" dur="500" fill="hold"/>
                                        <p:tgtEl>
                                          <p:spTgt spid="6"/>
                                        </p:tgtEl>
                                        <p:attrNameLst>
                                          <p:attrName>stroke.color</p:attrName>
                                        </p:attrNameLst>
                                      </p:cBhvr>
                                      <p:by>
                                        <p:hsl h="-7200000" s="0" l="0"/>
                                      </p:by>
                                    </p:animClr>
                                    <p:set>
                                      <p:cBhvr>
                                        <p:cTn id="20" dur="500" fill="hold"/>
                                        <p:tgtEl>
                                          <p:spTgt spid="6"/>
                                        </p:tgtEl>
                                        <p:attrNameLst>
                                          <p:attrName>fill.type</p:attrName>
                                        </p:attrNameLst>
                                      </p:cBhvr>
                                      <p:to>
                                        <p:strVal val="solid"/>
                                      </p:to>
                                    </p:se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0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4">
                                            <p:txEl>
                                              <p:pRg st="0" end="0"/>
                                            </p:txEl>
                                          </p:spTgt>
                                        </p:tgtEl>
                                        <p:attrNameLst>
                                          <p:attrName>style.visibility</p:attrName>
                                        </p:attrNameLst>
                                      </p:cBhvr>
                                      <p:to>
                                        <p:strVal val="visible"/>
                                      </p:to>
                                    </p:set>
                                    <p:anim calcmode="lin" valueType="num">
                                      <p:cBhvr additive="base">
                                        <p:cTn id="29"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4">
                                            <p:txEl>
                                              <p:pRg st="2" end="2"/>
                                            </p:txEl>
                                          </p:spTgt>
                                        </p:tgtEl>
                                        <p:attrNameLst>
                                          <p:attrName>style.visibility</p:attrName>
                                        </p:attrNameLst>
                                      </p:cBhvr>
                                      <p:to>
                                        <p:strVal val="visible"/>
                                      </p:to>
                                    </p:set>
                                    <p:anim calcmode="lin" valueType="num">
                                      <p:cBhvr additive="base">
                                        <p:cTn id="35"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p:cNvGrpSpPr/>
          <p:nvPr>
            <p:custDataLst>
              <p:tags r:id="rId1"/>
            </p:custDataLst>
          </p:nvPr>
        </p:nvGrpSpPr>
        <p:grpSpPr>
          <a:xfrm>
            <a:off x="251520" y="1484784"/>
            <a:ext cx="3384376" cy="720080"/>
            <a:chOff x="571472" y="928670"/>
            <a:chExt cx="2344344" cy="500066"/>
          </a:xfrm>
        </p:grpSpPr>
        <p:pic>
          <p:nvPicPr>
            <p:cNvPr id="3" name="Picture 36" descr="037CN11"/>
            <p:cNvPicPr>
              <a:picLocks noChangeAspect="1" noChangeArrowheads="1"/>
            </p:cNvPicPr>
            <p:nvPr/>
          </p:nvPicPr>
          <p:blipFill>
            <a:blip r:embed="rId11" cstate="print"/>
            <a:srcRect/>
            <a:stretch>
              <a:fillRect/>
            </a:stretch>
          </p:blipFill>
          <p:spPr bwMode="auto">
            <a:xfrm>
              <a:off x="571472" y="928670"/>
              <a:ext cx="2344344" cy="500066"/>
            </a:xfrm>
            <a:prstGeom prst="rect">
              <a:avLst/>
            </a:prstGeom>
            <a:noFill/>
          </p:spPr>
        </p:pic>
        <p:sp>
          <p:nvSpPr>
            <p:cNvPr id="4" name="Arrondir un rectangle avec un coin diagonal 3"/>
            <p:cNvSpPr/>
            <p:nvPr/>
          </p:nvSpPr>
          <p:spPr>
            <a:xfrm>
              <a:off x="820870" y="1028683"/>
              <a:ext cx="1925663" cy="261939"/>
            </a:xfrm>
            <a:prstGeom prst="round2DiagRect">
              <a:avLst/>
            </a:prstGeom>
            <a:noFill/>
          </p:spPr>
          <p:style>
            <a:lnRef idx="0">
              <a:schemeClr val="accent6"/>
            </a:lnRef>
            <a:fillRef idx="3">
              <a:schemeClr val="accent6"/>
            </a:fillRef>
            <a:effectRef idx="3">
              <a:schemeClr val="accent6"/>
            </a:effectRef>
            <a:fontRef idx="minor">
              <a:schemeClr val="lt1"/>
            </a:fontRef>
          </p:style>
          <p:txBody>
            <a:bodyPr rtlCol="0" anchor="ctr"/>
            <a:lstStyle/>
            <a:p>
              <a:r>
                <a:rPr lang="fr-FR" sz="2000" i="1" dirty="0" smtClean="0">
                  <a:solidFill>
                    <a:schemeClr val="tx1"/>
                  </a:solidFill>
                  <a:latin typeface="Comic Sans MS" pitchFamily="66" charset="0"/>
                </a:rPr>
                <a:t>Structure d’un mot</a:t>
              </a:r>
              <a:r>
                <a:rPr lang="fr-FR" sz="2000" dirty="0" smtClean="0">
                  <a:solidFill>
                    <a:schemeClr val="tx1"/>
                  </a:solidFill>
                </a:rPr>
                <a:t> </a:t>
              </a:r>
            </a:p>
          </p:txBody>
        </p:sp>
      </p:grpSp>
      <p:sp>
        <p:nvSpPr>
          <p:cNvPr id="5" name="Arrondir un rectangle avec un coin diagonal 4"/>
          <p:cNvSpPr/>
          <p:nvPr>
            <p:custDataLst>
              <p:tags r:id="rId2"/>
            </p:custDataLst>
          </p:nvPr>
        </p:nvSpPr>
        <p:spPr>
          <a:xfrm>
            <a:off x="0"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rPr>
              <a:t>TAL</a:t>
            </a:r>
            <a:endParaRPr lang="fr-FR" sz="2400" dirty="0"/>
          </a:p>
        </p:txBody>
      </p:sp>
      <p:sp>
        <p:nvSpPr>
          <p:cNvPr id="6" name="Arrondir un rectangle avec un coin diagonal 5"/>
          <p:cNvSpPr/>
          <p:nvPr>
            <p:custDataLst>
              <p:tags r:id="rId3"/>
            </p:custDataLst>
          </p:nvPr>
        </p:nvSpPr>
        <p:spPr>
          <a:xfrm>
            <a:off x="17636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400" dirty="0" smtClean="0">
                <a:latin typeface="Modern No. 20" pitchFamily="18" charset="0"/>
                <a:cs typeface="Times New Roman" pitchFamily="18" charset="0"/>
              </a:rPr>
              <a:t>TALA</a:t>
            </a:r>
            <a:endParaRPr lang="fr-FR" sz="2400" dirty="0">
              <a:latin typeface="Modern No. 20" pitchFamily="18" charset="0"/>
              <a:cs typeface="Times New Roman" pitchFamily="18" charset="0"/>
            </a:endParaRPr>
          </a:p>
        </p:txBody>
      </p:sp>
      <p:sp>
        <p:nvSpPr>
          <p:cNvPr id="7" name="Arrondir un rectangle avec un coin diagonal 6"/>
          <p:cNvSpPr/>
          <p:nvPr>
            <p:custDataLst>
              <p:tags r:id="rId4"/>
            </p:custDataLst>
          </p:nvPr>
        </p:nvSpPr>
        <p:spPr>
          <a:xfrm>
            <a:off x="35638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dirty="0" smtClean="0">
                <a:latin typeface="Modern No. 20" pitchFamily="18" charset="0"/>
                <a:cs typeface="Times New Roman" pitchFamily="18" charset="0"/>
              </a:rPr>
              <a:t>Cohésion lexicale</a:t>
            </a:r>
            <a:endParaRPr lang="fr-FR" dirty="0">
              <a:latin typeface="Modern No. 20" pitchFamily="18" charset="0"/>
              <a:cs typeface="Times New Roman" pitchFamily="18" charset="0"/>
            </a:endParaRPr>
          </a:p>
        </p:txBody>
      </p:sp>
      <p:sp>
        <p:nvSpPr>
          <p:cNvPr id="8" name="Arrondir un rectangle avec un coin diagonal 7"/>
          <p:cNvSpPr/>
          <p:nvPr>
            <p:custDataLst>
              <p:tags r:id="rId5"/>
            </p:custDataLst>
          </p:nvPr>
        </p:nvSpPr>
        <p:spPr>
          <a:xfrm>
            <a:off x="53640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i="1" dirty="0" smtClean="0">
                <a:latin typeface="Modern No. 20" pitchFamily="18" charset="0"/>
              </a:rPr>
              <a:t>Conception </a:t>
            </a:r>
          </a:p>
        </p:txBody>
      </p:sp>
      <p:sp>
        <p:nvSpPr>
          <p:cNvPr id="9" name="Arrondir un rectangle avec un coin diagonal 8"/>
          <p:cNvSpPr/>
          <p:nvPr>
            <p:custDataLst>
              <p:tags r:id="rId6"/>
            </p:custDataLst>
          </p:nvPr>
        </p:nvSpPr>
        <p:spPr>
          <a:xfrm>
            <a:off x="7164288" y="0"/>
            <a:ext cx="1764290" cy="525122"/>
          </a:xfrm>
          <a:prstGeom prst="round2Diag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r>
              <a:rPr lang="fr-FR" sz="2000" dirty="0" smtClean="0">
                <a:latin typeface="Modern No. 20" pitchFamily="18" charset="0"/>
              </a:rPr>
              <a:t>Mise en ouvre </a:t>
            </a:r>
          </a:p>
        </p:txBody>
      </p:sp>
      <p:pic>
        <p:nvPicPr>
          <p:cNvPr id="10" name="Picture 3"/>
          <p:cNvPicPr>
            <a:picLocks noChangeAspect="1" noChangeArrowheads="1"/>
          </p:cNvPicPr>
          <p:nvPr>
            <p:custDataLst>
              <p:tags r:id="rId7"/>
            </p:custDataLst>
          </p:nvPr>
        </p:nvPicPr>
        <p:blipFill>
          <a:blip r:embed="rId12" cstate="print"/>
          <a:srcRect/>
          <a:stretch>
            <a:fillRect/>
          </a:stretch>
        </p:blipFill>
        <p:spPr bwMode="auto">
          <a:xfrm>
            <a:off x="0" y="410939"/>
            <a:ext cx="9144000" cy="785813"/>
          </a:xfrm>
          <a:prstGeom prst="rect">
            <a:avLst/>
          </a:prstGeom>
          <a:noFill/>
          <a:ln w="9525">
            <a:noFill/>
            <a:miter lim="800000"/>
            <a:headEnd/>
            <a:tailEnd/>
          </a:ln>
        </p:spPr>
      </p:pic>
      <p:pic>
        <p:nvPicPr>
          <p:cNvPr id="11" name="Picture 12"/>
          <p:cNvPicPr preferRelativeResize="0">
            <a:picLocks noChangeArrowheads="1"/>
          </p:cNvPicPr>
          <p:nvPr>
            <p:custDataLst>
              <p:tags r:id="rId8"/>
            </p:custDataLst>
          </p:nvPr>
        </p:nvPicPr>
        <p:blipFill>
          <a:blip r:embed="rId13" cstate="print"/>
          <a:srcRect/>
          <a:stretch>
            <a:fillRect/>
          </a:stretch>
        </p:blipFill>
        <p:spPr bwMode="auto">
          <a:xfrm>
            <a:off x="2339752" y="620688"/>
            <a:ext cx="503238" cy="503238"/>
          </a:xfrm>
          <a:prstGeom prst="rect">
            <a:avLst/>
          </a:prstGeom>
          <a:noFill/>
          <a:ln w="9525">
            <a:noFill/>
            <a:miter lim="800000"/>
            <a:headEnd/>
            <a:tailEnd/>
          </a:ln>
        </p:spPr>
      </p:pic>
      <p:sp>
        <p:nvSpPr>
          <p:cNvPr id="12" name="Rectangle 11"/>
          <p:cNvSpPr/>
          <p:nvPr/>
        </p:nvSpPr>
        <p:spPr>
          <a:xfrm>
            <a:off x="683568" y="2780928"/>
            <a:ext cx="7920880" cy="1261884"/>
          </a:xfrm>
          <a:prstGeom prst="rect">
            <a:avLst/>
          </a:prstGeom>
        </p:spPr>
        <p:txBody>
          <a:bodyPr wrap="square">
            <a:spAutoFit/>
          </a:bodyPr>
          <a:lstStyle/>
          <a:p>
            <a:pPr algn="ctr"/>
            <a:r>
              <a:rPr lang="ar-DZ" sz="3600" dirty="0" smtClean="0"/>
              <a:t> </a:t>
            </a:r>
            <a:r>
              <a:rPr lang="ar-SA" sz="4000" dirty="0" smtClean="0"/>
              <a:t>أَ</a:t>
            </a:r>
            <a:r>
              <a:rPr lang="ar-DZ" sz="4000" dirty="0" smtClean="0"/>
              <a:t>          </a:t>
            </a:r>
            <a:r>
              <a:rPr lang="ar-SA" sz="4000" dirty="0" err="1" smtClean="0"/>
              <a:t>تُ</a:t>
            </a:r>
            <a:r>
              <a:rPr lang="ar-DZ" sz="4000" dirty="0" smtClean="0"/>
              <a:t>           </a:t>
            </a:r>
            <a:r>
              <a:rPr lang="ar-SA" sz="4000" dirty="0" smtClean="0"/>
              <a:t>عَلِمِ</a:t>
            </a:r>
            <a:r>
              <a:rPr lang="ar-DZ" sz="4000" dirty="0" smtClean="0"/>
              <a:t>         ي</a:t>
            </a:r>
            <a:r>
              <a:rPr lang="ar-SA" sz="4000" dirty="0" smtClean="0"/>
              <a:t>نَ</a:t>
            </a:r>
            <a:r>
              <a:rPr lang="ar-DZ" sz="4000" dirty="0" smtClean="0"/>
              <a:t>         </a:t>
            </a:r>
            <a:r>
              <a:rPr lang="ar-SA" sz="4000" dirty="0" smtClean="0"/>
              <a:t>هُمْ</a:t>
            </a:r>
            <a:endParaRPr lang="fr-FR" sz="3600" dirty="0" smtClean="0"/>
          </a:p>
          <a:p>
            <a:pPr algn="ctr"/>
            <a:endParaRPr lang="fr-FR" sz="3600" dirty="0" smtClean="0"/>
          </a:p>
        </p:txBody>
      </p:sp>
      <p:sp>
        <p:nvSpPr>
          <p:cNvPr id="13" name="Rectangle 12"/>
          <p:cNvSpPr/>
          <p:nvPr/>
        </p:nvSpPr>
        <p:spPr>
          <a:xfrm>
            <a:off x="10003134" y="4876771"/>
            <a:ext cx="997389" cy="400110"/>
          </a:xfrm>
          <a:prstGeom prst="rect">
            <a:avLst/>
          </a:prstGeom>
        </p:spPr>
        <p:txBody>
          <a:bodyPr wrap="none">
            <a:spAutoFit/>
          </a:bodyPr>
          <a:lstStyle/>
          <a:p>
            <a:r>
              <a:rPr lang="fr-FR" sz="2000" dirty="0" smtClean="0"/>
              <a:t>PROC </a:t>
            </a:r>
            <a:endParaRPr lang="fr-FR" dirty="0"/>
          </a:p>
        </p:txBody>
      </p:sp>
      <p:sp>
        <p:nvSpPr>
          <p:cNvPr id="14" name="Rectangle 13"/>
          <p:cNvSpPr/>
          <p:nvPr/>
        </p:nvSpPr>
        <p:spPr>
          <a:xfrm>
            <a:off x="7452320" y="6858000"/>
            <a:ext cx="870751" cy="400110"/>
          </a:xfrm>
          <a:prstGeom prst="rect">
            <a:avLst/>
          </a:prstGeom>
        </p:spPr>
        <p:txBody>
          <a:bodyPr wrap="none">
            <a:spAutoFit/>
          </a:bodyPr>
          <a:lstStyle/>
          <a:p>
            <a:r>
              <a:rPr lang="fr-FR" sz="2000" dirty="0" smtClean="0"/>
              <a:t>PREF</a:t>
            </a:r>
            <a:endParaRPr lang="fr-FR" dirty="0"/>
          </a:p>
        </p:txBody>
      </p:sp>
      <p:sp>
        <p:nvSpPr>
          <p:cNvPr id="15" name="Rectangle 14"/>
          <p:cNvSpPr/>
          <p:nvPr/>
        </p:nvSpPr>
        <p:spPr>
          <a:xfrm>
            <a:off x="5076056" y="6858000"/>
            <a:ext cx="870751" cy="400110"/>
          </a:xfrm>
          <a:prstGeom prst="rect">
            <a:avLst/>
          </a:prstGeom>
        </p:spPr>
        <p:txBody>
          <a:bodyPr wrap="none">
            <a:spAutoFit/>
          </a:bodyPr>
          <a:lstStyle/>
          <a:p>
            <a:r>
              <a:rPr lang="fr-FR" sz="2000" dirty="0" smtClean="0"/>
              <a:t>BASE</a:t>
            </a:r>
            <a:endParaRPr lang="fr-FR" dirty="0"/>
          </a:p>
        </p:txBody>
      </p:sp>
      <p:sp>
        <p:nvSpPr>
          <p:cNvPr id="16" name="Rectangle 15"/>
          <p:cNvSpPr/>
          <p:nvPr/>
        </p:nvSpPr>
        <p:spPr>
          <a:xfrm>
            <a:off x="3563888" y="6858000"/>
            <a:ext cx="699230" cy="400110"/>
          </a:xfrm>
          <a:prstGeom prst="rect">
            <a:avLst/>
          </a:prstGeom>
        </p:spPr>
        <p:txBody>
          <a:bodyPr wrap="none">
            <a:spAutoFit/>
          </a:bodyPr>
          <a:lstStyle/>
          <a:p>
            <a:r>
              <a:rPr lang="fr-FR" sz="2000" dirty="0" smtClean="0"/>
              <a:t>SUF</a:t>
            </a:r>
            <a:endParaRPr lang="fr-FR" dirty="0"/>
          </a:p>
        </p:txBody>
      </p:sp>
      <p:sp>
        <p:nvSpPr>
          <p:cNvPr id="17" name="Rectangle 16"/>
          <p:cNvSpPr/>
          <p:nvPr/>
        </p:nvSpPr>
        <p:spPr>
          <a:xfrm>
            <a:off x="1691680" y="6858000"/>
            <a:ext cx="941283" cy="400110"/>
          </a:xfrm>
          <a:prstGeom prst="rect">
            <a:avLst/>
          </a:prstGeom>
        </p:spPr>
        <p:txBody>
          <a:bodyPr wrap="none">
            <a:spAutoFit/>
          </a:bodyPr>
          <a:lstStyle/>
          <a:p>
            <a:r>
              <a:rPr lang="fr-FR" sz="2000" dirty="0" smtClean="0"/>
              <a:t> ENCL</a:t>
            </a:r>
            <a:endParaRPr lang="fr-FR" dirty="0"/>
          </a:p>
        </p:txBody>
      </p:sp>
      <p:sp>
        <p:nvSpPr>
          <p:cNvPr id="18" name="Ellipse 17"/>
          <p:cNvSpPr/>
          <p:nvPr/>
        </p:nvSpPr>
        <p:spPr>
          <a:xfrm>
            <a:off x="7884368" y="6309320"/>
            <a:ext cx="802432" cy="43204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dirty="0" smtClean="0">
                <a:solidFill>
                  <a:schemeClr val="tx1"/>
                </a:solidFill>
              </a:rPr>
              <a:t>7</a:t>
            </a:r>
            <a:endParaRPr lang="fr-FR" sz="2000" dirty="0">
              <a:solidFill>
                <a:schemeClr val="tx1"/>
              </a:solidFill>
            </a:endParaRPr>
          </a:p>
        </p:txBody>
      </p:sp>
      <p:sp>
        <p:nvSpPr>
          <p:cNvPr id="19" name="Rectangle 18"/>
          <p:cNvSpPr/>
          <p:nvPr/>
        </p:nvSpPr>
        <p:spPr>
          <a:xfrm>
            <a:off x="3635896" y="4653136"/>
            <a:ext cx="3312368" cy="769441"/>
          </a:xfrm>
          <a:prstGeom prst="rect">
            <a:avLst/>
          </a:prstGeom>
        </p:spPr>
        <p:txBody>
          <a:bodyPr wrap="square">
            <a:spAutoFit/>
          </a:bodyPr>
          <a:lstStyle/>
          <a:p>
            <a:r>
              <a:rPr lang="ar-SA" sz="4400" dirty="0" smtClean="0"/>
              <a:t>أَتُعَلِمِ</a:t>
            </a:r>
            <a:r>
              <a:rPr lang="ar-DZ" sz="4400" dirty="0" smtClean="0"/>
              <a:t>ي</a:t>
            </a:r>
            <a:r>
              <a:rPr lang="ar-SA" sz="4400" dirty="0" smtClean="0"/>
              <a:t>نَهُمْ</a:t>
            </a:r>
            <a:endParaRPr lang="fr-FR" sz="4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22" presetClass="emph" presetSubtype="0" fill="hold" grpId="0" nodeType="withEffect">
                                  <p:stCondLst>
                                    <p:cond delay="0"/>
                                  </p:stCondLst>
                                  <p:childTnLst>
                                    <p:animClr clrSpc="hsl" dir="cw">
                                      <p:cBhvr override="childStyle">
                                        <p:cTn id="8" dur="500" fill="hold"/>
                                        <p:tgtEl>
                                          <p:spTgt spid="6"/>
                                        </p:tgtEl>
                                        <p:attrNameLst>
                                          <p:attrName>style.color</p:attrName>
                                        </p:attrNameLst>
                                      </p:cBhvr>
                                      <p:by>
                                        <p:hsl h="-7200000" s="0" l="0"/>
                                      </p:by>
                                    </p:animClr>
                                    <p:animClr clrSpc="hsl" dir="cw">
                                      <p:cBhvr>
                                        <p:cTn id="9" dur="500" fill="hold"/>
                                        <p:tgtEl>
                                          <p:spTgt spid="6"/>
                                        </p:tgtEl>
                                        <p:attrNameLst>
                                          <p:attrName>fillcolor</p:attrName>
                                        </p:attrNameLst>
                                      </p:cBhvr>
                                      <p:by>
                                        <p:hsl h="-7200000" s="0" l="0"/>
                                      </p:by>
                                    </p:animClr>
                                    <p:animClr clrSpc="hsl" dir="cw">
                                      <p:cBhvr>
                                        <p:cTn id="10" dur="500" fill="hold"/>
                                        <p:tgtEl>
                                          <p:spTgt spid="6"/>
                                        </p:tgtEl>
                                        <p:attrNameLst>
                                          <p:attrName>stroke.color</p:attrName>
                                        </p:attrNameLst>
                                      </p:cBhvr>
                                      <p:by>
                                        <p:hsl h="-7200000" s="0" l="0"/>
                                      </p:by>
                                    </p:animClr>
                                    <p:set>
                                      <p:cBhvr>
                                        <p:cTn id="11" dur="500" fill="hold"/>
                                        <p:tgtEl>
                                          <p:spTgt spid="6"/>
                                        </p:tgtEl>
                                        <p:attrNameLst>
                                          <p:attrName>fill.type</p:attrName>
                                        </p:attrNameLst>
                                      </p:cBhvr>
                                      <p:to>
                                        <p:strVal val="solid"/>
                                      </p:to>
                                    </p:set>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12">
                                            <p:txEl>
                                              <p:pRg st="0" end="0"/>
                                            </p:txEl>
                                          </p:spTgt>
                                        </p:tgtEl>
                                        <p:attrNameLst>
                                          <p:attrName>style.visibility</p:attrName>
                                        </p:attrNameLst>
                                      </p:cBhvr>
                                      <p:to>
                                        <p:strVal val="visible"/>
                                      </p:to>
                                    </p:set>
                                    <p:anim calcmode="lin" valueType="num">
                                      <p:cBhvr additive="base">
                                        <p:cTn id="20"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9" presetClass="path" presetSubtype="0" accel="50000" decel="50000" fill="hold" grpId="0" nodeType="clickEffect">
                                  <p:stCondLst>
                                    <p:cond delay="0"/>
                                  </p:stCondLst>
                                  <p:childTnLst>
                                    <p:animMotion origin="layout" path="M -0.23924 -0.18889 L 3.88889E-6 -3.7037E-6 " pathEditMode="relative" rAng="0" ptsTypes="AA">
                                      <p:cBhvr>
                                        <p:cTn id="25" dur="2000" spd="-100000" fill="hold"/>
                                        <p:tgtEl>
                                          <p:spTgt spid="13"/>
                                        </p:tgtEl>
                                        <p:attrNameLst>
                                          <p:attrName>ppt_x</p:attrName>
                                          <p:attrName>ppt_y</p:attrName>
                                        </p:attrNameLst>
                                      </p:cBhvr>
                                      <p:rCtr x="12000" y="9400"/>
                                    </p:animMotion>
                                  </p:childTnLst>
                                </p:cTn>
                              </p:par>
                            </p:childTnLst>
                          </p:cTn>
                        </p:par>
                      </p:childTnLst>
                    </p:cTn>
                  </p:par>
                  <p:par>
                    <p:cTn id="26" fill="hold">
                      <p:stCondLst>
                        <p:cond delay="indefinite"/>
                      </p:stCondLst>
                      <p:childTnLst>
                        <p:par>
                          <p:cTn id="27" fill="hold">
                            <p:stCondLst>
                              <p:cond delay="0"/>
                            </p:stCondLst>
                            <p:childTnLst>
                              <p:par>
                                <p:cTn id="28" presetID="49" presetClass="path" presetSubtype="0" accel="50000" decel="50000" fill="hold" grpId="0" nodeType="clickEffect">
                                  <p:stCondLst>
                                    <p:cond delay="0"/>
                                  </p:stCondLst>
                                  <p:childTnLst>
                                    <p:animMotion origin="layout" path="M -0.13281 -0.43473 L 0.01684 -0.02917 " pathEditMode="relative" rAng="0" ptsTypes="AA">
                                      <p:cBhvr>
                                        <p:cTn id="29" dur="2000" spd="-100000" fill="hold"/>
                                        <p:tgtEl>
                                          <p:spTgt spid="14"/>
                                        </p:tgtEl>
                                        <p:attrNameLst>
                                          <p:attrName>ppt_x</p:attrName>
                                          <p:attrName>ppt_y</p:attrName>
                                        </p:attrNameLst>
                                      </p:cBhvr>
                                      <p:rCtr x="7500" y="20300"/>
                                    </p:animMotion>
                                  </p:childTnLst>
                                </p:cTn>
                              </p:par>
                            </p:childTnLst>
                          </p:cTn>
                        </p:par>
                      </p:childTnLst>
                    </p:cTn>
                  </p:par>
                  <p:par>
                    <p:cTn id="30" fill="hold">
                      <p:stCondLst>
                        <p:cond delay="indefinite"/>
                      </p:stCondLst>
                      <p:childTnLst>
                        <p:par>
                          <p:cTn id="31" fill="hold">
                            <p:stCondLst>
                              <p:cond delay="0"/>
                            </p:stCondLst>
                            <p:childTnLst>
                              <p:par>
                                <p:cTn id="32" presetID="49" presetClass="path" presetSubtype="0" accel="50000" decel="50000" fill="hold" nodeType="clickEffect">
                                  <p:stCondLst>
                                    <p:cond delay="0"/>
                                  </p:stCondLst>
                                  <p:childTnLst>
                                    <p:animMotion origin="layout" path="M -0.11024 -0.43704 L -1.94444E-6 0 " pathEditMode="relative" rAng="0" ptsTypes="AA">
                                      <p:cBhvr>
                                        <p:cTn id="33" dur="2000" spd="-100000" fill="hold"/>
                                        <p:tgtEl>
                                          <p:spTgt spid="15">
                                            <p:txEl>
                                              <p:pRg st="0" end="0"/>
                                            </p:txEl>
                                          </p:spTgt>
                                        </p:tgtEl>
                                        <p:attrNameLst>
                                          <p:attrName>ppt_x</p:attrName>
                                          <p:attrName>ppt_y</p:attrName>
                                        </p:attrNameLst>
                                      </p:cBhvr>
                                      <p:rCtr x="5500" y="21900"/>
                                    </p:animMotion>
                                  </p:childTnLst>
                                </p:cTn>
                              </p:par>
                            </p:childTnLst>
                          </p:cTn>
                        </p:par>
                      </p:childTnLst>
                    </p:cTn>
                  </p:par>
                  <p:par>
                    <p:cTn id="34" fill="hold">
                      <p:stCondLst>
                        <p:cond delay="indefinite"/>
                      </p:stCondLst>
                      <p:childTnLst>
                        <p:par>
                          <p:cTn id="35" fill="hold">
                            <p:stCondLst>
                              <p:cond delay="0"/>
                            </p:stCondLst>
                            <p:childTnLst>
                              <p:par>
                                <p:cTn id="36" presetID="49" presetClass="path" presetSubtype="0" accel="50000" decel="50000" fill="hold" grpId="0" nodeType="clickEffect">
                                  <p:stCondLst>
                                    <p:cond delay="0"/>
                                  </p:stCondLst>
                                  <p:childTnLst>
                                    <p:animMotion origin="layout" path="M -0.11024 -0.42639 L 1.94444E-6 0 " pathEditMode="relative" rAng="0" ptsTypes="AA">
                                      <p:cBhvr>
                                        <p:cTn id="37" dur="2000" spd="-100000" fill="hold"/>
                                        <p:tgtEl>
                                          <p:spTgt spid="16"/>
                                        </p:tgtEl>
                                        <p:attrNameLst>
                                          <p:attrName>ppt_x</p:attrName>
                                          <p:attrName>ppt_y</p:attrName>
                                        </p:attrNameLst>
                                      </p:cBhvr>
                                      <p:rCtr x="5500" y="21300"/>
                                    </p:animMotion>
                                  </p:childTnLst>
                                </p:cTn>
                              </p:par>
                            </p:childTnLst>
                          </p:cTn>
                        </p:par>
                      </p:childTnLst>
                    </p:cTn>
                  </p:par>
                  <p:par>
                    <p:cTn id="38" fill="hold">
                      <p:stCondLst>
                        <p:cond delay="indefinite"/>
                      </p:stCondLst>
                      <p:childTnLst>
                        <p:par>
                          <p:cTn id="39" fill="hold">
                            <p:stCondLst>
                              <p:cond delay="0"/>
                            </p:stCondLst>
                            <p:childTnLst>
                              <p:par>
                                <p:cTn id="40" presetID="49" presetClass="path" presetSubtype="0" accel="50000" decel="50000" fill="hold" grpId="0" nodeType="clickEffect">
                                  <p:stCondLst>
                                    <p:cond delay="0"/>
                                  </p:stCondLst>
                                  <p:childTnLst>
                                    <p:animMotion origin="layout" path="M -0.08976 -0.43473 L -5.55556E-7 3.33333E-6 " pathEditMode="relative" rAng="0" ptsTypes="AA">
                                      <p:cBhvr>
                                        <p:cTn id="41" dur="2000" spd="-100000" fill="hold"/>
                                        <p:tgtEl>
                                          <p:spTgt spid="17"/>
                                        </p:tgtEl>
                                        <p:attrNameLst>
                                          <p:attrName>ppt_x</p:attrName>
                                          <p:attrName>ppt_y</p:attrName>
                                        </p:attrNameLst>
                                      </p:cBhvr>
                                      <p:rCtr x="4500" y="21700"/>
                                    </p:animMotion>
                                  </p:childTnLst>
                                </p:cTn>
                              </p:par>
                            </p:childTnLst>
                          </p:cTn>
                        </p:par>
                      </p:childTnLst>
                    </p:cTn>
                  </p:par>
                  <p:par>
                    <p:cTn id="42" fill="hold">
                      <p:stCondLst>
                        <p:cond delay="indefinite"/>
                      </p:stCondLst>
                      <p:childTnLst>
                        <p:par>
                          <p:cTn id="43" fill="hold">
                            <p:stCondLst>
                              <p:cond delay="0"/>
                            </p:stCondLst>
                            <p:childTnLst>
                              <p:par>
                                <p:cTn id="44" presetID="35" presetClass="entr" presetSubtype="0" fill="hold" nodeType="clickEffect">
                                  <p:stCondLst>
                                    <p:cond delay="0"/>
                                  </p:stCondLst>
                                  <p:childTnLst>
                                    <p:set>
                                      <p:cBhvr>
                                        <p:cTn id="45" dur="1" fill="hold">
                                          <p:stCondLst>
                                            <p:cond delay="0"/>
                                          </p:stCondLst>
                                        </p:cTn>
                                        <p:tgtEl>
                                          <p:spTgt spid="19">
                                            <p:txEl>
                                              <p:pRg st="0" end="0"/>
                                            </p:txEl>
                                          </p:spTgt>
                                        </p:tgtEl>
                                        <p:attrNameLst>
                                          <p:attrName>style.visibility</p:attrName>
                                        </p:attrNameLst>
                                      </p:cBhvr>
                                      <p:to>
                                        <p:strVal val="visible"/>
                                      </p:to>
                                    </p:set>
                                    <p:animEffect transition="in" filter="fade">
                                      <p:cBhvr>
                                        <p:cTn id="46" dur="2000"/>
                                        <p:tgtEl>
                                          <p:spTgt spid="19">
                                            <p:txEl>
                                              <p:pRg st="0" end="0"/>
                                            </p:txEl>
                                          </p:spTgt>
                                        </p:tgtEl>
                                      </p:cBhvr>
                                    </p:animEffect>
                                    <p:anim calcmode="lin" valueType="num">
                                      <p:cBhvr>
                                        <p:cTn id="47" dur="2000" fill="hold"/>
                                        <p:tgtEl>
                                          <p:spTgt spid="19">
                                            <p:txEl>
                                              <p:pRg st="0" end="0"/>
                                            </p:txEl>
                                          </p:spTgt>
                                        </p:tgtEl>
                                        <p:attrNameLst>
                                          <p:attrName>style.rotation</p:attrName>
                                        </p:attrNameLst>
                                      </p:cBhvr>
                                      <p:tavLst>
                                        <p:tav tm="0">
                                          <p:val>
                                            <p:fltVal val="720"/>
                                          </p:val>
                                        </p:tav>
                                        <p:tav tm="100000">
                                          <p:val>
                                            <p:fltVal val="0"/>
                                          </p:val>
                                        </p:tav>
                                      </p:tavLst>
                                    </p:anim>
                                    <p:anim calcmode="lin" valueType="num">
                                      <p:cBhvr>
                                        <p:cTn id="48" dur="2000" fill="hold"/>
                                        <p:tgtEl>
                                          <p:spTgt spid="19">
                                            <p:txEl>
                                              <p:pRg st="0" end="0"/>
                                            </p:txEl>
                                          </p:spTgt>
                                        </p:tgtEl>
                                        <p:attrNameLst>
                                          <p:attrName>ppt_h</p:attrName>
                                        </p:attrNameLst>
                                      </p:cBhvr>
                                      <p:tavLst>
                                        <p:tav tm="0">
                                          <p:val>
                                            <p:fltVal val="0"/>
                                          </p:val>
                                        </p:tav>
                                        <p:tav tm="100000">
                                          <p:val>
                                            <p:strVal val="#ppt_h"/>
                                          </p:val>
                                        </p:tav>
                                      </p:tavLst>
                                    </p:anim>
                                    <p:anim calcmode="lin" valueType="num">
                                      <p:cBhvr>
                                        <p:cTn id="49" dur="2000" fill="hold"/>
                                        <p:tgtEl>
                                          <p:spTgt spid="19">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p:bldP spid="14" grpId="0"/>
      <p:bldP spid="16" grpId="0"/>
      <p:bldP spid="17" grpId="0"/>
    </p:bld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3"/>
</p:tagLst>
</file>

<file path=ppt/tags/tag100.xml><?xml version="1.0" encoding="utf-8"?>
<p:tagLst xmlns:a="http://schemas.openxmlformats.org/drawingml/2006/main" xmlns:r="http://schemas.openxmlformats.org/officeDocument/2006/relationships" xmlns:p="http://schemas.openxmlformats.org/presentationml/2006/main">
  <p:tag name="NUM" val="9"/>
</p:tagLst>
</file>

<file path=ppt/tags/tag101.xml><?xml version="1.0" encoding="utf-8"?>
<p:tagLst xmlns:a="http://schemas.openxmlformats.org/drawingml/2006/main" xmlns:r="http://schemas.openxmlformats.org/officeDocument/2006/relationships" xmlns:p="http://schemas.openxmlformats.org/presentationml/2006/main">
  <p:tag name="NUM" val="1"/>
</p:tagLst>
</file>

<file path=ppt/tags/tag102.xml><?xml version="1.0" encoding="utf-8"?>
<p:tagLst xmlns:a="http://schemas.openxmlformats.org/drawingml/2006/main" xmlns:r="http://schemas.openxmlformats.org/officeDocument/2006/relationships" xmlns:p="http://schemas.openxmlformats.org/presentationml/2006/main">
  <p:tag name="NUM" val="5"/>
</p:tagLst>
</file>

<file path=ppt/tags/tag103.xml><?xml version="1.0" encoding="utf-8"?>
<p:tagLst xmlns:a="http://schemas.openxmlformats.org/drawingml/2006/main" xmlns:r="http://schemas.openxmlformats.org/officeDocument/2006/relationships" xmlns:p="http://schemas.openxmlformats.org/presentationml/2006/main">
  <p:tag name="NUM" val="5"/>
</p:tagLst>
</file>

<file path=ppt/tags/tag104.xml><?xml version="1.0" encoding="utf-8"?>
<p:tagLst xmlns:a="http://schemas.openxmlformats.org/drawingml/2006/main" xmlns:r="http://schemas.openxmlformats.org/officeDocument/2006/relationships" xmlns:p="http://schemas.openxmlformats.org/presentationml/2006/main">
  <p:tag name="NUM" val="5"/>
</p:tagLst>
</file>

<file path=ppt/tags/tag105.xml><?xml version="1.0" encoding="utf-8"?>
<p:tagLst xmlns:a="http://schemas.openxmlformats.org/drawingml/2006/main" xmlns:r="http://schemas.openxmlformats.org/officeDocument/2006/relationships" xmlns:p="http://schemas.openxmlformats.org/presentationml/2006/main">
  <p:tag name="NUM" val="5"/>
</p:tagLst>
</file>

<file path=ppt/tags/tag106.xml><?xml version="1.0" encoding="utf-8"?>
<p:tagLst xmlns:a="http://schemas.openxmlformats.org/drawingml/2006/main" xmlns:r="http://schemas.openxmlformats.org/officeDocument/2006/relationships" xmlns:p="http://schemas.openxmlformats.org/presentationml/2006/main">
  <p:tag name="NUM" val="5"/>
</p:tagLst>
</file>

<file path=ppt/tags/tag107.xml><?xml version="1.0" encoding="utf-8"?>
<p:tagLst xmlns:a="http://schemas.openxmlformats.org/drawingml/2006/main" xmlns:r="http://schemas.openxmlformats.org/officeDocument/2006/relationships" xmlns:p="http://schemas.openxmlformats.org/presentationml/2006/main">
  <p:tag name="NUM" val="4"/>
</p:tagLst>
</file>

<file path=ppt/tags/tag108.xml><?xml version="1.0" encoding="utf-8"?>
<p:tagLst xmlns:a="http://schemas.openxmlformats.org/drawingml/2006/main" xmlns:r="http://schemas.openxmlformats.org/officeDocument/2006/relationships" xmlns:p="http://schemas.openxmlformats.org/presentationml/2006/main">
  <p:tag name="NUM" val="9"/>
</p:tagLst>
</file>

<file path=ppt/tags/tag109.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4"/>
</p:tagLst>
</file>

<file path=ppt/tags/tag110.xml><?xml version="1.0" encoding="utf-8"?>
<p:tagLst xmlns:a="http://schemas.openxmlformats.org/drawingml/2006/main" xmlns:r="http://schemas.openxmlformats.org/officeDocument/2006/relationships" xmlns:p="http://schemas.openxmlformats.org/presentationml/2006/main">
  <p:tag name="NUM" val="5"/>
</p:tagLst>
</file>

<file path=ppt/tags/tag111.xml><?xml version="1.0" encoding="utf-8"?>
<p:tagLst xmlns:a="http://schemas.openxmlformats.org/drawingml/2006/main" xmlns:r="http://schemas.openxmlformats.org/officeDocument/2006/relationships" xmlns:p="http://schemas.openxmlformats.org/presentationml/2006/main">
  <p:tag name="NUM" val="5"/>
</p:tagLst>
</file>

<file path=ppt/tags/tag112.xml><?xml version="1.0" encoding="utf-8"?>
<p:tagLst xmlns:a="http://schemas.openxmlformats.org/drawingml/2006/main" xmlns:r="http://schemas.openxmlformats.org/officeDocument/2006/relationships" xmlns:p="http://schemas.openxmlformats.org/presentationml/2006/main">
  <p:tag name="NUM" val="5"/>
</p:tagLst>
</file>

<file path=ppt/tags/tag113.xml><?xml version="1.0" encoding="utf-8"?>
<p:tagLst xmlns:a="http://schemas.openxmlformats.org/drawingml/2006/main" xmlns:r="http://schemas.openxmlformats.org/officeDocument/2006/relationships" xmlns:p="http://schemas.openxmlformats.org/presentationml/2006/main">
  <p:tag name="NUM" val="5"/>
</p:tagLst>
</file>

<file path=ppt/tags/tag114.xml><?xml version="1.0" encoding="utf-8"?>
<p:tagLst xmlns:a="http://schemas.openxmlformats.org/drawingml/2006/main" xmlns:r="http://schemas.openxmlformats.org/officeDocument/2006/relationships" xmlns:p="http://schemas.openxmlformats.org/presentationml/2006/main">
  <p:tag name="NUM" val="5"/>
</p:tagLst>
</file>

<file path=ppt/tags/tag115.xml><?xml version="1.0" encoding="utf-8"?>
<p:tagLst xmlns:a="http://schemas.openxmlformats.org/drawingml/2006/main" xmlns:r="http://schemas.openxmlformats.org/officeDocument/2006/relationships" xmlns:p="http://schemas.openxmlformats.org/presentationml/2006/main">
  <p:tag name="NUM" val="4"/>
</p:tagLst>
</file>

<file path=ppt/tags/tag116.xml><?xml version="1.0" encoding="utf-8"?>
<p:tagLst xmlns:a="http://schemas.openxmlformats.org/drawingml/2006/main" xmlns:r="http://schemas.openxmlformats.org/officeDocument/2006/relationships" xmlns:p="http://schemas.openxmlformats.org/presentationml/2006/main">
  <p:tag name="NUM" val="9"/>
</p:tagLst>
</file>

<file path=ppt/tags/tag117.xml><?xml version="1.0" encoding="utf-8"?>
<p:tagLst xmlns:a="http://schemas.openxmlformats.org/drawingml/2006/main" xmlns:r="http://schemas.openxmlformats.org/officeDocument/2006/relationships" xmlns:p="http://schemas.openxmlformats.org/presentationml/2006/main">
  <p:tag name="NUM" val="12"/>
</p:tagLst>
</file>

<file path=ppt/tags/tag118.xml><?xml version="1.0" encoding="utf-8"?>
<p:tagLst xmlns:a="http://schemas.openxmlformats.org/drawingml/2006/main" xmlns:r="http://schemas.openxmlformats.org/officeDocument/2006/relationships" xmlns:p="http://schemas.openxmlformats.org/presentationml/2006/main">
  <p:tag name="NUM" val="4"/>
</p:tagLst>
</file>

<file path=ppt/tags/tag119.xml><?xml version="1.0" encoding="utf-8"?>
<p:tagLst xmlns:a="http://schemas.openxmlformats.org/drawingml/2006/main" xmlns:r="http://schemas.openxmlformats.org/officeDocument/2006/relationships" xmlns:p="http://schemas.openxmlformats.org/presentationml/2006/main">
  <p:tag name="NUM" val="5"/>
</p:tagLst>
</file>

<file path=ppt/tags/tag12.xml><?xml version="1.0" encoding="utf-8"?>
<p:tagLst xmlns:a="http://schemas.openxmlformats.org/drawingml/2006/main" xmlns:r="http://schemas.openxmlformats.org/officeDocument/2006/relationships" xmlns:p="http://schemas.openxmlformats.org/presentationml/2006/main">
  <p:tag name="NUM" val="5"/>
</p:tagLst>
</file>

<file path=ppt/tags/tag120.xml><?xml version="1.0" encoding="utf-8"?>
<p:tagLst xmlns:a="http://schemas.openxmlformats.org/drawingml/2006/main" xmlns:r="http://schemas.openxmlformats.org/officeDocument/2006/relationships" xmlns:p="http://schemas.openxmlformats.org/presentationml/2006/main">
  <p:tag name="NUM" val="6"/>
</p:tagLst>
</file>

<file path=ppt/tags/tag121.xml><?xml version="1.0" encoding="utf-8"?>
<p:tagLst xmlns:a="http://schemas.openxmlformats.org/drawingml/2006/main" xmlns:r="http://schemas.openxmlformats.org/officeDocument/2006/relationships" xmlns:p="http://schemas.openxmlformats.org/presentationml/2006/main">
  <p:tag name="NUM" val="7"/>
</p:tagLst>
</file>

<file path=ppt/tags/tag122.xml><?xml version="1.0" encoding="utf-8"?>
<p:tagLst xmlns:a="http://schemas.openxmlformats.org/drawingml/2006/main" xmlns:r="http://schemas.openxmlformats.org/officeDocument/2006/relationships" xmlns:p="http://schemas.openxmlformats.org/presentationml/2006/main">
  <p:tag name="NUM" val="8"/>
</p:tagLst>
</file>

<file path=ppt/tags/tag123.xml><?xml version="1.0" encoding="utf-8"?>
<p:tagLst xmlns:a="http://schemas.openxmlformats.org/drawingml/2006/main" xmlns:r="http://schemas.openxmlformats.org/officeDocument/2006/relationships" xmlns:p="http://schemas.openxmlformats.org/presentationml/2006/main">
  <p:tag name="NUM" val="10"/>
</p:tagLst>
</file>

<file path=ppt/tags/tag124.xml><?xml version="1.0" encoding="utf-8"?>
<p:tagLst xmlns:a="http://schemas.openxmlformats.org/drawingml/2006/main" xmlns:r="http://schemas.openxmlformats.org/officeDocument/2006/relationships" xmlns:p="http://schemas.openxmlformats.org/presentationml/2006/main">
  <p:tag name="NUM" val="9"/>
</p:tagLst>
</file>

<file path=ppt/tags/tag125.xml><?xml version="1.0" encoding="utf-8"?>
<p:tagLst xmlns:a="http://schemas.openxmlformats.org/drawingml/2006/main" xmlns:r="http://schemas.openxmlformats.org/officeDocument/2006/relationships" xmlns:p="http://schemas.openxmlformats.org/presentationml/2006/main">
  <p:tag name="NUM" val="4"/>
</p:tagLst>
</file>

<file path=ppt/tags/tag126.xml><?xml version="1.0" encoding="utf-8"?>
<p:tagLst xmlns:a="http://schemas.openxmlformats.org/drawingml/2006/main" xmlns:r="http://schemas.openxmlformats.org/officeDocument/2006/relationships" xmlns:p="http://schemas.openxmlformats.org/presentationml/2006/main">
  <p:tag name="NUM" val="1"/>
</p:tagLst>
</file>

<file path=ppt/tags/tag127.xml><?xml version="1.0" encoding="utf-8"?>
<p:tagLst xmlns:a="http://schemas.openxmlformats.org/drawingml/2006/main" xmlns:r="http://schemas.openxmlformats.org/officeDocument/2006/relationships" xmlns:p="http://schemas.openxmlformats.org/presentationml/2006/main">
  <p:tag name="NUM" val="2"/>
</p:tagLst>
</file>

<file path=ppt/tags/tag128.xml><?xml version="1.0" encoding="utf-8"?>
<p:tagLst xmlns:a="http://schemas.openxmlformats.org/drawingml/2006/main" xmlns:r="http://schemas.openxmlformats.org/officeDocument/2006/relationships" xmlns:p="http://schemas.openxmlformats.org/presentationml/2006/main">
  <p:tag name="NUM" val="4"/>
</p:tagLst>
</file>

<file path=ppt/tags/tag129.xml><?xml version="1.0" encoding="utf-8"?>
<p:tagLst xmlns:a="http://schemas.openxmlformats.org/drawingml/2006/main" xmlns:r="http://schemas.openxmlformats.org/officeDocument/2006/relationships" xmlns:p="http://schemas.openxmlformats.org/presentationml/2006/main">
  <p:tag name="NUM" val="5"/>
</p:tagLst>
</file>

<file path=ppt/tags/tag13.xml><?xml version="1.0" encoding="utf-8"?>
<p:tagLst xmlns:a="http://schemas.openxmlformats.org/drawingml/2006/main" xmlns:r="http://schemas.openxmlformats.org/officeDocument/2006/relationships" xmlns:p="http://schemas.openxmlformats.org/presentationml/2006/main">
  <p:tag name="NUM" val="6"/>
</p:tagLst>
</file>

<file path=ppt/tags/tag130.xml><?xml version="1.0" encoding="utf-8"?>
<p:tagLst xmlns:a="http://schemas.openxmlformats.org/drawingml/2006/main" xmlns:r="http://schemas.openxmlformats.org/officeDocument/2006/relationships" xmlns:p="http://schemas.openxmlformats.org/presentationml/2006/main">
  <p:tag name="NUM" val="6"/>
</p:tagLst>
</file>

<file path=ppt/tags/tag131.xml><?xml version="1.0" encoding="utf-8"?>
<p:tagLst xmlns:a="http://schemas.openxmlformats.org/drawingml/2006/main" xmlns:r="http://schemas.openxmlformats.org/officeDocument/2006/relationships" xmlns:p="http://schemas.openxmlformats.org/presentationml/2006/main">
  <p:tag name="NUM" val="7"/>
</p:tagLst>
</file>

<file path=ppt/tags/tag132.xml><?xml version="1.0" encoding="utf-8"?>
<p:tagLst xmlns:a="http://schemas.openxmlformats.org/drawingml/2006/main" xmlns:r="http://schemas.openxmlformats.org/officeDocument/2006/relationships" xmlns:p="http://schemas.openxmlformats.org/presentationml/2006/main">
  <p:tag name="NUM" val="8"/>
</p:tagLst>
</file>

<file path=ppt/tags/tag133.xml><?xml version="1.0" encoding="utf-8"?>
<p:tagLst xmlns:a="http://schemas.openxmlformats.org/drawingml/2006/main" xmlns:r="http://schemas.openxmlformats.org/officeDocument/2006/relationships" xmlns:p="http://schemas.openxmlformats.org/presentationml/2006/main">
  <p:tag name="NUM" val="4"/>
</p:tagLst>
</file>

<file path=ppt/tags/tag134.xml><?xml version="1.0" encoding="utf-8"?>
<p:tagLst xmlns:a="http://schemas.openxmlformats.org/drawingml/2006/main" xmlns:r="http://schemas.openxmlformats.org/officeDocument/2006/relationships" xmlns:p="http://schemas.openxmlformats.org/presentationml/2006/main">
  <p:tag name="NUM" val="9"/>
</p:tagLst>
</file>

<file path=ppt/tags/tag135.xml><?xml version="1.0" encoding="utf-8"?>
<p:tagLst xmlns:a="http://schemas.openxmlformats.org/drawingml/2006/main" xmlns:r="http://schemas.openxmlformats.org/officeDocument/2006/relationships" xmlns:p="http://schemas.openxmlformats.org/presentationml/2006/main">
  <p:tag name="NUM" val="10"/>
</p:tagLst>
</file>

<file path=ppt/tags/tag136.xml><?xml version="1.0" encoding="utf-8"?>
<p:tagLst xmlns:a="http://schemas.openxmlformats.org/drawingml/2006/main" xmlns:r="http://schemas.openxmlformats.org/officeDocument/2006/relationships" xmlns:p="http://schemas.openxmlformats.org/presentationml/2006/main">
  <p:tag name="NUM" val="11"/>
</p:tagLst>
</file>

<file path=ppt/tags/tag137.xml><?xml version="1.0" encoding="utf-8"?>
<p:tagLst xmlns:a="http://schemas.openxmlformats.org/drawingml/2006/main" xmlns:r="http://schemas.openxmlformats.org/officeDocument/2006/relationships" xmlns:p="http://schemas.openxmlformats.org/presentationml/2006/main">
  <p:tag name="NUM" val="1"/>
</p:tagLst>
</file>

<file path=ppt/tags/tag138.xml><?xml version="1.0" encoding="utf-8"?>
<p:tagLst xmlns:a="http://schemas.openxmlformats.org/drawingml/2006/main" xmlns:r="http://schemas.openxmlformats.org/officeDocument/2006/relationships" xmlns:p="http://schemas.openxmlformats.org/presentationml/2006/main">
  <p:tag name="NUM" val="2"/>
</p:tagLst>
</file>

<file path=ppt/tags/tag139.xml><?xml version="1.0" encoding="utf-8"?>
<p:tagLst xmlns:a="http://schemas.openxmlformats.org/drawingml/2006/main" xmlns:r="http://schemas.openxmlformats.org/officeDocument/2006/relationships" xmlns:p="http://schemas.openxmlformats.org/presentationml/2006/main">
  <p:tag name="NUM" val="3"/>
</p:tagLst>
</file>

<file path=ppt/tags/tag14.xml><?xml version="1.0" encoding="utf-8"?>
<p:tagLst xmlns:a="http://schemas.openxmlformats.org/drawingml/2006/main" xmlns:r="http://schemas.openxmlformats.org/officeDocument/2006/relationships" xmlns:p="http://schemas.openxmlformats.org/presentationml/2006/main">
  <p:tag name="NUM" val="7"/>
</p:tagLst>
</file>

<file path=ppt/tags/tag140.xml><?xml version="1.0" encoding="utf-8"?>
<p:tagLst xmlns:a="http://schemas.openxmlformats.org/drawingml/2006/main" xmlns:r="http://schemas.openxmlformats.org/officeDocument/2006/relationships" xmlns:p="http://schemas.openxmlformats.org/presentationml/2006/main">
  <p:tag name="NUM" val="4"/>
</p:tagLst>
</file>

<file path=ppt/tags/tag141.xml><?xml version="1.0" encoding="utf-8"?>
<p:tagLst xmlns:a="http://schemas.openxmlformats.org/drawingml/2006/main" xmlns:r="http://schemas.openxmlformats.org/officeDocument/2006/relationships" xmlns:p="http://schemas.openxmlformats.org/presentationml/2006/main">
  <p:tag name="NUM" val="5"/>
</p:tagLst>
</file>

<file path=ppt/tags/tag142.xml><?xml version="1.0" encoding="utf-8"?>
<p:tagLst xmlns:a="http://schemas.openxmlformats.org/drawingml/2006/main" xmlns:r="http://schemas.openxmlformats.org/officeDocument/2006/relationships" xmlns:p="http://schemas.openxmlformats.org/presentationml/2006/main">
  <p:tag name="NUM" val="6"/>
</p:tagLst>
</file>

<file path=ppt/tags/tag143.xml><?xml version="1.0" encoding="utf-8"?>
<p:tagLst xmlns:a="http://schemas.openxmlformats.org/drawingml/2006/main" xmlns:r="http://schemas.openxmlformats.org/officeDocument/2006/relationships" xmlns:p="http://schemas.openxmlformats.org/presentationml/2006/main">
  <p:tag name="NUM" val="9"/>
</p:tagLst>
</file>

<file path=ppt/tags/tag144.xml><?xml version="1.0" encoding="utf-8"?>
<p:tagLst xmlns:a="http://schemas.openxmlformats.org/drawingml/2006/main" xmlns:r="http://schemas.openxmlformats.org/officeDocument/2006/relationships" xmlns:p="http://schemas.openxmlformats.org/presentationml/2006/main">
  <p:tag name="NUM" val="1"/>
</p:tagLst>
</file>

<file path=ppt/tags/tag145.xml><?xml version="1.0" encoding="utf-8"?>
<p:tagLst xmlns:a="http://schemas.openxmlformats.org/drawingml/2006/main" xmlns:r="http://schemas.openxmlformats.org/officeDocument/2006/relationships" xmlns:p="http://schemas.openxmlformats.org/presentationml/2006/main">
  <p:tag name="NUM" val="4"/>
</p:tagLst>
</file>

<file path=ppt/tags/tag146.xml><?xml version="1.0" encoding="utf-8"?>
<p:tagLst xmlns:a="http://schemas.openxmlformats.org/drawingml/2006/main" xmlns:r="http://schemas.openxmlformats.org/officeDocument/2006/relationships" xmlns:p="http://schemas.openxmlformats.org/presentationml/2006/main">
  <p:tag name="NUM" val="12"/>
</p:tagLst>
</file>

<file path=ppt/tags/tag147.xml><?xml version="1.0" encoding="utf-8"?>
<p:tagLst xmlns:a="http://schemas.openxmlformats.org/drawingml/2006/main" xmlns:r="http://schemas.openxmlformats.org/officeDocument/2006/relationships" xmlns:p="http://schemas.openxmlformats.org/presentationml/2006/main">
  <p:tag name="NUM" val="1"/>
</p:tagLst>
</file>

<file path=ppt/tags/tag148.xml><?xml version="1.0" encoding="utf-8"?>
<p:tagLst xmlns:a="http://schemas.openxmlformats.org/drawingml/2006/main" xmlns:r="http://schemas.openxmlformats.org/officeDocument/2006/relationships" xmlns:p="http://schemas.openxmlformats.org/presentationml/2006/main">
  <p:tag name="NUM" val="3"/>
</p:tagLst>
</file>

<file path=ppt/tags/tag149.xml><?xml version="1.0" encoding="utf-8"?>
<p:tagLst xmlns:a="http://schemas.openxmlformats.org/drawingml/2006/main" xmlns:r="http://schemas.openxmlformats.org/officeDocument/2006/relationships" xmlns:p="http://schemas.openxmlformats.org/presentationml/2006/main">
  <p:tag name="NUM" val="4"/>
</p:tagLst>
</file>

<file path=ppt/tags/tag15.xml><?xml version="1.0" encoding="utf-8"?>
<p:tagLst xmlns:a="http://schemas.openxmlformats.org/drawingml/2006/main" xmlns:r="http://schemas.openxmlformats.org/officeDocument/2006/relationships" xmlns:p="http://schemas.openxmlformats.org/presentationml/2006/main">
  <p:tag name="NUM" val="8"/>
</p:tagLst>
</file>

<file path=ppt/tags/tag150.xml><?xml version="1.0" encoding="utf-8"?>
<p:tagLst xmlns:a="http://schemas.openxmlformats.org/drawingml/2006/main" xmlns:r="http://schemas.openxmlformats.org/officeDocument/2006/relationships" xmlns:p="http://schemas.openxmlformats.org/presentationml/2006/main">
  <p:tag name="NUM" val="5"/>
</p:tagLst>
</file>

<file path=ppt/tags/tag151.xml><?xml version="1.0" encoding="utf-8"?>
<p:tagLst xmlns:a="http://schemas.openxmlformats.org/drawingml/2006/main" xmlns:r="http://schemas.openxmlformats.org/officeDocument/2006/relationships" xmlns:p="http://schemas.openxmlformats.org/presentationml/2006/main">
  <p:tag name="NUM" val="6"/>
</p:tagLst>
</file>

<file path=ppt/tags/tag152.xml><?xml version="1.0" encoding="utf-8"?>
<p:tagLst xmlns:a="http://schemas.openxmlformats.org/drawingml/2006/main" xmlns:r="http://schemas.openxmlformats.org/officeDocument/2006/relationships" xmlns:p="http://schemas.openxmlformats.org/presentationml/2006/main">
  <p:tag name="NUM" val="7"/>
</p:tagLst>
</file>

<file path=ppt/tags/tag153.xml><?xml version="1.0" encoding="utf-8"?>
<p:tagLst xmlns:a="http://schemas.openxmlformats.org/drawingml/2006/main" xmlns:r="http://schemas.openxmlformats.org/officeDocument/2006/relationships" xmlns:p="http://schemas.openxmlformats.org/presentationml/2006/main">
  <p:tag name="NUM" val="9"/>
</p:tagLst>
</file>

<file path=ppt/tags/tag154.xml><?xml version="1.0" encoding="utf-8"?>
<p:tagLst xmlns:a="http://schemas.openxmlformats.org/drawingml/2006/main" xmlns:r="http://schemas.openxmlformats.org/officeDocument/2006/relationships" xmlns:p="http://schemas.openxmlformats.org/presentationml/2006/main">
  <p:tag name="NUM" val="35"/>
</p:tagLst>
</file>

<file path=ppt/tags/tag155.xml><?xml version="1.0" encoding="utf-8"?>
<p:tagLst xmlns:a="http://schemas.openxmlformats.org/drawingml/2006/main" xmlns:r="http://schemas.openxmlformats.org/officeDocument/2006/relationships" xmlns:p="http://schemas.openxmlformats.org/presentationml/2006/main">
  <p:tag name="NUM" val="4"/>
</p:tagLst>
</file>

<file path=ppt/tags/tag156.xml><?xml version="1.0" encoding="utf-8"?>
<p:tagLst xmlns:a="http://schemas.openxmlformats.org/drawingml/2006/main" xmlns:r="http://schemas.openxmlformats.org/officeDocument/2006/relationships" xmlns:p="http://schemas.openxmlformats.org/presentationml/2006/main">
  <p:tag name="NUM" val="50"/>
</p:tagLst>
</file>

<file path=ppt/tags/tag157.xml><?xml version="1.0" encoding="utf-8"?>
<p:tagLst xmlns:a="http://schemas.openxmlformats.org/drawingml/2006/main" xmlns:r="http://schemas.openxmlformats.org/officeDocument/2006/relationships" xmlns:p="http://schemas.openxmlformats.org/presentationml/2006/main">
  <p:tag name="NUM" val="50"/>
</p:tagLst>
</file>

<file path=ppt/tags/tag158.xml><?xml version="1.0" encoding="utf-8"?>
<p:tagLst xmlns:a="http://schemas.openxmlformats.org/drawingml/2006/main" xmlns:r="http://schemas.openxmlformats.org/officeDocument/2006/relationships" xmlns:p="http://schemas.openxmlformats.org/presentationml/2006/main">
  <p:tag name="NUM" val="50"/>
</p:tagLst>
</file>

<file path=ppt/tags/tag159.xml><?xml version="1.0" encoding="utf-8"?>
<p:tagLst xmlns:a="http://schemas.openxmlformats.org/drawingml/2006/main" xmlns:r="http://schemas.openxmlformats.org/officeDocument/2006/relationships" xmlns:p="http://schemas.openxmlformats.org/presentationml/2006/main">
  <p:tag name="NUM" val="50"/>
</p:tagLst>
</file>

<file path=ppt/tags/tag16.xml><?xml version="1.0" encoding="utf-8"?>
<p:tagLst xmlns:a="http://schemas.openxmlformats.org/drawingml/2006/main" xmlns:r="http://schemas.openxmlformats.org/officeDocument/2006/relationships" xmlns:p="http://schemas.openxmlformats.org/presentationml/2006/main">
  <p:tag name="NUM" val="9"/>
</p:tagLst>
</file>

<file path=ppt/tags/tag160.xml><?xml version="1.0" encoding="utf-8"?>
<p:tagLst xmlns:a="http://schemas.openxmlformats.org/drawingml/2006/main" xmlns:r="http://schemas.openxmlformats.org/officeDocument/2006/relationships" xmlns:p="http://schemas.openxmlformats.org/presentationml/2006/main">
  <p:tag name="NUM" val="50"/>
</p:tagLst>
</file>

<file path=ppt/tags/tag161.xml><?xml version="1.0" encoding="utf-8"?>
<p:tagLst xmlns:a="http://schemas.openxmlformats.org/drawingml/2006/main" xmlns:r="http://schemas.openxmlformats.org/officeDocument/2006/relationships" xmlns:p="http://schemas.openxmlformats.org/presentationml/2006/main">
  <p:tag name="NUM" val="50"/>
</p:tagLst>
</file>

<file path=ppt/tags/tag162.xml><?xml version="1.0" encoding="utf-8"?>
<p:tagLst xmlns:a="http://schemas.openxmlformats.org/drawingml/2006/main" xmlns:r="http://schemas.openxmlformats.org/officeDocument/2006/relationships" xmlns:p="http://schemas.openxmlformats.org/presentationml/2006/main">
  <p:tag name="NUM" val="1"/>
</p:tagLst>
</file>

<file path=ppt/tags/tag163.xml><?xml version="1.0" encoding="utf-8"?>
<p:tagLst xmlns:a="http://schemas.openxmlformats.org/drawingml/2006/main" xmlns:r="http://schemas.openxmlformats.org/officeDocument/2006/relationships" xmlns:p="http://schemas.openxmlformats.org/presentationml/2006/main">
  <p:tag name="NUM" val="2"/>
</p:tagLst>
</file>

<file path=ppt/tags/tag164.xml><?xml version="1.0" encoding="utf-8"?>
<p:tagLst xmlns:a="http://schemas.openxmlformats.org/drawingml/2006/main" xmlns:r="http://schemas.openxmlformats.org/officeDocument/2006/relationships" xmlns:p="http://schemas.openxmlformats.org/presentationml/2006/main">
  <p:tag name="NUM" val="3"/>
</p:tagLst>
</file>

<file path=ppt/tags/tag165.xml><?xml version="1.0" encoding="utf-8"?>
<p:tagLst xmlns:a="http://schemas.openxmlformats.org/drawingml/2006/main" xmlns:r="http://schemas.openxmlformats.org/officeDocument/2006/relationships" xmlns:p="http://schemas.openxmlformats.org/presentationml/2006/main">
  <p:tag name="NUM" val="4"/>
</p:tagLst>
</file>

<file path=ppt/tags/tag166.xml><?xml version="1.0" encoding="utf-8"?>
<p:tagLst xmlns:a="http://schemas.openxmlformats.org/drawingml/2006/main" xmlns:r="http://schemas.openxmlformats.org/officeDocument/2006/relationships" xmlns:p="http://schemas.openxmlformats.org/presentationml/2006/main">
  <p:tag name="NUM" val="12"/>
</p:tagLst>
</file>

<file path=ppt/tags/tag167.xml><?xml version="1.0" encoding="utf-8"?>
<p:tagLst xmlns:a="http://schemas.openxmlformats.org/drawingml/2006/main" xmlns:r="http://schemas.openxmlformats.org/officeDocument/2006/relationships" xmlns:p="http://schemas.openxmlformats.org/presentationml/2006/main">
  <p:tag name="NUM" val="14"/>
</p:tagLst>
</file>

<file path=ppt/tags/tag168.xml><?xml version="1.0" encoding="utf-8"?>
<p:tagLst xmlns:a="http://schemas.openxmlformats.org/drawingml/2006/main" xmlns:r="http://schemas.openxmlformats.org/officeDocument/2006/relationships" xmlns:p="http://schemas.openxmlformats.org/presentationml/2006/main">
  <p:tag name="NUM" val="15"/>
</p:tagLst>
</file>

<file path=ppt/tags/tag169.xml><?xml version="1.0" encoding="utf-8"?>
<p:tagLst xmlns:a="http://schemas.openxmlformats.org/drawingml/2006/main" xmlns:r="http://schemas.openxmlformats.org/officeDocument/2006/relationships" xmlns:p="http://schemas.openxmlformats.org/presentationml/2006/main">
  <p:tag name="NUM" val="4"/>
</p:tagLst>
</file>

<file path=ppt/tags/tag17.xml><?xml version="1.0" encoding="utf-8"?>
<p:tagLst xmlns:a="http://schemas.openxmlformats.org/drawingml/2006/main" xmlns:r="http://schemas.openxmlformats.org/officeDocument/2006/relationships" xmlns:p="http://schemas.openxmlformats.org/presentationml/2006/main">
  <p:tag name="NUM" val="10"/>
</p:tagLst>
</file>

<file path=ppt/tags/tag170.xml><?xml version="1.0" encoding="utf-8"?>
<p:tagLst xmlns:a="http://schemas.openxmlformats.org/drawingml/2006/main" xmlns:r="http://schemas.openxmlformats.org/officeDocument/2006/relationships" xmlns:p="http://schemas.openxmlformats.org/presentationml/2006/main">
  <p:tag name="NUM" val="9"/>
</p:tagLst>
</file>

<file path=ppt/tags/tag171.xml><?xml version="1.0" encoding="utf-8"?>
<p:tagLst xmlns:a="http://schemas.openxmlformats.org/drawingml/2006/main" xmlns:r="http://schemas.openxmlformats.org/officeDocument/2006/relationships" xmlns:p="http://schemas.openxmlformats.org/presentationml/2006/main">
  <p:tag name="NUM" val="5"/>
</p:tagLst>
</file>

<file path=ppt/tags/tag172.xml><?xml version="1.0" encoding="utf-8"?>
<p:tagLst xmlns:a="http://schemas.openxmlformats.org/drawingml/2006/main" xmlns:r="http://schemas.openxmlformats.org/officeDocument/2006/relationships" xmlns:p="http://schemas.openxmlformats.org/presentationml/2006/main">
  <p:tag name="NUM" val="6"/>
</p:tagLst>
</file>

<file path=ppt/tags/tag173.xml><?xml version="1.0" encoding="utf-8"?>
<p:tagLst xmlns:a="http://schemas.openxmlformats.org/drawingml/2006/main" xmlns:r="http://schemas.openxmlformats.org/officeDocument/2006/relationships" xmlns:p="http://schemas.openxmlformats.org/presentationml/2006/main">
  <p:tag name="NUM" val="1"/>
</p:tagLst>
</file>

<file path=ppt/tags/tag174.xml><?xml version="1.0" encoding="utf-8"?>
<p:tagLst xmlns:a="http://schemas.openxmlformats.org/drawingml/2006/main" xmlns:r="http://schemas.openxmlformats.org/officeDocument/2006/relationships" xmlns:p="http://schemas.openxmlformats.org/presentationml/2006/main">
  <p:tag name="NUM" val="7"/>
</p:tagLst>
</file>

<file path=ppt/tags/tag175.xml><?xml version="1.0" encoding="utf-8"?>
<p:tagLst xmlns:a="http://schemas.openxmlformats.org/drawingml/2006/main" xmlns:r="http://schemas.openxmlformats.org/officeDocument/2006/relationships" xmlns:p="http://schemas.openxmlformats.org/presentationml/2006/main">
  <p:tag name="NUM" val="3"/>
</p:tagLst>
</file>

<file path=ppt/tags/tag176.xml><?xml version="1.0" encoding="utf-8"?>
<p:tagLst xmlns:a="http://schemas.openxmlformats.org/drawingml/2006/main" xmlns:r="http://schemas.openxmlformats.org/officeDocument/2006/relationships" xmlns:p="http://schemas.openxmlformats.org/presentationml/2006/main">
  <p:tag name="NUM" val="1"/>
</p:tagLst>
</file>

<file path=ppt/tags/tag177.xml><?xml version="1.0" encoding="utf-8"?>
<p:tagLst xmlns:a="http://schemas.openxmlformats.org/drawingml/2006/main" xmlns:r="http://schemas.openxmlformats.org/officeDocument/2006/relationships" xmlns:p="http://schemas.openxmlformats.org/presentationml/2006/main">
  <p:tag name="NUM" val="2"/>
</p:tagLst>
</file>

<file path=ppt/tags/tag178.xml><?xml version="1.0" encoding="utf-8"?>
<p:tagLst xmlns:a="http://schemas.openxmlformats.org/drawingml/2006/main" xmlns:r="http://schemas.openxmlformats.org/officeDocument/2006/relationships" xmlns:p="http://schemas.openxmlformats.org/presentationml/2006/main">
  <p:tag name="NUM" val="3"/>
</p:tagLst>
</file>

<file path=ppt/tags/tag179.xml><?xml version="1.0" encoding="utf-8"?>
<p:tagLst xmlns:a="http://schemas.openxmlformats.org/drawingml/2006/main" xmlns:r="http://schemas.openxmlformats.org/officeDocument/2006/relationships" xmlns:p="http://schemas.openxmlformats.org/presentationml/2006/main">
  <p:tag name="NUM" val="4"/>
</p:tagLst>
</file>

<file path=ppt/tags/tag18.xml><?xml version="1.0" encoding="utf-8"?>
<p:tagLst xmlns:a="http://schemas.openxmlformats.org/drawingml/2006/main" xmlns:r="http://schemas.openxmlformats.org/officeDocument/2006/relationships" xmlns:p="http://schemas.openxmlformats.org/presentationml/2006/main">
  <p:tag name="NUM" val="11"/>
</p:tagLst>
</file>

<file path=ppt/tags/tag180.xml><?xml version="1.0" encoding="utf-8"?>
<p:tagLst xmlns:a="http://schemas.openxmlformats.org/drawingml/2006/main" xmlns:r="http://schemas.openxmlformats.org/officeDocument/2006/relationships" xmlns:p="http://schemas.openxmlformats.org/presentationml/2006/main">
  <p:tag name="NUM" val="12"/>
</p:tagLst>
</file>

<file path=ppt/tags/tag181.xml><?xml version="1.0" encoding="utf-8"?>
<p:tagLst xmlns:a="http://schemas.openxmlformats.org/drawingml/2006/main" xmlns:r="http://schemas.openxmlformats.org/officeDocument/2006/relationships" xmlns:p="http://schemas.openxmlformats.org/presentationml/2006/main">
  <p:tag name="NUM" val="13"/>
</p:tagLst>
</file>

<file path=ppt/tags/tag182.xml><?xml version="1.0" encoding="utf-8"?>
<p:tagLst xmlns:a="http://schemas.openxmlformats.org/drawingml/2006/main" xmlns:r="http://schemas.openxmlformats.org/officeDocument/2006/relationships" xmlns:p="http://schemas.openxmlformats.org/presentationml/2006/main">
  <p:tag name="NUM" val="14"/>
</p:tagLst>
</file>

<file path=ppt/tags/tag183.xml><?xml version="1.0" encoding="utf-8"?>
<p:tagLst xmlns:a="http://schemas.openxmlformats.org/drawingml/2006/main" xmlns:r="http://schemas.openxmlformats.org/officeDocument/2006/relationships" xmlns:p="http://schemas.openxmlformats.org/presentationml/2006/main">
  <p:tag name="NUM" val="3"/>
</p:tagLst>
</file>

<file path=ppt/tags/tag184.xml><?xml version="1.0" encoding="utf-8"?>
<p:tagLst xmlns:a="http://schemas.openxmlformats.org/drawingml/2006/main" xmlns:r="http://schemas.openxmlformats.org/officeDocument/2006/relationships" xmlns:p="http://schemas.openxmlformats.org/presentationml/2006/main">
  <p:tag name="NUM" val="4"/>
</p:tagLst>
</file>

<file path=ppt/tags/tag185.xml><?xml version="1.0" encoding="utf-8"?>
<p:tagLst xmlns:a="http://schemas.openxmlformats.org/drawingml/2006/main" xmlns:r="http://schemas.openxmlformats.org/officeDocument/2006/relationships" xmlns:p="http://schemas.openxmlformats.org/presentationml/2006/main">
  <p:tag name="NUM" val="9"/>
</p:tagLst>
</file>

<file path=ppt/tags/tag186.xml><?xml version="1.0" encoding="utf-8"?>
<p:tagLst xmlns:a="http://schemas.openxmlformats.org/drawingml/2006/main" xmlns:r="http://schemas.openxmlformats.org/officeDocument/2006/relationships" xmlns:p="http://schemas.openxmlformats.org/presentationml/2006/main">
  <p:tag name="NUM" val="5"/>
</p:tagLst>
</file>

<file path=ppt/tags/tag187.xml><?xml version="1.0" encoding="utf-8"?>
<p:tagLst xmlns:a="http://schemas.openxmlformats.org/drawingml/2006/main" xmlns:r="http://schemas.openxmlformats.org/officeDocument/2006/relationships" xmlns:p="http://schemas.openxmlformats.org/presentationml/2006/main">
  <p:tag name="NUM" val="6"/>
</p:tagLst>
</file>

<file path=ppt/tags/tag188.xml><?xml version="1.0" encoding="utf-8"?>
<p:tagLst xmlns:a="http://schemas.openxmlformats.org/drawingml/2006/main" xmlns:r="http://schemas.openxmlformats.org/officeDocument/2006/relationships" xmlns:p="http://schemas.openxmlformats.org/presentationml/2006/main">
  <p:tag name="NUM" val="1"/>
</p:tagLst>
</file>

<file path=ppt/tags/tag189.xml><?xml version="1.0" encoding="utf-8"?>
<p:tagLst xmlns:a="http://schemas.openxmlformats.org/drawingml/2006/main" xmlns:r="http://schemas.openxmlformats.org/officeDocument/2006/relationships" xmlns:p="http://schemas.openxmlformats.org/presentationml/2006/main">
  <p:tag name="NUM" val="7"/>
</p:tagLst>
</file>

<file path=ppt/tags/tag19.xml><?xml version="1.0" encoding="utf-8"?>
<p:tagLst xmlns:a="http://schemas.openxmlformats.org/drawingml/2006/main" xmlns:r="http://schemas.openxmlformats.org/officeDocument/2006/relationships" xmlns:p="http://schemas.openxmlformats.org/presentationml/2006/main">
  <p:tag name="NUM" val="4"/>
</p:tagLst>
</file>

<file path=ppt/tags/tag190.xml><?xml version="1.0" encoding="utf-8"?>
<p:tagLst xmlns:a="http://schemas.openxmlformats.org/drawingml/2006/main" xmlns:r="http://schemas.openxmlformats.org/officeDocument/2006/relationships" xmlns:p="http://schemas.openxmlformats.org/presentationml/2006/main">
  <p:tag name="NUM" val="1"/>
</p:tagLst>
</file>

<file path=ppt/tags/tag191.xml><?xml version="1.0" encoding="utf-8"?>
<p:tagLst xmlns:a="http://schemas.openxmlformats.org/drawingml/2006/main" xmlns:r="http://schemas.openxmlformats.org/officeDocument/2006/relationships" xmlns:p="http://schemas.openxmlformats.org/presentationml/2006/main">
  <p:tag name="NUM" val="2"/>
</p:tagLst>
</file>

<file path=ppt/tags/tag192.xml><?xml version="1.0" encoding="utf-8"?>
<p:tagLst xmlns:a="http://schemas.openxmlformats.org/drawingml/2006/main" xmlns:r="http://schemas.openxmlformats.org/officeDocument/2006/relationships" xmlns:p="http://schemas.openxmlformats.org/presentationml/2006/main">
  <p:tag name="NUM" val="3"/>
</p:tagLst>
</file>

<file path=ppt/tags/tag193.xml><?xml version="1.0" encoding="utf-8"?>
<p:tagLst xmlns:a="http://schemas.openxmlformats.org/drawingml/2006/main" xmlns:r="http://schemas.openxmlformats.org/officeDocument/2006/relationships" xmlns:p="http://schemas.openxmlformats.org/presentationml/2006/main">
  <p:tag name="NUM" val="4"/>
</p:tagLst>
</file>

<file path=ppt/tags/tag194.xml><?xml version="1.0" encoding="utf-8"?>
<p:tagLst xmlns:a="http://schemas.openxmlformats.org/drawingml/2006/main" xmlns:r="http://schemas.openxmlformats.org/officeDocument/2006/relationships" xmlns:p="http://schemas.openxmlformats.org/presentationml/2006/main">
  <p:tag name="NUM" val="12"/>
</p:tagLst>
</file>

<file path=ppt/tags/tag195.xml><?xml version="1.0" encoding="utf-8"?>
<p:tagLst xmlns:a="http://schemas.openxmlformats.org/drawingml/2006/main" xmlns:r="http://schemas.openxmlformats.org/officeDocument/2006/relationships" xmlns:p="http://schemas.openxmlformats.org/presentationml/2006/main">
  <p:tag name="NUM" val="13"/>
</p:tagLst>
</file>

<file path=ppt/tags/tag196.xml><?xml version="1.0" encoding="utf-8"?>
<p:tagLst xmlns:a="http://schemas.openxmlformats.org/drawingml/2006/main" xmlns:r="http://schemas.openxmlformats.org/officeDocument/2006/relationships" xmlns:p="http://schemas.openxmlformats.org/presentationml/2006/main">
  <p:tag name="NUM" val="14"/>
</p:tagLst>
</file>

<file path=ppt/tags/tag197.xml><?xml version="1.0" encoding="utf-8"?>
<p:tagLst xmlns:a="http://schemas.openxmlformats.org/drawingml/2006/main" xmlns:r="http://schemas.openxmlformats.org/officeDocument/2006/relationships" xmlns:p="http://schemas.openxmlformats.org/presentationml/2006/main">
  <p:tag name="NUM" val="15"/>
</p:tagLst>
</file>

<file path=ppt/tags/tag198.xml><?xml version="1.0" encoding="utf-8"?>
<p:tagLst xmlns:a="http://schemas.openxmlformats.org/drawingml/2006/main" xmlns:r="http://schemas.openxmlformats.org/officeDocument/2006/relationships" xmlns:p="http://schemas.openxmlformats.org/presentationml/2006/main">
  <p:tag name="NUM" val="3"/>
</p:tagLst>
</file>

<file path=ppt/tags/tag199.xml><?xml version="1.0" encoding="utf-8"?>
<p:tagLst xmlns:a="http://schemas.openxmlformats.org/drawingml/2006/main" xmlns:r="http://schemas.openxmlformats.org/officeDocument/2006/relationships" xmlns:p="http://schemas.openxmlformats.org/presentationml/2006/main">
  <p:tag name="NUM" val="4"/>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4"/>
</p:tagLst>
</file>

<file path=ppt/tags/tag200.xml><?xml version="1.0" encoding="utf-8"?>
<p:tagLst xmlns:a="http://schemas.openxmlformats.org/drawingml/2006/main" xmlns:r="http://schemas.openxmlformats.org/officeDocument/2006/relationships" xmlns:p="http://schemas.openxmlformats.org/presentationml/2006/main">
  <p:tag name="NUM" val="7"/>
</p:tagLst>
</file>

<file path=ppt/tags/tag201.xml><?xml version="1.0" encoding="utf-8"?>
<p:tagLst xmlns:a="http://schemas.openxmlformats.org/drawingml/2006/main" xmlns:r="http://schemas.openxmlformats.org/officeDocument/2006/relationships" xmlns:p="http://schemas.openxmlformats.org/presentationml/2006/main">
  <p:tag name="NUM" val="9"/>
</p:tagLst>
</file>

<file path=ppt/tags/tag202.xml><?xml version="1.0" encoding="utf-8"?>
<p:tagLst xmlns:a="http://schemas.openxmlformats.org/drawingml/2006/main" xmlns:r="http://schemas.openxmlformats.org/officeDocument/2006/relationships" xmlns:p="http://schemas.openxmlformats.org/presentationml/2006/main">
  <p:tag name="NUM" val="5"/>
</p:tagLst>
</file>

<file path=ppt/tags/tag203.xml><?xml version="1.0" encoding="utf-8"?>
<p:tagLst xmlns:a="http://schemas.openxmlformats.org/drawingml/2006/main" xmlns:r="http://schemas.openxmlformats.org/officeDocument/2006/relationships" xmlns:p="http://schemas.openxmlformats.org/presentationml/2006/main">
  <p:tag name="NUM" val="6"/>
</p:tagLst>
</file>

<file path=ppt/tags/tag204.xml><?xml version="1.0" encoding="utf-8"?>
<p:tagLst xmlns:a="http://schemas.openxmlformats.org/drawingml/2006/main" xmlns:r="http://schemas.openxmlformats.org/officeDocument/2006/relationships" xmlns:p="http://schemas.openxmlformats.org/presentationml/2006/main">
  <p:tag name="NUM" val="1"/>
</p:tagLst>
</file>

<file path=ppt/tags/tag205.xml><?xml version="1.0" encoding="utf-8"?>
<p:tagLst xmlns:a="http://schemas.openxmlformats.org/drawingml/2006/main" xmlns:r="http://schemas.openxmlformats.org/officeDocument/2006/relationships" xmlns:p="http://schemas.openxmlformats.org/presentationml/2006/main">
  <p:tag name="NUM" val="7"/>
</p:tagLst>
</file>

<file path=ppt/tags/tag206.xml><?xml version="1.0" encoding="utf-8"?>
<p:tagLst xmlns:a="http://schemas.openxmlformats.org/drawingml/2006/main" xmlns:r="http://schemas.openxmlformats.org/officeDocument/2006/relationships" xmlns:p="http://schemas.openxmlformats.org/presentationml/2006/main">
  <p:tag name="NUM" val="1"/>
</p:tagLst>
</file>

<file path=ppt/tags/tag207.xml><?xml version="1.0" encoding="utf-8"?>
<p:tagLst xmlns:a="http://schemas.openxmlformats.org/drawingml/2006/main" xmlns:r="http://schemas.openxmlformats.org/officeDocument/2006/relationships" xmlns:p="http://schemas.openxmlformats.org/presentationml/2006/main">
  <p:tag name="NUM" val="37"/>
</p:tagLst>
</file>

<file path=ppt/tags/tag208.xml><?xml version="1.0" encoding="utf-8"?>
<p:tagLst xmlns:a="http://schemas.openxmlformats.org/drawingml/2006/main" xmlns:r="http://schemas.openxmlformats.org/officeDocument/2006/relationships" xmlns:p="http://schemas.openxmlformats.org/presentationml/2006/main">
  <p:tag name="NUM" val="38"/>
</p:tagLst>
</file>

<file path=ppt/tags/tag209.xml><?xml version="1.0" encoding="utf-8"?>
<p:tagLst xmlns:a="http://schemas.openxmlformats.org/drawingml/2006/main" xmlns:r="http://schemas.openxmlformats.org/officeDocument/2006/relationships" xmlns:p="http://schemas.openxmlformats.org/presentationml/2006/main">
  <p:tag name="NUM" val="39"/>
</p:tagLst>
</file>

<file path=ppt/tags/tag21.xml><?xml version="1.0" encoding="utf-8"?>
<p:tagLst xmlns:a="http://schemas.openxmlformats.org/drawingml/2006/main" xmlns:r="http://schemas.openxmlformats.org/officeDocument/2006/relationships" xmlns:p="http://schemas.openxmlformats.org/presentationml/2006/main">
  <p:tag name="NUM" val="4"/>
</p:tagLst>
</file>

<file path=ppt/tags/tag210.xml><?xml version="1.0" encoding="utf-8"?>
<p:tagLst xmlns:a="http://schemas.openxmlformats.org/drawingml/2006/main" xmlns:r="http://schemas.openxmlformats.org/officeDocument/2006/relationships" xmlns:p="http://schemas.openxmlformats.org/presentationml/2006/main">
  <p:tag name="NUM" val="40"/>
</p:tagLst>
</file>

<file path=ppt/tags/tag211.xml><?xml version="1.0" encoding="utf-8"?>
<p:tagLst xmlns:a="http://schemas.openxmlformats.org/drawingml/2006/main" xmlns:r="http://schemas.openxmlformats.org/officeDocument/2006/relationships" xmlns:p="http://schemas.openxmlformats.org/presentationml/2006/main">
  <p:tag name="NUM" val="41"/>
</p:tagLst>
</file>

<file path=ppt/tags/tag212.xml><?xml version="1.0" encoding="utf-8"?>
<p:tagLst xmlns:a="http://schemas.openxmlformats.org/drawingml/2006/main" xmlns:r="http://schemas.openxmlformats.org/officeDocument/2006/relationships" xmlns:p="http://schemas.openxmlformats.org/presentationml/2006/main">
  <p:tag name="NUM" val="42"/>
</p:tagLst>
</file>

<file path=ppt/tags/tag213.xml><?xml version="1.0" encoding="utf-8"?>
<p:tagLst xmlns:a="http://schemas.openxmlformats.org/drawingml/2006/main" xmlns:r="http://schemas.openxmlformats.org/officeDocument/2006/relationships" xmlns:p="http://schemas.openxmlformats.org/presentationml/2006/main">
  <p:tag name="NUM" val="1"/>
</p:tagLst>
</file>

<file path=ppt/tags/tag214.xml><?xml version="1.0" encoding="utf-8"?>
<p:tagLst xmlns:a="http://schemas.openxmlformats.org/drawingml/2006/main" xmlns:r="http://schemas.openxmlformats.org/officeDocument/2006/relationships" xmlns:p="http://schemas.openxmlformats.org/presentationml/2006/main">
  <p:tag name="NUM" val="3"/>
</p:tagLst>
</file>

<file path=ppt/tags/tag215.xml><?xml version="1.0" encoding="utf-8"?>
<p:tagLst xmlns:a="http://schemas.openxmlformats.org/drawingml/2006/main" xmlns:r="http://schemas.openxmlformats.org/officeDocument/2006/relationships" xmlns:p="http://schemas.openxmlformats.org/presentationml/2006/main">
  <p:tag name="NUM" val="4"/>
</p:tagLst>
</file>

<file path=ppt/tags/tag216.xml><?xml version="1.0" encoding="utf-8"?>
<p:tagLst xmlns:a="http://schemas.openxmlformats.org/drawingml/2006/main" xmlns:r="http://schemas.openxmlformats.org/officeDocument/2006/relationships" xmlns:p="http://schemas.openxmlformats.org/presentationml/2006/main">
  <p:tag name="NUM" val="5"/>
</p:tagLst>
</file>

<file path=ppt/tags/tag217.xml><?xml version="1.0" encoding="utf-8"?>
<p:tagLst xmlns:a="http://schemas.openxmlformats.org/drawingml/2006/main" xmlns:r="http://schemas.openxmlformats.org/officeDocument/2006/relationships" xmlns:p="http://schemas.openxmlformats.org/presentationml/2006/main">
  <p:tag name="NUM" val="6"/>
</p:tagLst>
</file>

<file path=ppt/tags/tag218.xml><?xml version="1.0" encoding="utf-8"?>
<p:tagLst xmlns:a="http://schemas.openxmlformats.org/drawingml/2006/main" xmlns:r="http://schemas.openxmlformats.org/officeDocument/2006/relationships" xmlns:p="http://schemas.openxmlformats.org/presentationml/2006/main">
  <p:tag name="NUM" val="7"/>
</p:tagLst>
</file>

<file path=ppt/tags/tag219.xml><?xml version="1.0" encoding="utf-8"?>
<p:tagLst xmlns:a="http://schemas.openxmlformats.org/drawingml/2006/main" xmlns:r="http://schemas.openxmlformats.org/officeDocument/2006/relationships" xmlns:p="http://schemas.openxmlformats.org/presentationml/2006/main">
  <p:tag name="NUM" val="9"/>
</p:tagLst>
</file>

<file path=ppt/tags/tag22.xml><?xml version="1.0" encoding="utf-8"?>
<p:tagLst xmlns:a="http://schemas.openxmlformats.org/drawingml/2006/main" xmlns:r="http://schemas.openxmlformats.org/officeDocument/2006/relationships" xmlns:p="http://schemas.openxmlformats.org/presentationml/2006/main">
  <p:tag name="NUM" val="4"/>
</p:tagLst>
</file>

<file path=ppt/tags/tag220.xml><?xml version="1.0" encoding="utf-8"?>
<p:tagLst xmlns:a="http://schemas.openxmlformats.org/drawingml/2006/main" xmlns:r="http://schemas.openxmlformats.org/officeDocument/2006/relationships" xmlns:p="http://schemas.openxmlformats.org/presentationml/2006/main">
  <p:tag name="NUM" val="7"/>
</p:tagLst>
</file>

<file path=ppt/tags/tag221.xml><?xml version="1.0" encoding="utf-8"?>
<p:tagLst xmlns:a="http://schemas.openxmlformats.org/drawingml/2006/main" xmlns:r="http://schemas.openxmlformats.org/officeDocument/2006/relationships" xmlns:p="http://schemas.openxmlformats.org/presentationml/2006/main">
  <p:tag name="NUM" val="37"/>
</p:tagLst>
</file>

<file path=ppt/tags/tag222.xml><?xml version="1.0" encoding="utf-8"?>
<p:tagLst xmlns:a="http://schemas.openxmlformats.org/drawingml/2006/main" xmlns:r="http://schemas.openxmlformats.org/officeDocument/2006/relationships" xmlns:p="http://schemas.openxmlformats.org/presentationml/2006/main">
  <p:tag name="NUM" val="4"/>
</p:tagLst>
</file>

<file path=ppt/tags/tag223.xml><?xml version="1.0" encoding="utf-8"?>
<p:tagLst xmlns:a="http://schemas.openxmlformats.org/drawingml/2006/main" xmlns:r="http://schemas.openxmlformats.org/officeDocument/2006/relationships" xmlns:p="http://schemas.openxmlformats.org/presentationml/2006/main">
  <p:tag name="NUM" val="9"/>
</p:tagLst>
</file>

<file path=ppt/tags/tag224.xml><?xml version="1.0" encoding="utf-8"?>
<p:tagLst xmlns:a="http://schemas.openxmlformats.org/drawingml/2006/main" xmlns:r="http://schemas.openxmlformats.org/officeDocument/2006/relationships" xmlns:p="http://schemas.openxmlformats.org/presentationml/2006/main">
  <p:tag name="NUM" val="7"/>
</p:tagLst>
</file>

<file path=ppt/tags/tag225.xml><?xml version="1.0" encoding="utf-8"?>
<p:tagLst xmlns:a="http://schemas.openxmlformats.org/drawingml/2006/main" xmlns:r="http://schemas.openxmlformats.org/officeDocument/2006/relationships" xmlns:p="http://schemas.openxmlformats.org/presentationml/2006/main">
  <p:tag name="NUM" val="3"/>
</p:tagLst>
</file>

<file path=ppt/tags/tag226.xml><?xml version="1.0" encoding="utf-8"?>
<p:tagLst xmlns:a="http://schemas.openxmlformats.org/drawingml/2006/main" xmlns:r="http://schemas.openxmlformats.org/officeDocument/2006/relationships" xmlns:p="http://schemas.openxmlformats.org/presentationml/2006/main">
  <p:tag name="NUM" val="1"/>
</p:tagLst>
</file>

<file path=ppt/tags/tag227.xml><?xml version="1.0" encoding="utf-8"?>
<p:tagLst xmlns:a="http://schemas.openxmlformats.org/drawingml/2006/main" xmlns:r="http://schemas.openxmlformats.org/officeDocument/2006/relationships" xmlns:p="http://schemas.openxmlformats.org/presentationml/2006/main">
  <p:tag name="NUM" val="6"/>
</p:tagLst>
</file>

<file path=ppt/tags/tag228.xml><?xml version="1.0" encoding="utf-8"?>
<p:tagLst xmlns:a="http://schemas.openxmlformats.org/drawingml/2006/main" xmlns:r="http://schemas.openxmlformats.org/officeDocument/2006/relationships" xmlns:p="http://schemas.openxmlformats.org/presentationml/2006/main">
  <p:tag name="NUM" val="5"/>
</p:tagLst>
</file>

<file path=ppt/tags/tag229.xml><?xml version="1.0" encoding="utf-8"?>
<p:tagLst xmlns:a="http://schemas.openxmlformats.org/drawingml/2006/main" xmlns:r="http://schemas.openxmlformats.org/officeDocument/2006/relationships" xmlns:p="http://schemas.openxmlformats.org/presentationml/2006/main">
  <p:tag name="NUM" val="38"/>
</p:tagLst>
</file>

<file path=ppt/tags/tag23.xml><?xml version="1.0" encoding="utf-8"?>
<p:tagLst xmlns:a="http://schemas.openxmlformats.org/drawingml/2006/main" xmlns:r="http://schemas.openxmlformats.org/officeDocument/2006/relationships" xmlns:p="http://schemas.openxmlformats.org/presentationml/2006/main">
  <p:tag name="NUM" val="1"/>
</p:tagLst>
</file>

<file path=ppt/tags/tag230.xml><?xml version="1.0" encoding="utf-8"?>
<p:tagLst xmlns:a="http://schemas.openxmlformats.org/drawingml/2006/main" xmlns:r="http://schemas.openxmlformats.org/officeDocument/2006/relationships" xmlns:p="http://schemas.openxmlformats.org/presentationml/2006/main">
  <p:tag name="NUM" val="39"/>
</p:tagLst>
</file>

<file path=ppt/tags/tag231.xml><?xml version="1.0" encoding="utf-8"?>
<p:tagLst xmlns:a="http://schemas.openxmlformats.org/drawingml/2006/main" xmlns:r="http://schemas.openxmlformats.org/officeDocument/2006/relationships" xmlns:p="http://schemas.openxmlformats.org/presentationml/2006/main">
  <p:tag name="NUM" val="40"/>
</p:tagLst>
</file>

<file path=ppt/tags/tag232.xml><?xml version="1.0" encoding="utf-8"?>
<p:tagLst xmlns:a="http://schemas.openxmlformats.org/drawingml/2006/main" xmlns:r="http://schemas.openxmlformats.org/officeDocument/2006/relationships" xmlns:p="http://schemas.openxmlformats.org/presentationml/2006/main">
  <p:tag name="NUM" val="41"/>
</p:tagLst>
</file>

<file path=ppt/tags/tag233.xml><?xml version="1.0" encoding="utf-8"?>
<p:tagLst xmlns:a="http://schemas.openxmlformats.org/drawingml/2006/main" xmlns:r="http://schemas.openxmlformats.org/officeDocument/2006/relationships" xmlns:p="http://schemas.openxmlformats.org/presentationml/2006/main">
  <p:tag name="NUM" val="42"/>
</p:tagLst>
</file>

<file path=ppt/tags/tag234.xml><?xml version="1.0" encoding="utf-8"?>
<p:tagLst xmlns:a="http://schemas.openxmlformats.org/drawingml/2006/main" xmlns:r="http://schemas.openxmlformats.org/officeDocument/2006/relationships" xmlns:p="http://schemas.openxmlformats.org/presentationml/2006/main">
  <p:tag name="NUM" val="1"/>
</p:tagLst>
</file>

<file path=ppt/tags/tag235.xml><?xml version="1.0" encoding="utf-8"?>
<p:tagLst xmlns:a="http://schemas.openxmlformats.org/drawingml/2006/main" xmlns:r="http://schemas.openxmlformats.org/officeDocument/2006/relationships" xmlns:p="http://schemas.openxmlformats.org/presentationml/2006/main">
  <p:tag name="NUM" val="37"/>
</p:tagLst>
</file>

<file path=ppt/tags/tag236.xml><?xml version="1.0" encoding="utf-8"?>
<p:tagLst xmlns:a="http://schemas.openxmlformats.org/drawingml/2006/main" xmlns:r="http://schemas.openxmlformats.org/officeDocument/2006/relationships" xmlns:p="http://schemas.openxmlformats.org/presentationml/2006/main">
  <p:tag name="NUM" val="4"/>
</p:tagLst>
</file>

<file path=ppt/tags/tag237.xml><?xml version="1.0" encoding="utf-8"?>
<p:tagLst xmlns:a="http://schemas.openxmlformats.org/drawingml/2006/main" xmlns:r="http://schemas.openxmlformats.org/officeDocument/2006/relationships" xmlns:p="http://schemas.openxmlformats.org/presentationml/2006/main">
  <p:tag name="NUM" val="9"/>
</p:tagLst>
</file>

<file path=ppt/tags/tag238.xml><?xml version="1.0" encoding="utf-8"?>
<p:tagLst xmlns:a="http://schemas.openxmlformats.org/drawingml/2006/main" xmlns:r="http://schemas.openxmlformats.org/officeDocument/2006/relationships" xmlns:p="http://schemas.openxmlformats.org/presentationml/2006/main">
  <p:tag name="NUM" val="7"/>
</p:tagLst>
</file>

<file path=ppt/tags/tag239.xml><?xml version="1.0" encoding="utf-8"?>
<p:tagLst xmlns:a="http://schemas.openxmlformats.org/drawingml/2006/main" xmlns:r="http://schemas.openxmlformats.org/officeDocument/2006/relationships" xmlns:p="http://schemas.openxmlformats.org/presentationml/2006/main">
  <p:tag name="NUM" val="3"/>
</p:tagLst>
</file>

<file path=ppt/tags/tag24.xml><?xml version="1.0" encoding="utf-8"?>
<p:tagLst xmlns:a="http://schemas.openxmlformats.org/drawingml/2006/main" xmlns:r="http://schemas.openxmlformats.org/officeDocument/2006/relationships" xmlns:p="http://schemas.openxmlformats.org/presentationml/2006/main">
  <p:tag name="NUM" val="8"/>
</p:tagLst>
</file>

<file path=ppt/tags/tag240.xml><?xml version="1.0" encoding="utf-8"?>
<p:tagLst xmlns:a="http://schemas.openxmlformats.org/drawingml/2006/main" xmlns:r="http://schemas.openxmlformats.org/officeDocument/2006/relationships" xmlns:p="http://schemas.openxmlformats.org/presentationml/2006/main">
  <p:tag name="NUM" val="38"/>
</p:tagLst>
</file>

<file path=ppt/tags/tag241.xml><?xml version="1.0" encoding="utf-8"?>
<p:tagLst xmlns:a="http://schemas.openxmlformats.org/drawingml/2006/main" xmlns:r="http://schemas.openxmlformats.org/officeDocument/2006/relationships" xmlns:p="http://schemas.openxmlformats.org/presentationml/2006/main">
  <p:tag name="NUM" val="39"/>
</p:tagLst>
</file>

<file path=ppt/tags/tag242.xml><?xml version="1.0" encoding="utf-8"?>
<p:tagLst xmlns:a="http://schemas.openxmlformats.org/drawingml/2006/main" xmlns:r="http://schemas.openxmlformats.org/officeDocument/2006/relationships" xmlns:p="http://schemas.openxmlformats.org/presentationml/2006/main">
  <p:tag name="NUM" val="40"/>
</p:tagLst>
</file>

<file path=ppt/tags/tag243.xml><?xml version="1.0" encoding="utf-8"?>
<p:tagLst xmlns:a="http://schemas.openxmlformats.org/drawingml/2006/main" xmlns:r="http://schemas.openxmlformats.org/officeDocument/2006/relationships" xmlns:p="http://schemas.openxmlformats.org/presentationml/2006/main">
  <p:tag name="NUM" val="41"/>
</p:tagLst>
</file>

<file path=ppt/tags/tag244.xml><?xml version="1.0" encoding="utf-8"?>
<p:tagLst xmlns:a="http://schemas.openxmlformats.org/drawingml/2006/main" xmlns:r="http://schemas.openxmlformats.org/officeDocument/2006/relationships" xmlns:p="http://schemas.openxmlformats.org/presentationml/2006/main">
  <p:tag name="NUM" val="42"/>
</p:tagLst>
</file>

<file path=ppt/tags/tag245.xml><?xml version="1.0" encoding="utf-8"?>
<p:tagLst xmlns:a="http://schemas.openxmlformats.org/drawingml/2006/main" xmlns:r="http://schemas.openxmlformats.org/officeDocument/2006/relationships" xmlns:p="http://schemas.openxmlformats.org/presentationml/2006/main">
  <p:tag name="NUM" val="1"/>
</p:tagLst>
</file>

<file path=ppt/tags/tag246.xml><?xml version="1.0" encoding="utf-8"?>
<p:tagLst xmlns:a="http://schemas.openxmlformats.org/drawingml/2006/main" xmlns:r="http://schemas.openxmlformats.org/officeDocument/2006/relationships" xmlns:p="http://schemas.openxmlformats.org/presentationml/2006/main">
  <p:tag name="NUM" val="5"/>
</p:tagLst>
</file>

<file path=ppt/tags/tag247.xml><?xml version="1.0" encoding="utf-8"?>
<p:tagLst xmlns:a="http://schemas.openxmlformats.org/drawingml/2006/main" xmlns:r="http://schemas.openxmlformats.org/officeDocument/2006/relationships" xmlns:p="http://schemas.openxmlformats.org/presentationml/2006/main">
  <p:tag name="NUM" val="6"/>
</p:tagLst>
</file>

<file path=ppt/tags/tag248.xml><?xml version="1.0" encoding="utf-8"?>
<p:tagLst xmlns:a="http://schemas.openxmlformats.org/drawingml/2006/main" xmlns:r="http://schemas.openxmlformats.org/officeDocument/2006/relationships" xmlns:p="http://schemas.openxmlformats.org/presentationml/2006/main">
  <p:tag name="NUM" val="1"/>
</p:tagLst>
</file>

<file path=ppt/tags/tag249.xml><?xml version="1.0" encoding="utf-8"?>
<p:tagLst xmlns:a="http://schemas.openxmlformats.org/drawingml/2006/main" xmlns:r="http://schemas.openxmlformats.org/officeDocument/2006/relationships" xmlns:p="http://schemas.openxmlformats.org/presentationml/2006/main">
  <p:tag name="NUM" val="7"/>
</p:tagLst>
</file>

<file path=ppt/tags/tag25.xml><?xml version="1.0" encoding="utf-8"?>
<p:tagLst xmlns:a="http://schemas.openxmlformats.org/drawingml/2006/main" xmlns:r="http://schemas.openxmlformats.org/officeDocument/2006/relationships" xmlns:p="http://schemas.openxmlformats.org/presentationml/2006/main">
  <p:tag name="NUM" val="9"/>
</p:tagLst>
</file>

<file path=ppt/tags/tag250.xml><?xml version="1.0" encoding="utf-8"?>
<p:tagLst xmlns:a="http://schemas.openxmlformats.org/drawingml/2006/main" xmlns:r="http://schemas.openxmlformats.org/officeDocument/2006/relationships" xmlns:p="http://schemas.openxmlformats.org/presentationml/2006/main">
  <p:tag name="NUM" val="37"/>
</p:tagLst>
</file>

<file path=ppt/tags/tag251.xml><?xml version="1.0" encoding="utf-8"?>
<p:tagLst xmlns:a="http://schemas.openxmlformats.org/drawingml/2006/main" xmlns:r="http://schemas.openxmlformats.org/officeDocument/2006/relationships" xmlns:p="http://schemas.openxmlformats.org/presentationml/2006/main">
  <p:tag name="NUM" val="4"/>
</p:tagLst>
</file>

<file path=ppt/tags/tag252.xml><?xml version="1.0" encoding="utf-8"?>
<p:tagLst xmlns:a="http://schemas.openxmlformats.org/drawingml/2006/main" xmlns:r="http://schemas.openxmlformats.org/officeDocument/2006/relationships" xmlns:p="http://schemas.openxmlformats.org/presentationml/2006/main">
  <p:tag name="NUM" val="9"/>
</p:tagLst>
</file>

<file path=ppt/tags/tag253.xml><?xml version="1.0" encoding="utf-8"?>
<p:tagLst xmlns:a="http://schemas.openxmlformats.org/drawingml/2006/main" xmlns:r="http://schemas.openxmlformats.org/officeDocument/2006/relationships" xmlns:p="http://schemas.openxmlformats.org/presentationml/2006/main">
  <p:tag name="NUM" val="38"/>
</p:tagLst>
</file>

<file path=ppt/tags/tag254.xml><?xml version="1.0" encoding="utf-8"?>
<p:tagLst xmlns:a="http://schemas.openxmlformats.org/drawingml/2006/main" xmlns:r="http://schemas.openxmlformats.org/officeDocument/2006/relationships" xmlns:p="http://schemas.openxmlformats.org/presentationml/2006/main">
  <p:tag name="NUM" val="39"/>
</p:tagLst>
</file>

<file path=ppt/tags/tag255.xml><?xml version="1.0" encoding="utf-8"?>
<p:tagLst xmlns:a="http://schemas.openxmlformats.org/drawingml/2006/main" xmlns:r="http://schemas.openxmlformats.org/officeDocument/2006/relationships" xmlns:p="http://schemas.openxmlformats.org/presentationml/2006/main">
  <p:tag name="NUM" val="40"/>
</p:tagLst>
</file>

<file path=ppt/tags/tag256.xml><?xml version="1.0" encoding="utf-8"?>
<p:tagLst xmlns:a="http://schemas.openxmlformats.org/drawingml/2006/main" xmlns:r="http://schemas.openxmlformats.org/officeDocument/2006/relationships" xmlns:p="http://schemas.openxmlformats.org/presentationml/2006/main">
  <p:tag name="NUM" val="41"/>
</p:tagLst>
</file>

<file path=ppt/tags/tag257.xml><?xml version="1.0" encoding="utf-8"?>
<p:tagLst xmlns:a="http://schemas.openxmlformats.org/drawingml/2006/main" xmlns:r="http://schemas.openxmlformats.org/officeDocument/2006/relationships" xmlns:p="http://schemas.openxmlformats.org/presentationml/2006/main">
  <p:tag name="NUM" val="42"/>
</p:tagLst>
</file>

<file path=ppt/tags/tag258.xml><?xml version="1.0" encoding="utf-8"?>
<p:tagLst xmlns:a="http://schemas.openxmlformats.org/drawingml/2006/main" xmlns:r="http://schemas.openxmlformats.org/officeDocument/2006/relationships" xmlns:p="http://schemas.openxmlformats.org/presentationml/2006/main">
  <p:tag name="NUM" val="1"/>
</p:tagLst>
</file>

<file path=ppt/tags/tag259.xml><?xml version="1.0" encoding="utf-8"?>
<p:tagLst xmlns:a="http://schemas.openxmlformats.org/drawingml/2006/main" xmlns:r="http://schemas.openxmlformats.org/officeDocument/2006/relationships" xmlns:p="http://schemas.openxmlformats.org/presentationml/2006/main">
  <p:tag name="NUM" val="5"/>
</p:tagLst>
</file>

<file path=ppt/tags/tag26.xml><?xml version="1.0" encoding="utf-8"?>
<p:tagLst xmlns:a="http://schemas.openxmlformats.org/drawingml/2006/main" xmlns:r="http://schemas.openxmlformats.org/officeDocument/2006/relationships" xmlns:p="http://schemas.openxmlformats.org/presentationml/2006/main">
  <p:tag name="NUM" val="10"/>
</p:tagLst>
</file>

<file path=ppt/tags/tag260.xml><?xml version="1.0" encoding="utf-8"?>
<p:tagLst xmlns:a="http://schemas.openxmlformats.org/drawingml/2006/main" xmlns:r="http://schemas.openxmlformats.org/officeDocument/2006/relationships" xmlns:p="http://schemas.openxmlformats.org/presentationml/2006/main">
  <p:tag name="NUM" val="6"/>
</p:tagLst>
</file>

<file path=ppt/tags/tag261.xml><?xml version="1.0" encoding="utf-8"?>
<p:tagLst xmlns:a="http://schemas.openxmlformats.org/drawingml/2006/main" xmlns:r="http://schemas.openxmlformats.org/officeDocument/2006/relationships" xmlns:p="http://schemas.openxmlformats.org/presentationml/2006/main">
  <p:tag name="NUM" val="1"/>
</p:tagLst>
</file>

<file path=ppt/tags/tag262.xml><?xml version="1.0" encoding="utf-8"?>
<p:tagLst xmlns:a="http://schemas.openxmlformats.org/drawingml/2006/main" xmlns:r="http://schemas.openxmlformats.org/officeDocument/2006/relationships" xmlns:p="http://schemas.openxmlformats.org/presentationml/2006/main">
  <p:tag name="NUM" val="7"/>
</p:tagLst>
</file>

<file path=ppt/tags/tag263.xml><?xml version="1.0" encoding="utf-8"?>
<p:tagLst xmlns:a="http://schemas.openxmlformats.org/drawingml/2006/main" xmlns:r="http://schemas.openxmlformats.org/officeDocument/2006/relationships" xmlns:p="http://schemas.openxmlformats.org/presentationml/2006/main">
  <p:tag name="NUM" val="3"/>
</p:tagLst>
</file>

<file path=ppt/tags/tag264.xml><?xml version="1.0" encoding="utf-8"?>
<p:tagLst xmlns:a="http://schemas.openxmlformats.org/drawingml/2006/main" xmlns:r="http://schemas.openxmlformats.org/officeDocument/2006/relationships" xmlns:p="http://schemas.openxmlformats.org/presentationml/2006/main">
  <p:tag name="NUM" val="9"/>
</p:tagLst>
</file>

<file path=ppt/tags/tag265.xml><?xml version="1.0" encoding="utf-8"?>
<p:tagLst xmlns:a="http://schemas.openxmlformats.org/drawingml/2006/main" xmlns:r="http://schemas.openxmlformats.org/officeDocument/2006/relationships" xmlns:p="http://schemas.openxmlformats.org/presentationml/2006/main">
  <p:tag name="NUM" val="2"/>
</p:tagLst>
</file>

<file path=ppt/tags/tag266.xml><?xml version="1.0" encoding="utf-8"?>
<p:tagLst xmlns:a="http://schemas.openxmlformats.org/drawingml/2006/main" xmlns:r="http://schemas.openxmlformats.org/officeDocument/2006/relationships" xmlns:p="http://schemas.openxmlformats.org/presentationml/2006/main">
  <p:tag name="NUM" val="3"/>
</p:tagLst>
</file>

<file path=ppt/tags/tag267.xml><?xml version="1.0" encoding="utf-8"?>
<p:tagLst xmlns:a="http://schemas.openxmlformats.org/drawingml/2006/main" xmlns:r="http://schemas.openxmlformats.org/officeDocument/2006/relationships" xmlns:p="http://schemas.openxmlformats.org/presentationml/2006/main">
  <p:tag name="NUM" val="4"/>
</p:tagLst>
</file>

<file path=ppt/tags/tag268.xml><?xml version="1.0" encoding="utf-8"?>
<p:tagLst xmlns:a="http://schemas.openxmlformats.org/drawingml/2006/main" xmlns:r="http://schemas.openxmlformats.org/officeDocument/2006/relationships" xmlns:p="http://schemas.openxmlformats.org/presentationml/2006/main">
  <p:tag name="NUM" val="7"/>
</p:tagLst>
</file>

<file path=ppt/tags/tag269.xml><?xml version="1.0" encoding="utf-8"?>
<p:tagLst xmlns:a="http://schemas.openxmlformats.org/drawingml/2006/main" xmlns:r="http://schemas.openxmlformats.org/officeDocument/2006/relationships" xmlns:p="http://schemas.openxmlformats.org/presentationml/2006/main">
  <p:tag name="NUM" val="8"/>
</p:tagLst>
</file>

<file path=ppt/tags/tag27.xml><?xml version="1.0" encoding="utf-8"?>
<p:tagLst xmlns:a="http://schemas.openxmlformats.org/drawingml/2006/main" xmlns:r="http://schemas.openxmlformats.org/officeDocument/2006/relationships" xmlns:p="http://schemas.openxmlformats.org/presentationml/2006/main">
  <p:tag name="NUM" val="5"/>
</p:tagLst>
</file>

<file path=ppt/tags/tag270.xml><?xml version="1.0" encoding="utf-8"?>
<p:tagLst xmlns:a="http://schemas.openxmlformats.org/drawingml/2006/main" xmlns:r="http://schemas.openxmlformats.org/officeDocument/2006/relationships" xmlns:p="http://schemas.openxmlformats.org/presentationml/2006/main">
  <p:tag name="NUM" val="9"/>
</p:tagLst>
</file>

<file path=ppt/tags/tag271.xml><?xml version="1.0" encoding="utf-8"?>
<p:tagLst xmlns:a="http://schemas.openxmlformats.org/drawingml/2006/main" xmlns:r="http://schemas.openxmlformats.org/officeDocument/2006/relationships" xmlns:p="http://schemas.openxmlformats.org/presentationml/2006/main">
  <p:tag name="NUM" val="5"/>
</p:tagLst>
</file>

<file path=ppt/tags/tag272.xml><?xml version="1.0" encoding="utf-8"?>
<p:tagLst xmlns:a="http://schemas.openxmlformats.org/drawingml/2006/main" xmlns:r="http://schemas.openxmlformats.org/officeDocument/2006/relationships" xmlns:p="http://schemas.openxmlformats.org/presentationml/2006/main">
  <p:tag name="NUM" val="6"/>
</p:tagLst>
</file>

<file path=ppt/tags/tag273.xml><?xml version="1.0" encoding="utf-8"?>
<p:tagLst xmlns:a="http://schemas.openxmlformats.org/drawingml/2006/main" xmlns:r="http://schemas.openxmlformats.org/officeDocument/2006/relationships" xmlns:p="http://schemas.openxmlformats.org/presentationml/2006/main">
  <p:tag name="NUM" val="1"/>
</p:tagLst>
</file>

<file path=ppt/tags/tag274.xml><?xml version="1.0" encoding="utf-8"?>
<p:tagLst xmlns:a="http://schemas.openxmlformats.org/drawingml/2006/main" xmlns:r="http://schemas.openxmlformats.org/officeDocument/2006/relationships" xmlns:p="http://schemas.openxmlformats.org/presentationml/2006/main">
  <p:tag name="NUM" val="2"/>
</p:tagLst>
</file>

<file path=ppt/tags/tag275.xml><?xml version="1.0" encoding="utf-8"?>
<p:tagLst xmlns:a="http://schemas.openxmlformats.org/drawingml/2006/main" xmlns:r="http://schemas.openxmlformats.org/officeDocument/2006/relationships" xmlns:p="http://schemas.openxmlformats.org/presentationml/2006/main">
  <p:tag name="NUM" val="3"/>
</p:tagLst>
</file>

<file path=ppt/tags/tag276.xml><?xml version="1.0" encoding="utf-8"?>
<p:tagLst xmlns:a="http://schemas.openxmlformats.org/drawingml/2006/main" xmlns:r="http://schemas.openxmlformats.org/officeDocument/2006/relationships" xmlns:p="http://schemas.openxmlformats.org/presentationml/2006/main">
  <p:tag name="NUM" val="4"/>
</p:tagLst>
</file>

<file path=ppt/tags/tag277.xml><?xml version="1.0" encoding="utf-8"?>
<p:tagLst xmlns:a="http://schemas.openxmlformats.org/drawingml/2006/main" xmlns:r="http://schemas.openxmlformats.org/officeDocument/2006/relationships" xmlns:p="http://schemas.openxmlformats.org/presentationml/2006/main">
  <p:tag name="NUM" val="7"/>
</p:tagLst>
</file>

<file path=ppt/tags/tag278.xml><?xml version="1.0" encoding="utf-8"?>
<p:tagLst xmlns:a="http://schemas.openxmlformats.org/drawingml/2006/main" xmlns:r="http://schemas.openxmlformats.org/officeDocument/2006/relationships" xmlns:p="http://schemas.openxmlformats.org/presentationml/2006/main">
  <p:tag name="NUM" val="8"/>
</p:tagLst>
</file>

<file path=ppt/tags/tag279.xml><?xml version="1.0" encoding="utf-8"?>
<p:tagLst xmlns:a="http://schemas.openxmlformats.org/drawingml/2006/main" xmlns:r="http://schemas.openxmlformats.org/officeDocument/2006/relationships" xmlns:p="http://schemas.openxmlformats.org/presentationml/2006/main">
  <p:tag name="NUM" val="9"/>
</p:tagLst>
</file>

<file path=ppt/tags/tag28.xml><?xml version="1.0" encoding="utf-8"?>
<p:tagLst xmlns:a="http://schemas.openxmlformats.org/drawingml/2006/main" xmlns:r="http://schemas.openxmlformats.org/officeDocument/2006/relationships" xmlns:p="http://schemas.openxmlformats.org/presentationml/2006/main">
  <p:tag name="NUM" val="1"/>
</p:tagLst>
</file>

<file path=ppt/tags/tag280.xml><?xml version="1.0" encoding="utf-8"?>
<p:tagLst xmlns:a="http://schemas.openxmlformats.org/drawingml/2006/main" xmlns:r="http://schemas.openxmlformats.org/officeDocument/2006/relationships" xmlns:p="http://schemas.openxmlformats.org/presentationml/2006/main">
  <p:tag name="NUM" val="9"/>
</p:tagLst>
</file>

<file path=ppt/tags/tag281.xml><?xml version="1.0" encoding="utf-8"?>
<p:tagLst xmlns:a="http://schemas.openxmlformats.org/drawingml/2006/main" xmlns:r="http://schemas.openxmlformats.org/officeDocument/2006/relationships" xmlns:p="http://schemas.openxmlformats.org/presentationml/2006/main">
  <p:tag name="NUM" val="5"/>
</p:tagLst>
</file>

<file path=ppt/tags/tag282.xml><?xml version="1.0" encoding="utf-8"?>
<p:tagLst xmlns:a="http://schemas.openxmlformats.org/drawingml/2006/main" xmlns:r="http://schemas.openxmlformats.org/officeDocument/2006/relationships" xmlns:p="http://schemas.openxmlformats.org/presentationml/2006/main">
  <p:tag name="NUM" val="6"/>
</p:tagLst>
</file>

<file path=ppt/tags/tag283.xml><?xml version="1.0" encoding="utf-8"?>
<p:tagLst xmlns:a="http://schemas.openxmlformats.org/drawingml/2006/main" xmlns:r="http://schemas.openxmlformats.org/officeDocument/2006/relationships" xmlns:p="http://schemas.openxmlformats.org/presentationml/2006/main">
  <p:tag name="NUM" val="1"/>
</p:tagLst>
</file>

<file path=ppt/tags/tag284.xml><?xml version="1.0" encoding="utf-8"?>
<p:tagLst xmlns:a="http://schemas.openxmlformats.org/drawingml/2006/main" xmlns:r="http://schemas.openxmlformats.org/officeDocument/2006/relationships" xmlns:p="http://schemas.openxmlformats.org/presentationml/2006/main">
  <p:tag name="NUM" val="2"/>
</p:tagLst>
</file>

<file path=ppt/tags/tag285.xml><?xml version="1.0" encoding="utf-8"?>
<p:tagLst xmlns:a="http://schemas.openxmlformats.org/drawingml/2006/main" xmlns:r="http://schemas.openxmlformats.org/officeDocument/2006/relationships" xmlns:p="http://schemas.openxmlformats.org/presentationml/2006/main">
  <p:tag name="NUM" val="3"/>
</p:tagLst>
</file>

<file path=ppt/tags/tag286.xml><?xml version="1.0" encoding="utf-8"?>
<p:tagLst xmlns:a="http://schemas.openxmlformats.org/drawingml/2006/main" xmlns:r="http://schemas.openxmlformats.org/officeDocument/2006/relationships" xmlns:p="http://schemas.openxmlformats.org/presentationml/2006/main">
  <p:tag name="NUM" val="4"/>
</p:tagLst>
</file>

<file path=ppt/tags/tag287.xml><?xml version="1.0" encoding="utf-8"?>
<p:tagLst xmlns:a="http://schemas.openxmlformats.org/drawingml/2006/main" xmlns:r="http://schemas.openxmlformats.org/officeDocument/2006/relationships" xmlns:p="http://schemas.openxmlformats.org/presentationml/2006/main">
  <p:tag name="NUM" val="7"/>
</p:tagLst>
</file>

<file path=ppt/tags/tag288.xml><?xml version="1.0" encoding="utf-8"?>
<p:tagLst xmlns:a="http://schemas.openxmlformats.org/drawingml/2006/main" xmlns:r="http://schemas.openxmlformats.org/officeDocument/2006/relationships" xmlns:p="http://schemas.openxmlformats.org/presentationml/2006/main">
  <p:tag name="NUM" val="9"/>
</p:tagLst>
</file>

<file path=ppt/tags/tag289.xml><?xml version="1.0" encoding="utf-8"?>
<p:tagLst xmlns:a="http://schemas.openxmlformats.org/drawingml/2006/main" xmlns:r="http://schemas.openxmlformats.org/officeDocument/2006/relationships" xmlns:p="http://schemas.openxmlformats.org/presentationml/2006/main">
  <p:tag name="NUM" val="9"/>
</p:tagLst>
</file>

<file path=ppt/tags/tag29.xml><?xml version="1.0" encoding="utf-8"?>
<p:tagLst xmlns:a="http://schemas.openxmlformats.org/drawingml/2006/main" xmlns:r="http://schemas.openxmlformats.org/officeDocument/2006/relationships" xmlns:p="http://schemas.openxmlformats.org/presentationml/2006/main">
  <p:tag name="NUM" val="5"/>
</p:tagLst>
</file>

<file path=ppt/tags/tag290.xml><?xml version="1.0" encoding="utf-8"?>
<p:tagLst xmlns:a="http://schemas.openxmlformats.org/drawingml/2006/main" xmlns:r="http://schemas.openxmlformats.org/officeDocument/2006/relationships" xmlns:p="http://schemas.openxmlformats.org/presentationml/2006/main">
  <p:tag name="NUM" val="5"/>
</p:tagLst>
</file>

<file path=ppt/tags/tag291.xml><?xml version="1.0" encoding="utf-8"?>
<p:tagLst xmlns:a="http://schemas.openxmlformats.org/drawingml/2006/main" xmlns:r="http://schemas.openxmlformats.org/officeDocument/2006/relationships" xmlns:p="http://schemas.openxmlformats.org/presentationml/2006/main">
  <p:tag name="NUM" val="6"/>
</p:tagLst>
</file>

<file path=ppt/tags/tag292.xml><?xml version="1.0" encoding="utf-8"?>
<p:tagLst xmlns:a="http://schemas.openxmlformats.org/drawingml/2006/main" xmlns:r="http://schemas.openxmlformats.org/officeDocument/2006/relationships" xmlns:p="http://schemas.openxmlformats.org/presentationml/2006/main">
  <p:tag name="NUM" val="1"/>
</p:tagLst>
</file>

<file path=ppt/tags/tag293.xml><?xml version="1.0" encoding="utf-8"?>
<p:tagLst xmlns:a="http://schemas.openxmlformats.org/drawingml/2006/main" xmlns:r="http://schemas.openxmlformats.org/officeDocument/2006/relationships" xmlns:p="http://schemas.openxmlformats.org/presentationml/2006/main">
  <p:tag name="NUM" val="2"/>
</p:tagLst>
</file>

<file path=ppt/tags/tag294.xml><?xml version="1.0" encoding="utf-8"?>
<p:tagLst xmlns:a="http://schemas.openxmlformats.org/drawingml/2006/main" xmlns:r="http://schemas.openxmlformats.org/officeDocument/2006/relationships" xmlns:p="http://schemas.openxmlformats.org/presentationml/2006/main">
  <p:tag name="NUM" val="3"/>
</p:tagLst>
</file>

<file path=ppt/tags/tag295.xml><?xml version="1.0" encoding="utf-8"?>
<p:tagLst xmlns:a="http://schemas.openxmlformats.org/drawingml/2006/main" xmlns:r="http://schemas.openxmlformats.org/officeDocument/2006/relationships" xmlns:p="http://schemas.openxmlformats.org/presentationml/2006/main">
  <p:tag name="NUM" val="4"/>
</p:tagLst>
</file>

<file path=ppt/tags/tag296.xml><?xml version="1.0" encoding="utf-8"?>
<p:tagLst xmlns:a="http://schemas.openxmlformats.org/drawingml/2006/main" xmlns:r="http://schemas.openxmlformats.org/officeDocument/2006/relationships" xmlns:p="http://schemas.openxmlformats.org/presentationml/2006/main">
  <p:tag name="NUM" val="7"/>
</p:tagLst>
</file>

<file path=ppt/tags/tag297.xml><?xml version="1.0" encoding="utf-8"?>
<p:tagLst xmlns:a="http://schemas.openxmlformats.org/drawingml/2006/main" xmlns:r="http://schemas.openxmlformats.org/officeDocument/2006/relationships" xmlns:p="http://schemas.openxmlformats.org/presentationml/2006/main">
  <p:tag name="NUM" val="9"/>
</p:tagLst>
</file>

<file path=ppt/tags/tag298.xml><?xml version="1.0" encoding="utf-8"?>
<p:tagLst xmlns:a="http://schemas.openxmlformats.org/drawingml/2006/main" xmlns:r="http://schemas.openxmlformats.org/officeDocument/2006/relationships" xmlns:p="http://schemas.openxmlformats.org/presentationml/2006/main">
  <p:tag name="NUM" val="9"/>
</p:tagLst>
</file>

<file path=ppt/tags/tag299.xml><?xml version="1.0" encoding="utf-8"?>
<p:tagLst xmlns:a="http://schemas.openxmlformats.org/drawingml/2006/main" xmlns:r="http://schemas.openxmlformats.org/officeDocument/2006/relationships" xmlns:p="http://schemas.openxmlformats.org/presentationml/2006/main">
  <p:tag name="NUM" val="5"/>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5"/>
</p:tagLst>
</file>

<file path=ppt/tags/tag300.xml><?xml version="1.0" encoding="utf-8"?>
<p:tagLst xmlns:a="http://schemas.openxmlformats.org/drawingml/2006/main" xmlns:r="http://schemas.openxmlformats.org/officeDocument/2006/relationships" xmlns:p="http://schemas.openxmlformats.org/presentationml/2006/main">
  <p:tag name="NUM" val="6"/>
</p:tagLst>
</file>

<file path=ppt/tags/tag301.xml><?xml version="1.0" encoding="utf-8"?>
<p:tagLst xmlns:a="http://schemas.openxmlformats.org/drawingml/2006/main" xmlns:r="http://schemas.openxmlformats.org/officeDocument/2006/relationships" xmlns:p="http://schemas.openxmlformats.org/presentationml/2006/main">
  <p:tag name="NUM" val="1"/>
</p:tagLst>
</file>

<file path=ppt/tags/tag302.xml><?xml version="1.0" encoding="utf-8"?>
<p:tagLst xmlns:a="http://schemas.openxmlformats.org/drawingml/2006/main" xmlns:r="http://schemas.openxmlformats.org/officeDocument/2006/relationships" xmlns:p="http://schemas.openxmlformats.org/presentationml/2006/main">
  <p:tag name="NUM" val="3"/>
</p:tagLst>
</file>

<file path=ppt/tags/tag303.xml><?xml version="1.0" encoding="utf-8"?>
<p:tagLst xmlns:a="http://schemas.openxmlformats.org/drawingml/2006/main" xmlns:r="http://schemas.openxmlformats.org/officeDocument/2006/relationships" xmlns:p="http://schemas.openxmlformats.org/presentationml/2006/main">
  <p:tag name="NUM" val="1"/>
</p:tagLst>
</file>

<file path=ppt/tags/tag304.xml><?xml version="1.0" encoding="utf-8"?>
<p:tagLst xmlns:a="http://schemas.openxmlformats.org/drawingml/2006/main" xmlns:r="http://schemas.openxmlformats.org/officeDocument/2006/relationships" xmlns:p="http://schemas.openxmlformats.org/presentationml/2006/main">
  <p:tag name="NUM" val="1"/>
</p:tagLst>
</file>

<file path=ppt/tags/tag305.xml><?xml version="1.0" encoding="utf-8"?>
<p:tagLst xmlns:a="http://schemas.openxmlformats.org/drawingml/2006/main" xmlns:r="http://schemas.openxmlformats.org/officeDocument/2006/relationships" xmlns:p="http://schemas.openxmlformats.org/presentationml/2006/main">
  <p:tag name="NUM" val="2"/>
</p:tagLst>
</file>

<file path=ppt/tags/tag31.xml><?xml version="1.0" encoding="utf-8"?>
<p:tagLst xmlns:a="http://schemas.openxmlformats.org/drawingml/2006/main" xmlns:r="http://schemas.openxmlformats.org/officeDocument/2006/relationships" xmlns:p="http://schemas.openxmlformats.org/presentationml/2006/main">
  <p:tag name="NUM" val="5"/>
</p:tagLst>
</file>

<file path=ppt/tags/tag32.xml><?xml version="1.0" encoding="utf-8"?>
<p:tagLst xmlns:a="http://schemas.openxmlformats.org/drawingml/2006/main" xmlns:r="http://schemas.openxmlformats.org/officeDocument/2006/relationships" xmlns:p="http://schemas.openxmlformats.org/presentationml/2006/main">
  <p:tag name="NUM" val="5"/>
</p:tagLst>
</file>

<file path=ppt/tags/tag33.xml><?xml version="1.0" encoding="utf-8"?>
<p:tagLst xmlns:a="http://schemas.openxmlformats.org/drawingml/2006/main" xmlns:r="http://schemas.openxmlformats.org/officeDocument/2006/relationships" xmlns:p="http://schemas.openxmlformats.org/presentationml/2006/main">
  <p:tag name="NUM" val="5"/>
</p:tagLst>
</file>

<file path=ppt/tags/tag34.xml><?xml version="1.0" encoding="utf-8"?>
<p:tagLst xmlns:a="http://schemas.openxmlformats.org/drawingml/2006/main" xmlns:r="http://schemas.openxmlformats.org/officeDocument/2006/relationships" xmlns:p="http://schemas.openxmlformats.org/presentationml/2006/main">
  <p:tag name="NUM" val="4"/>
</p:tagLst>
</file>

<file path=ppt/tags/tag35.xml><?xml version="1.0" encoding="utf-8"?>
<p:tagLst xmlns:a="http://schemas.openxmlformats.org/drawingml/2006/main" xmlns:r="http://schemas.openxmlformats.org/officeDocument/2006/relationships" xmlns:p="http://schemas.openxmlformats.org/presentationml/2006/main">
  <p:tag name="NUM" val="9"/>
</p:tagLst>
</file>

<file path=ppt/tags/tag36.xml><?xml version="1.0" encoding="utf-8"?>
<p:tagLst xmlns:a="http://schemas.openxmlformats.org/drawingml/2006/main" xmlns:r="http://schemas.openxmlformats.org/officeDocument/2006/relationships" xmlns:p="http://schemas.openxmlformats.org/presentationml/2006/main">
  <p:tag name="NUM" val="1"/>
</p:tagLst>
</file>

<file path=ppt/tags/tag37.xml><?xml version="1.0" encoding="utf-8"?>
<p:tagLst xmlns:a="http://schemas.openxmlformats.org/drawingml/2006/main" xmlns:r="http://schemas.openxmlformats.org/officeDocument/2006/relationships" xmlns:p="http://schemas.openxmlformats.org/presentationml/2006/main">
  <p:tag name="NUM" val="5"/>
</p:tagLst>
</file>

<file path=ppt/tags/tag38.xml><?xml version="1.0" encoding="utf-8"?>
<p:tagLst xmlns:a="http://schemas.openxmlformats.org/drawingml/2006/main" xmlns:r="http://schemas.openxmlformats.org/officeDocument/2006/relationships" xmlns:p="http://schemas.openxmlformats.org/presentationml/2006/main">
  <p:tag name="NUM" val="5"/>
</p:tagLst>
</file>

<file path=ppt/tags/tag39.xml><?xml version="1.0" encoding="utf-8"?>
<p:tagLst xmlns:a="http://schemas.openxmlformats.org/drawingml/2006/main" xmlns:r="http://schemas.openxmlformats.org/officeDocument/2006/relationships" xmlns:p="http://schemas.openxmlformats.org/presentationml/2006/main">
  <p:tag name="NUM" val="5"/>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5"/>
</p:tagLst>
</file>

<file path=ppt/tags/tag41.xml><?xml version="1.0" encoding="utf-8"?>
<p:tagLst xmlns:a="http://schemas.openxmlformats.org/drawingml/2006/main" xmlns:r="http://schemas.openxmlformats.org/officeDocument/2006/relationships" xmlns:p="http://schemas.openxmlformats.org/presentationml/2006/main">
  <p:tag name="NUM" val="5"/>
</p:tagLst>
</file>

<file path=ppt/tags/tag42.xml><?xml version="1.0" encoding="utf-8"?>
<p:tagLst xmlns:a="http://schemas.openxmlformats.org/drawingml/2006/main" xmlns:r="http://schemas.openxmlformats.org/officeDocument/2006/relationships" xmlns:p="http://schemas.openxmlformats.org/presentationml/2006/main">
  <p:tag name="NUM" val="4"/>
</p:tagLst>
</file>

<file path=ppt/tags/tag43.xml><?xml version="1.0" encoding="utf-8"?>
<p:tagLst xmlns:a="http://schemas.openxmlformats.org/drawingml/2006/main" xmlns:r="http://schemas.openxmlformats.org/officeDocument/2006/relationships" xmlns:p="http://schemas.openxmlformats.org/presentationml/2006/main">
  <p:tag name="NUM" val="9"/>
</p:tagLst>
</file>

<file path=ppt/tags/tag44.xml><?xml version="1.0" encoding="utf-8"?>
<p:tagLst xmlns:a="http://schemas.openxmlformats.org/drawingml/2006/main" xmlns:r="http://schemas.openxmlformats.org/officeDocument/2006/relationships" xmlns:p="http://schemas.openxmlformats.org/presentationml/2006/main">
  <p:tag name="NUM" val="1"/>
</p:tagLst>
</file>

<file path=ppt/tags/tag45.xml><?xml version="1.0" encoding="utf-8"?>
<p:tagLst xmlns:a="http://schemas.openxmlformats.org/drawingml/2006/main" xmlns:r="http://schemas.openxmlformats.org/officeDocument/2006/relationships" xmlns:p="http://schemas.openxmlformats.org/presentationml/2006/main">
  <p:tag name="NUM" val="5"/>
</p:tagLst>
</file>

<file path=ppt/tags/tag46.xml><?xml version="1.0" encoding="utf-8"?>
<p:tagLst xmlns:a="http://schemas.openxmlformats.org/drawingml/2006/main" xmlns:r="http://schemas.openxmlformats.org/officeDocument/2006/relationships" xmlns:p="http://schemas.openxmlformats.org/presentationml/2006/main">
  <p:tag name="NUM" val="5"/>
</p:tagLst>
</file>

<file path=ppt/tags/tag47.xml><?xml version="1.0" encoding="utf-8"?>
<p:tagLst xmlns:a="http://schemas.openxmlformats.org/drawingml/2006/main" xmlns:r="http://schemas.openxmlformats.org/officeDocument/2006/relationships" xmlns:p="http://schemas.openxmlformats.org/presentationml/2006/main">
  <p:tag name="NUM" val="5"/>
</p:tagLst>
</file>

<file path=ppt/tags/tag48.xml><?xml version="1.0" encoding="utf-8"?>
<p:tagLst xmlns:a="http://schemas.openxmlformats.org/drawingml/2006/main" xmlns:r="http://schemas.openxmlformats.org/officeDocument/2006/relationships" xmlns:p="http://schemas.openxmlformats.org/presentationml/2006/main">
  <p:tag name="NUM" val="5"/>
</p:tagLst>
</file>

<file path=ppt/tags/tag49.xml><?xml version="1.0" encoding="utf-8"?>
<p:tagLst xmlns:a="http://schemas.openxmlformats.org/drawingml/2006/main" xmlns:r="http://schemas.openxmlformats.org/officeDocument/2006/relationships" xmlns:p="http://schemas.openxmlformats.org/presentationml/2006/main">
  <p:tag name="NUM" val="5"/>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50.xml><?xml version="1.0" encoding="utf-8"?>
<p:tagLst xmlns:a="http://schemas.openxmlformats.org/drawingml/2006/main" xmlns:r="http://schemas.openxmlformats.org/officeDocument/2006/relationships" xmlns:p="http://schemas.openxmlformats.org/presentationml/2006/main">
  <p:tag name="NUM" val="4"/>
</p:tagLst>
</file>

<file path=ppt/tags/tag51.xml><?xml version="1.0" encoding="utf-8"?>
<p:tagLst xmlns:a="http://schemas.openxmlformats.org/drawingml/2006/main" xmlns:r="http://schemas.openxmlformats.org/officeDocument/2006/relationships" xmlns:p="http://schemas.openxmlformats.org/presentationml/2006/main">
  <p:tag name="NUM" val="9"/>
</p:tagLst>
</file>

<file path=ppt/tags/tag52.xml><?xml version="1.0" encoding="utf-8"?>
<p:tagLst xmlns:a="http://schemas.openxmlformats.org/drawingml/2006/main" xmlns:r="http://schemas.openxmlformats.org/officeDocument/2006/relationships" xmlns:p="http://schemas.openxmlformats.org/presentationml/2006/main">
  <p:tag name="NUM" val="10"/>
</p:tagLst>
</file>

<file path=ppt/tags/tag53.xml><?xml version="1.0" encoding="utf-8"?>
<p:tagLst xmlns:a="http://schemas.openxmlformats.org/drawingml/2006/main" xmlns:r="http://schemas.openxmlformats.org/officeDocument/2006/relationships" xmlns:p="http://schemas.openxmlformats.org/presentationml/2006/main">
  <p:tag name="NUM" val="1"/>
</p:tagLst>
</file>

<file path=ppt/tags/tag54.xml><?xml version="1.0" encoding="utf-8"?>
<p:tagLst xmlns:a="http://schemas.openxmlformats.org/drawingml/2006/main" xmlns:r="http://schemas.openxmlformats.org/officeDocument/2006/relationships" xmlns:p="http://schemas.openxmlformats.org/presentationml/2006/main">
  <p:tag name="NUM" val="5"/>
</p:tagLst>
</file>

<file path=ppt/tags/tag55.xml><?xml version="1.0" encoding="utf-8"?>
<p:tagLst xmlns:a="http://schemas.openxmlformats.org/drawingml/2006/main" xmlns:r="http://schemas.openxmlformats.org/officeDocument/2006/relationships" xmlns:p="http://schemas.openxmlformats.org/presentationml/2006/main">
  <p:tag name="NUM" val="5"/>
</p:tagLst>
</file>

<file path=ppt/tags/tag56.xml><?xml version="1.0" encoding="utf-8"?>
<p:tagLst xmlns:a="http://schemas.openxmlformats.org/drawingml/2006/main" xmlns:r="http://schemas.openxmlformats.org/officeDocument/2006/relationships" xmlns:p="http://schemas.openxmlformats.org/presentationml/2006/main">
  <p:tag name="NUM" val="5"/>
</p:tagLst>
</file>

<file path=ppt/tags/tag57.xml><?xml version="1.0" encoding="utf-8"?>
<p:tagLst xmlns:a="http://schemas.openxmlformats.org/drawingml/2006/main" xmlns:r="http://schemas.openxmlformats.org/officeDocument/2006/relationships" xmlns:p="http://schemas.openxmlformats.org/presentationml/2006/main">
  <p:tag name="NUM" val="5"/>
</p:tagLst>
</file>

<file path=ppt/tags/tag58.xml><?xml version="1.0" encoding="utf-8"?>
<p:tagLst xmlns:a="http://schemas.openxmlformats.org/drawingml/2006/main" xmlns:r="http://schemas.openxmlformats.org/officeDocument/2006/relationships" xmlns:p="http://schemas.openxmlformats.org/presentationml/2006/main">
  <p:tag name="NUM" val="5"/>
</p:tagLst>
</file>

<file path=ppt/tags/tag59.xml><?xml version="1.0" encoding="utf-8"?>
<p:tagLst xmlns:a="http://schemas.openxmlformats.org/drawingml/2006/main" xmlns:r="http://schemas.openxmlformats.org/officeDocument/2006/relationships" xmlns:p="http://schemas.openxmlformats.org/presentationml/2006/main">
  <p:tag name="NUM" val="4"/>
</p:tagLst>
</file>

<file path=ppt/tags/tag6.xml><?xml version="1.0" encoding="utf-8"?>
<p:tagLst xmlns:a="http://schemas.openxmlformats.org/drawingml/2006/main" xmlns:r="http://schemas.openxmlformats.org/officeDocument/2006/relationships" xmlns:p="http://schemas.openxmlformats.org/presentationml/2006/main">
  <p:tag name="NUM" val="6"/>
</p:tagLst>
</file>

<file path=ppt/tags/tag60.xml><?xml version="1.0" encoding="utf-8"?>
<p:tagLst xmlns:a="http://schemas.openxmlformats.org/drawingml/2006/main" xmlns:r="http://schemas.openxmlformats.org/officeDocument/2006/relationships" xmlns:p="http://schemas.openxmlformats.org/presentationml/2006/main">
  <p:tag name="NUM" val="9"/>
</p:tagLst>
</file>

<file path=ppt/tags/tag61.xml><?xml version="1.0" encoding="utf-8"?>
<p:tagLst xmlns:a="http://schemas.openxmlformats.org/drawingml/2006/main" xmlns:r="http://schemas.openxmlformats.org/officeDocument/2006/relationships" xmlns:p="http://schemas.openxmlformats.org/presentationml/2006/main">
  <p:tag name="NUM" val="1"/>
</p:tagLst>
</file>

<file path=ppt/tags/tag62.xml><?xml version="1.0" encoding="utf-8"?>
<p:tagLst xmlns:a="http://schemas.openxmlformats.org/drawingml/2006/main" xmlns:r="http://schemas.openxmlformats.org/officeDocument/2006/relationships" xmlns:p="http://schemas.openxmlformats.org/presentationml/2006/main">
  <p:tag name="NUM" val="5"/>
</p:tagLst>
</file>

<file path=ppt/tags/tag63.xml><?xml version="1.0" encoding="utf-8"?>
<p:tagLst xmlns:a="http://schemas.openxmlformats.org/drawingml/2006/main" xmlns:r="http://schemas.openxmlformats.org/officeDocument/2006/relationships" xmlns:p="http://schemas.openxmlformats.org/presentationml/2006/main">
  <p:tag name="NUM" val="5"/>
</p:tagLst>
</file>

<file path=ppt/tags/tag64.xml><?xml version="1.0" encoding="utf-8"?>
<p:tagLst xmlns:a="http://schemas.openxmlformats.org/drawingml/2006/main" xmlns:r="http://schemas.openxmlformats.org/officeDocument/2006/relationships" xmlns:p="http://schemas.openxmlformats.org/presentationml/2006/main">
  <p:tag name="NUM" val="5"/>
</p:tagLst>
</file>

<file path=ppt/tags/tag65.xml><?xml version="1.0" encoding="utf-8"?>
<p:tagLst xmlns:a="http://schemas.openxmlformats.org/drawingml/2006/main" xmlns:r="http://schemas.openxmlformats.org/officeDocument/2006/relationships" xmlns:p="http://schemas.openxmlformats.org/presentationml/2006/main">
  <p:tag name="NUM" val="5"/>
</p:tagLst>
</file>

<file path=ppt/tags/tag66.xml><?xml version="1.0" encoding="utf-8"?>
<p:tagLst xmlns:a="http://schemas.openxmlformats.org/drawingml/2006/main" xmlns:r="http://schemas.openxmlformats.org/officeDocument/2006/relationships" xmlns:p="http://schemas.openxmlformats.org/presentationml/2006/main">
  <p:tag name="NUM" val="5"/>
</p:tagLst>
</file>

<file path=ppt/tags/tag67.xml><?xml version="1.0" encoding="utf-8"?>
<p:tagLst xmlns:a="http://schemas.openxmlformats.org/drawingml/2006/main" xmlns:r="http://schemas.openxmlformats.org/officeDocument/2006/relationships" xmlns:p="http://schemas.openxmlformats.org/presentationml/2006/main">
  <p:tag name="NUM" val="4"/>
</p:tagLst>
</file>

<file path=ppt/tags/tag68.xml><?xml version="1.0" encoding="utf-8"?>
<p:tagLst xmlns:a="http://schemas.openxmlformats.org/drawingml/2006/main" xmlns:r="http://schemas.openxmlformats.org/officeDocument/2006/relationships" xmlns:p="http://schemas.openxmlformats.org/presentationml/2006/main">
  <p:tag name="NUM" val="9"/>
</p:tagLst>
</file>

<file path=ppt/tags/tag69.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8"/>
</p:tagLst>
</file>

<file path=ppt/tags/tag70.xml><?xml version="1.0" encoding="utf-8"?>
<p:tagLst xmlns:a="http://schemas.openxmlformats.org/drawingml/2006/main" xmlns:r="http://schemas.openxmlformats.org/officeDocument/2006/relationships" xmlns:p="http://schemas.openxmlformats.org/presentationml/2006/main">
  <p:tag name="NUM" val="5"/>
</p:tagLst>
</file>

<file path=ppt/tags/tag71.xml><?xml version="1.0" encoding="utf-8"?>
<p:tagLst xmlns:a="http://schemas.openxmlformats.org/drawingml/2006/main" xmlns:r="http://schemas.openxmlformats.org/officeDocument/2006/relationships" xmlns:p="http://schemas.openxmlformats.org/presentationml/2006/main">
  <p:tag name="NUM" val="5"/>
</p:tagLst>
</file>

<file path=ppt/tags/tag72.xml><?xml version="1.0" encoding="utf-8"?>
<p:tagLst xmlns:a="http://schemas.openxmlformats.org/drawingml/2006/main" xmlns:r="http://schemas.openxmlformats.org/officeDocument/2006/relationships" xmlns:p="http://schemas.openxmlformats.org/presentationml/2006/main">
  <p:tag name="NUM" val="5"/>
</p:tagLst>
</file>

<file path=ppt/tags/tag73.xml><?xml version="1.0" encoding="utf-8"?>
<p:tagLst xmlns:a="http://schemas.openxmlformats.org/drawingml/2006/main" xmlns:r="http://schemas.openxmlformats.org/officeDocument/2006/relationships" xmlns:p="http://schemas.openxmlformats.org/presentationml/2006/main">
  <p:tag name="NUM" val="5"/>
</p:tagLst>
</file>

<file path=ppt/tags/tag74.xml><?xml version="1.0" encoding="utf-8"?>
<p:tagLst xmlns:a="http://schemas.openxmlformats.org/drawingml/2006/main" xmlns:r="http://schemas.openxmlformats.org/officeDocument/2006/relationships" xmlns:p="http://schemas.openxmlformats.org/presentationml/2006/main">
  <p:tag name="NUM" val="5"/>
</p:tagLst>
</file>

<file path=ppt/tags/tag75.xml><?xml version="1.0" encoding="utf-8"?>
<p:tagLst xmlns:a="http://schemas.openxmlformats.org/drawingml/2006/main" xmlns:r="http://schemas.openxmlformats.org/officeDocument/2006/relationships" xmlns:p="http://schemas.openxmlformats.org/presentationml/2006/main">
  <p:tag name="NUM" val="4"/>
</p:tagLst>
</file>

<file path=ppt/tags/tag76.xml><?xml version="1.0" encoding="utf-8"?>
<p:tagLst xmlns:a="http://schemas.openxmlformats.org/drawingml/2006/main" xmlns:r="http://schemas.openxmlformats.org/officeDocument/2006/relationships" xmlns:p="http://schemas.openxmlformats.org/presentationml/2006/main">
  <p:tag name="NUM" val="9"/>
</p:tagLst>
</file>

<file path=ppt/tags/tag77.xml><?xml version="1.0" encoding="utf-8"?>
<p:tagLst xmlns:a="http://schemas.openxmlformats.org/drawingml/2006/main" xmlns:r="http://schemas.openxmlformats.org/officeDocument/2006/relationships" xmlns:p="http://schemas.openxmlformats.org/presentationml/2006/main">
  <p:tag name="NUM" val="1"/>
</p:tagLst>
</file>

<file path=ppt/tags/tag78.xml><?xml version="1.0" encoding="utf-8"?>
<p:tagLst xmlns:a="http://schemas.openxmlformats.org/drawingml/2006/main" xmlns:r="http://schemas.openxmlformats.org/officeDocument/2006/relationships" xmlns:p="http://schemas.openxmlformats.org/presentationml/2006/main">
  <p:tag name="NUM" val="5"/>
</p:tagLst>
</file>

<file path=ppt/tags/tag79.xml><?xml version="1.0" encoding="utf-8"?>
<p:tagLst xmlns:a="http://schemas.openxmlformats.org/drawingml/2006/main" xmlns:r="http://schemas.openxmlformats.org/officeDocument/2006/relationships" xmlns:p="http://schemas.openxmlformats.org/presentationml/2006/main">
  <p:tag name="NUM" val="5"/>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80.xml><?xml version="1.0" encoding="utf-8"?>
<p:tagLst xmlns:a="http://schemas.openxmlformats.org/drawingml/2006/main" xmlns:r="http://schemas.openxmlformats.org/officeDocument/2006/relationships" xmlns:p="http://schemas.openxmlformats.org/presentationml/2006/main">
  <p:tag name="NUM" val="5"/>
</p:tagLst>
</file>

<file path=ppt/tags/tag81.xml><?xml version="1.0" encoding="utf-8"?>
<p:tagLst xmlns:a="http://schemas.openxmlformats.org/drawingml/2006/main" xmlns:r="http://schemas.openxmlformats.org/officeDocument/2006/relationships" xmlns:p="http://schemas.openxmlformats.org/presentationml/2006/main">
  <p:tag name="NUM" val="5"/>
</p:tagLst>
</file>

<file path=ppt/tags/tag82.xml><?xml version="1.0" encoding="utf-8"?>
<p:tagLst xmlns:a="http://schemas.openxmlformats.org/drawingml/2006/main" xmlns:r="http://schemas.openxmlformats.org/officeDocument/2006/relationships" xmlns:p="http://schemas.openxmlformats.org/presentationml/2006/main">
  <p:tag name="NUM" val="5"/>
</p:tagLst>
</file>

<file path=ppt/tags/tag83.xml><?xml version="1.0" encoding="utf-8"?>
<p:tagLst xmlns:a="http://schemas.openxmlformats.org/drawingml/2006/main" xmlns:r="http://schemas.openxmlformats.org/officeDocument/2006/relationships" xmlns:p="http://schemas.openxmlformats.org/presentationml/2006/main">
  <p:tag name="NUM" val="4"/>
</p:tagLst>
</file>

<file path=ppt/tags/tag84.xml><?xml version="1.0" encoding="utf-8"?>
<p:tagLst xmlns:a="http://schemas.openxmlformats.org/drawingml/2006/main" xmlns:r="http://schemas.openxmlformats.org/officeDocument/2006/relationships" xmlns:p="http://schemas.openxmlformats.org/presentationml/2006/main">
  <p:tag name="NUM" val="9"/>
</p:tagLst>
</file>

<file path=ppt/tags/tag85.xml><?xml version="1.0" encoding="utf-8"?>
<p:tagLst xmlns:a="http://schemas.openxmlformats.org/drawingml/2006/main" xmlns:r="http://schemas.openxmlformats.org/officeDocument/2006/relationships" xmlns:p="http://schemas.openxmlformats.org/presentationml/2006/main">
  <p:tag name="NUM" val="1"/>
</p:tagLst>
</file>

<file path=ppt/tags/tag86.xml><?xml version="1.0" encoding="utf-8"?>
<p:tagLst xmlns:a="http://schemas.openxmlformats.org/drawingml/2006/main" xmlns:r="http://schemas.openxmlformats.org/officeDocument/2006/relationships" xmlns:p="http://schemas.openxmlformats.org/presentationml/2006/main">
  <p:tag name="NUM" val="5"/>
</p:tagLst>
</file>

<file path=ppt/tags/tag87.xml><?xml version="1.0" encoding="utf-8"?>
<p:tagLst xmlns:a="http://schemas.openxmlformats.org/drawingml/2006/main" xmlns:r="http://schemas.openxmlformats.org/officeDocument/2006/relationships" xmlns:p="http://schemas.openxmlformats.org/presentationml/2006/main">
  <p:tag name="NUM" val="5"/>
</p:tagLst>
</file>

<file path=ppt/tags/tag88.xml><?xml version="1.0" encoding="utf-8"?>
<p:tagLst xmlns:a="http://schemas.openxmlformats.org/drawingml/2006/main" xmlns:r="http://schemas.openxmlformats.org/officeDocument/2006/relationships" xmlns:p="http://schemas.openxmlformats.org/presentationml/2006/main">
  <p:tag name="NUM" val="5"/>
</p:tagLst>
</file>

<file path=ppt/tags/tag89.xml><?xml version="1.0" encoding="utf-8"?>
<p:tagLst xmlns:a="http://schemas.openxmlformats.org/drawingml/2006/main" xmlns:r="http://schemas.openxmlformats.org/officeDocument/2006/relationships" xmlns:p="http://schemas.openxmlformats.org/presentationml/2006/main">
  <p:tag name="NUM" val="5"/>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ags/tag90.xml><?xml version="1.0" encoding="utf-8"?>
<p:tagLst xmlns:a="http://schemas.openxmlformats.org/drawingml/2006/main" xmlns:r="http://schemas.openxmlformats.org/officeDocument/2006/relationships" xmlns:p="http://schemas.openxmlformats.org/presentationml/2006/main">
  <p:tag name="NUM" val="5"/>
</p:tagLst>
</file>

<file path=ppt/tags/tag91.xml><?xml version="1.0" encoding="utf-8"?>
<p:tagLst xmlns:a="http://schemas.openxmlformats.org/drawingml/2006/main" xmlns:r="http://schemas.openxmlformats.org/officeDocument/2006/relationships" xmlns:p="http://schemas.openxmlformats.org/presentationml/2006/main">
  <p:tag name="NUM" val="4"/>
</p:tagLst>
</file>

<file path=ppt/tags/tag92.xml><?xml version="1.0" encoding="utf-8"?>
<p:tagLst xmlns:a="http://schemas.openxmlformats.org/drawingml/2006/main" xmlns:r="http://schemas.openxmlformats.org/officeDocument/2006/relationships" xmlns:p="http://schemas.openxmlformats.org/presentationml/2006/main">
  <p:tag name="NUM" val="9"/>
</p:tagLst>
</file>

<file path=ppt/tags/tag93.xml><?xml version="1.0" encoding="utf-8"?>
<p:tagLst xmlns:a="http://schemas.openxmlformats.org/drawingml/2006/main" xmlns:r="http://schemas.openxmlformats.org/officeDocument/2006/relationships" xmlns:p="http://schemas.openxmlformats.org/presentationml/2006/main">
  <p:tag name="NUM" val="1"/>
</p:tagLst>
</file>

<file path=ppt/tags/tag94.xml><?xml version="1.0" encoding="utf-8"?>
<p:tagLst xmlns:a="http://schemas.openxmlformats.org/drawingml/2006/main" xmlns:r="http://schemas.openxmlformats.org/officeDocument/2006/relationships" xmlns:p="http://schemas.openxmlformats.org/presentationml/2006/main">
  <p:tag name="NUM" val="5"/>
</p:tagLst>
</file>

<file path=ppt/tags/tag95.xml><?xml version="1.0" encoding="utf-8"?>
<p:tagLst xmlns:a="http://schemas.openxmlformats.org/drawingml/2006/main" xmlns:r="http://schemas.openxmlformats.org/officeDocument/2006/relationships" xmlns:p="http://schemas.openxmlformats.org/presentationml/2006/main">
  <p:tag name="NUM" val="5"/>
</p:tagLst>
</file>

<file path=ppt/tags/tag96.xml><?xml version="1.0" encoding="utf-8"?>
<p:tagLst xmlns:a="http://schemas.openxmlformats.org/drawingml/2006/main" xmlns:r="http://schemas.openxmlformats.org/officeDocument/2006/relationships" xmlns:p="http://schemas.openxmlformats.org/presentationml/2006/main">
  <p:tag name="NUM" val="5"/>
</p:tagLst>
</file>

<file path=ppt/tags/tag97.xml><?xml version="1.0" encoding="utf-8"?>
<p:tagLst xmlns:a="http://schemas.openxmlformats.org/drawingml/2006/main" xmlns:r="http://schemas.openxmlformats.org/officeDocument/2006/relationships" xmlns:p="http://schemas.openxmlformats.org/presentationml/2006/main">
  <p:tag name="NUM" val="5"/>
</p:tagLst>
</file>

<file path=ppt/tags/tag98.xml><?xml version="1.0" encoding="utf-8"?>
<p:tagLst xmlns:a="http://schemas.openxmlformats.org/drawingml/2006/main" xmlns:r="http://schemas.openxmlformats.org/officeDocument/2006/relationships" xmlns:p="http://schemas.openxmlformats.org/presentationml/2006/main">
  <p:tag name="NUM" val="5"/>
</p:tagLst>
</file>

<file path=ppt/tags/tag99.xml><?xml version="1.0" encoding="utf-8"?>
<p:tagLst xmlns:a="http://schemas.openxmlformats.org/drawingml/2006/main" xmlns:r="http://schemas.openxmlformats.org/officeDocument/2006/relationships" xmlns:p="http://schemas.openxmlformats.org/presentationml/2006/main">
  <p:tag name="NUM" val="4"/>
</p:tagLst>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1443</Template>
  <TotalTime>14258</TotalTime>
  <Words>1602</Words>
  <Application>Microsoft Office PowerPoint</Application>
  <PresentationFormat>Affichage à l'écran (4:3)</PresentationFormat>
  <Paragraphs>543</Paragraphs>
  <Slides>33</Slides>
  <Notes>21</Notes>
  <HiddenSlides>0</HiddenSlides>
  <MMClips>0</MMClips>
  <ScaleCrop>false</ScaleCrop>
  <HeadingPairs>
    <vt:vector size="4" baseType="variant">
      <vt:variant>
        <vt:lpstr>Thème</vt:lpstr>
      </vt:variant>
      <vt:variant>
        <vt:i4>1</vt:i4>
      </vt:variant>
      <vt:variant>
        <vt:lpstr>Titres des diapositives</vt:lpstr>
      </vt:variant>
      <vt:variant>
        <vt:i4>33</vt:i4>
      </vt:variant>
    </vt:vector>
  </HeadingPairs>
  <TitlesOfParts>
    <vt:vector size="34" baseType="lpstr">
      <vt:lpstr>Diseño predeterminado</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lpstr>Diapositive 30</vt:lpstr>
      <vt:lpstr>Diapositive 31</vt:lpstr>
      <vt:lpstr>Diapositive 32</vt:lpstr>
      <vt:lpstr>Diapositive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Oualichou</dc:creator>
  <cp:lastModifiedBy>qlubic7</cp:lastModifiedBy>
  <cp:revision>562</cp:revision>
  <dcterms:created xsi:type="dcterms:W3CDTF">2011-05-02T19:03:12Z</dcterms:created>
  <dcterms:modified xsi:type="dcterms:W3CDTF">2016-06-16T09:22:24Z</dcterms:modified>
</cp:coreProperties>
</file>