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326" r:id="rId2"/>
    <p:sldId id="310" r:id="rId3"/>
    <p:sldId id="280" r:id="rId4"/>
    <p:sldId id="258" r:id="rId5"/>
    <p:sldId id="282" r:id="rId6"/>
    <p:sldId id="283" r:id="rId7"/>
    <p:sldId id="285" r:id="rId8"/>
    <p:sldId id="286" r:id="rId9"/>
    <p:sldId id="297" r:id="rId10"/>
    <p:sldId id="298" r:id="rId11"/>
    <p:sldId id="299" r:id="rId12"/>
    <p:sldId id="301" r:id="rId13"/>
    <p:sldId id="302" r:id="rId14"/>
    <p:sldId id="305" r:id="rId15"/>
    <p:sldId id="303" r:id="rId16"/>
    <p:sldId id="295" r:id="rId17"/>
    <p:sldId id="322" r:id="rId18"/>
    <p:sldId id="296" r:id="rId19"/>
    <p:sldId id="313" r:id="rId20"/>
    <p:sldId id="314" r:id="rId21"/>
    <p:sldId id="315" r:id="rId22"/>
    <p:sldId id="316" r:id="rId23"/>
    <p:sldId id="318" r:id="rId24"/>
    <p:sldId id="321" r:id="rId25"/>
    <p:sldId id="317" r:id="rId26"/>
    <p:sldId id="319" r:id="rId27"/>
    <p:sldId id="320" r:id="rId28"/>
    <p:sldId id="327" r:id="rId29"/>
    <p:sldId id="330" r:id="rId30"/>
    <p:sldId id="331" r:id="rId31"/>
    <p:sldId id="329" r:id="rId32"/>
    <p:sldId id="268" r:id="rId33"/>
    <p:sldId id="269" r:id="rId34"/>
    <p:sldId id="270" r:id="rId35"/>
    <p:sldId id="271" r:id="rId36"/>
    <p:sldId id="262" r:id="rId37"/>
    <p:sldId id="265" r:id="rId38"/>
    <p:sldId id="264" r:id="rId39"/>
    <p:sldId id="263" r:id="rId40"/>
    <p:sldId id="274" r:id="rId41"/>
    <p:sldId id="275" r:id="rId42"/>
    <p:sldId id="273" r:id="rId43"/>
    <p:sldId id="324" r:id="rId4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99FFCC"/>
  </p:clrMru>
</p:presentationPr>
</file>

<file path=ppt/tableStyles.xml><?xml version="1.0" encoding="utf-8"?>
<a:tblStyleLst xmlns:a="http://schemas.openxmlformats.org/drawingml/2006/main" def="{5C22544A-7EE6-4342-B048-85BDC9FD1C3A}">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Style à thème 2 - Accentuation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Style à thème 2 - Accentuation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Style foncé 1 - Accentuation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Style léger 3 - Accentuation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6087" autoAdjust="0"/>
  </p:normalViewPr>
  <p:slideViewPr>
    <p:cSldViewPr>
      <p:cViewPr varScale="1">
        <p:scale>
          <a:sx n="88" d="100"/>
          <a:sy n="88" d="100"/>
        </p:scale>
        <p:origin x="-14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120D16-6000-4FC3-80BC-8728AAAC1AE5}"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fr-FR"/>
        </a:p>
      </dgm:t>
    </dgm:pt>
    <dgm:pt modelId="{88661A9E-0E28-4D66-8CC1-780EE47B8927}">
      <dgm:prSet phldrT="[Texte]"/>
      <dgm:spPr>
        <a:solidFill>
          <a:srgbClr val="FF66FF"/>
        </a:solidFill>
        <a:ln>
          <a:solidFill>
            <a:schemeClr val="accent3">
              <a:lumMod val="40000"/>
              <a:lumOff val="60000"/>
            </a:schemeClr>
          </a:solidFill>
        </a:ln>
      </dgm:spPr>
      <dgm:t>
        <a:bodyPr/>
        <a:lstStyle/>
        <a:p>
          <a:endParaRPr lang="fr-FR" dirty="0"/>
        </a:p>
      </dgm:t>
    </dgm:pt>
    <dgm:pt modelId="{27C4F06C-6D92-476A-BCF4-99426F9F38CB}" type="parTrans" cxnId="{B3601A47-1C30-40C9-B219-B1F5857EF66C}">
      <dgm:prSet/>
      <dgm:spPr/>
      <dgm:t>
        <a:bodyPr/>
        <a:lstStyle/>
        <a:p>
          <a:endParaRPr lang="fr-FR"/>
        </a:p>
      </dgm:t>
    </dgm:pt>
    <dgm:pt modelId="{58E1C981-3466-4BC1-ABE5-ED4933D44B9E}" type="sibTrans" cxnId="{B3601A47-1C30-40C9-B219-B1F5857EF66C}">
      <dgm:prSet/>
      <dgm:spPr/>
      <dgm:t>
        <a:bodyPr/>
        <a:lstStyle/>
        <a:p>
          <a:endParaRPr lang="fr-FR"/>
        </a:p>
      </dgm:t>
    </dgm:pt>
    <dgm:pt modelId="{6743E55A-83E5-4141-9A4A-F6F3845E7F99}">
      <dgm:prSet phldrT="[Texte]"/>
      <dgm:spPr>
        <a:solidFill>
          <a:schemeClr val="accent2">
            <a:lumMod val="75000"/>
          </a:schemeClr>
        </a:solidFill>
      </dgm:spPr>
      <dgm:t>
        <a:bodyPr/>
        <a:lstStyle/>
        <a:p>
          <a:r>
            <a:rPr lang="fr-FR" dirty="0" smtClean="0"/>
            <a:t> </a:t>
          </a:r>
          <a:endParaRPr lang="fr-FR" dirty="0"/>
        </a:p>
      </dgm:t>
    </dgm:pt>
    <dgm:pt modelId="{272081F2-DB0D-409F-BE82-8E37257C5813}" type="parTrans" cxnId="{5320E2D3-9C86-4E89-84C0-6C562FE82B60}">
      <dgm:prSet/>
      <dgm:spPr/>
      <dgm:t>
        <a:bodyPr/>
        <a:lstStyle/>
        <a:p>
          <a:endParaRPr lang="fr-FR"/>
        </a:p>
      </dgm:t>
    </dgm:pt>
    <dgm:pt modelId="{6BE9FD77-0906-47CD-96BA-136C1555B949}" type="sibTrans" cxnId="{5320E2D3-9C86-4E89-84C0-6C562FE82B60}">
      <dgm:prSet/>
      <dgm:spPr/>
      <dgm:t>
        <a:bodyPr/>
        <a:lstStyle/>
        <a:p>
          <a:endParaRPr lang="fr-FR"/>
        </a:p>
      </dgm:t>
    </dgm:pt>
    <dgm:pt modelId="{A4643CAE-0F75-4845-91FF-F47195279E0F}">
      <dgm:prSet phldrT="[Texte]"/>
      <dgm:spPr>
        <a:solidFill>
          <a:srgbClr val="FF0000"/>
        </a:solidFill>
      </dgm:spPr>
      <dgm:t>
        <a:bodyPr/>
        <a:lstStyle/>
        <a:p>
          <a:r>
            <a:rPr lang="fr-FR" dirty="0" smtClean="0"/>
            <a:t> </a:t>
          </a:r>
          <a:endParaRPr lang="fr-FR" dirty="0"/>
        </a:p>
      </dgm:t>
    </dgm:pt>
    <dgm:pt modelId="{15E58E4D-8808-4141-ACB7-2B7935A8B950}" type="parTrans" cxnId="{B4457608-583C-4E2A-BF3E-5A607C2E018F}">
      <dgm:prSet/>
      <dgm:spPr/>
      <dgm:t>
        <a:bodyPr/>
        <a:lstStyle/>
        <a:p>
          <a:endParaRPr lang="fr-FR"/>
        </a:p>
      </dgm:t>
    </dgm:pt>
    <dgm:pt modelId="{ECCE6B74-F03E-48C6-8F41-693B8ED8C710}" type="sibTrans" cxnId="{B4457608-583C-4E2A-BF3E-5A607C2E018F}">
      <dgm:prSet/>
      <dgm:spPr/>
      <dgm:t>
        <a:bodyPr/>
        <a:lstStyle/>
        <a:p>
          <a:endParaRPr lang="fr-FR"/>
        </a:p>
      </dgm:t>
    </dgm:pt>
    <dgm:pt modelId="{54F3168E-77F0-4A22-A0FD-60E833EB4099}">
      <dgm:prSet phldrT="[Texte]"/>
      <dgm:spPr>
        <a:solidFill>
          <a:srgbClr val="FFC000"/>
        </a:solidFill>
      </dgm:spPr>
      <dgm:t>
        <a:bodyPr/>
        <a:lstStyle/>
        <a:p>
          <a:endParaRPr lang="fr-FR" dirty="0"/>
        </a:p>
      </dgm:t>
    </dgm:pt>
    <dgm:pt modelId="{A1775363-30C9-4080-A439-815D9373C606}" type="parTrans" cxnId="{BCB89791-7BA9-46D1-93AA-11AC02D6C05F}">
      <dgm:prSet/>
      <dgm:spPr/>
      <dgm:t>
        <a:bodyPr/>
        <a:lstStyle/>
        <a:p>
          <a:endParaRPr lang="fr-FR"/>
        </a:p>
      </dgm:t>
    </dgm:pt>
    <dgm:pt modelId="{10A2DFF1-3C46-4219-A3E7-B78D0964EDB5}" type="sibTrans" cxnId="{BCB89791-7BA9-46D1-93AA-11AC02D6C05F}">
      <dgm:prSet/>
      <dgm:spPr/>
      <dgm:t>
        <a:bodyPr/>
        <a:lstStyle/>
        <a:p>
          <a:endParaRPr lang="fr-FR"/>
        </a:p>
      </dgm:t>
    </dgm:pt>
    <dgm:pt modelId="{626E77B4-A9FA-49EB-B9B7-021AA18D7A2B}">
      <dgm:prSet phldrT="[Texte]"/>
      <dgm:spPr>
        <a:solidFill>
          <a:srgbClr val="7030A0"/>
        </a:solidFill>
      </dgm:spPr>
      <dgm:t>
        <a:bodyPr/>
        <a:lstStyle/>
        <a:p>
          <a:r>
            <a:rPr lang="fr-FR" dirty="0" smtClean="0"/>
            <a:t> </a:t>
          </a:r>
          <a:endParaRPr lang="fr-FR" dirty="0"/>
        </a:p>
      </dgm:t>
    </dgm:pt>
    <dgm:pt modelId="{7FFC68C3-3E29-41E8-AD19-26D65B82A96D}" type="parTrans" cxnId="{CCFD2F2F-4BC9-49F0-8BFD-D1F9916ACA65}">
      <dgm:prSet/>
      <dgm:spPr/>
      <dgm:t>
        <a:bodyPr/>
        <a:lstStyle/>
        <a:p>
          <a:endParaRPr lang="fr-FR"/>
        </a:p>
      </dgm:t>
    </dgm:pt>
    <dgm:pt modelId="{73AA759E-6FBC-47F8-B38C-20AAF07241D2}" type="sibTrans" cxnId="{CCFD2F2F-4BC9-49F0-8BFD-D1F9916ACA65}">
      <dgm:prSet/>
      <dgm:spPr/>
      <dgm:t>
        <a:bodyPr/>
        <a:lstStyle/>
        <a:p>
          <a:endParaRPr lang="fr-FR"/>
        </a:p>
      </dgm:t>
    </dgm:pt>
    <dgm:pt modelId="{18C4D5E4-0500-4639-9345-7B76418FC4F4}">
      <dgm:prSet phldrT="[Texte]"/>
      <dgm:spPr>
        <a:solidFill>
          <a:srgbClr val="00B050"/>
        </a:solidFill>
      </dgm:spPr>
      <dgm:t>
        <a:bodyPr/>
        <a:lstStyle/>
        <a:p>
          <a:endParaRPr lang="fr-FR" dirty="0"/>
        </a:p>
      </dgm:t>
    </dgm:pt>
    <dgm:pt modelId="{4CCDB4F4-B12D-44DD-A1DE-4E726A2EB7C1}" type="parTrans" cxnId="{763094A7-C574-4D3F-B3BA-FCADC9274353}">
      <dgm:prSet/>
      <dgm:spPr/>
      <dgm:t>
        <a:bodyPr/>
        <a:lstStyle/>
        <a:p>
          <a:endParaRPr lang="fr-FR"/>
        </a:p>
      </dgm:t>
    </dgm:pt>
    <dgm:pt modelId="{E71B2E87-02CD-4F62-9CFD-633A1B106D5E}" type="sibTrans" cxnId="{763094A7-C574-4D3F-B3BA-FCADC9274353}">
      <dgm:prSet/>
      <dgm:spPr/>
      <dgm:t>
        <a:bodyPr/>
        <a:lstStyle/>
        <a:p>
          <a:endParaRPr lang="fr-FR"/>
        </a:p>
      </dgm:t>
    </dgm:pt>
    <dgm:pt modelId="{6A373757-3730-44FE-B846-04358D6E7057}" type="pres">
      <dgm:prSet presAssocID="{A5120D16-6000-4FC3-80BC-8728AAAC1AE5}" presName="Name0" presStyleCnt="0">
        <dgm:presLayoutVars>
          <dgm:chMax val="7"/>
          <dgm:resizeHandles val="exact"/>
        </dgm:presLayoutVars>
      </dgm:prSet>
      <dgm:spPr/>
      <dgm:t>
        <a:bodyPr/>
        <a:lstStyle/>
        <a:p>
          <a:endParaRPr lang="fr-FR"/>
        </a:p>
      </dgm:t>
    </dgm:pt>
    <dgm:pt modelId="{E4BDC19F-BD1A-44C9-B837-FA1272B1C46B}" type="pres">
      <dgm:prSet presAssocID="{A5120D16-6000-4FC3-80BC-8728AAAC1AE5}" presName="comp1" presStyleCnt="0"/>
      <dgm:spPr/>
      <dgm:t>
        <a:bodyPr/>
        <a:lstStyle/>
        <a:p>
          <a:endParaRPr lang="fr-FR"/>
        </a:p>
      </dgm:t>
    </dgm:pt>
    <dgm:pt modelId="{7E079351-F7D8-48B4-97B2-D528BEEC890E}" type="pres">
      <dgm:prSet presAssocID="{A5120D16-6000-4FC3-80BC-8728AAAC1AE5}" presName="circle1" presStyleLbl="node1" presStyleIdx="0" presStyleCnt="6"/>
      <dgm:spPr/>
      <dgm:t>
        <a:bodyPr/>
        <a:lstStyle/>
        <a:p>
          <a:endParaRPr lang="fr-FR"/>
        </a:p>
      </dgm:t>
    </dgm:pt>
    <dgm:pt modelId="{7936ADAC-903F-45D8-8C8A-D4CDE8AF4410}" type="pres">
      <dgm:prSet presAssocID="{A5120D16-6000-4FC3-80BC-8728AAAC1AE5}" presName="c1text" presStyleLbl="node1" presStyleIdx="0" presStyleCnt="6">
        <dgm:presLayoutVars>
          <dgm:bulletEnabled val="1"/>
        </dgm:presLayoutVars>
      </dgm:prSet>
      <dgm:spPr/>
      <dgm:t>
        <a:bodyPr/>
        <a:lstStyle/>
        <a:p>
          <a:endParaRPr lang="fr-FR"/>
        </a:p>
      </dgm:t>
    </dgm:pt>
    <dgm:pt modelId="{4D29FAFB-B828-4DED-A850-09F9EE333B70}" type="pres">
      <dgm:prSet presAssocID="{A5120D16-6000-4FC3-80BC-8728AAAC1AE5}" presName="comp2" presStyleCnt="0"/>
      <dgm:spPr/>
      <dgm:t>
        <a:bodyPr/>
        <a:lstStyle/>
        <a:p>
          <a:endParaRPr lang="fr-FR"/>
        </a:p>
      </dgm:t>
    </dgm:pt>
    <dgm:pt modelId="{8105609B-AEC5-4558-9121-8C8DB20DB091}" type="pres">
      <dgm:prSet presAssocID="{A5120D16-6000-4FC3-80BC-8728AAAC1AE5}" presName="circle2" presStyleLbl="node1" presStyleIdx="1" presStyleCnt="6"/>
      <dgm:spPr/>
      <dgm:t>
        <a:bodyPr/>
        <a:lstStyle/>
        <a:p>
          <a:endParaRPr lang="fr-FR"/>
        </a:p>
      </dgm:t>
    </dgm:pt>
    <dgm:pt modelId="{807D5DD4-B8C5-4EC7-B9B9-00F0048A2EB3}" type="pres">
      <dgm:prSet presAssocID="{A5120D16-6000-4FC3-80BC-8728AAAC1AE5}" presName="c2text" presStyleLbl="node1" presStyleIdx="1" presStyleCnt="6">
        <dgm:presLayoutVars>
          <dgm:bulletEnabled val="1"/>
        </dgm:presLayoutVars>
      </dgm:prSet>
      <dgm:spPr/>
      <dgm:t>
        <a:bodyPr/>
        <a:lstStyle/>
        <a:p>
          <a:endParaRPr lang="fr-FR"/>
        </a:p>
      </dgm:t>
    </dgm:pt>
    <dgm:pt modelId="{F8528435-41FA-42C5-AAC5-CC361B4E9FBE}" type="pres">
      <dgm:prSet presAssocID="{A5120D16-6000-4FC3-80BC-8728AAAC1AE5}" presName="comp3" presStyleCnt="0"/>
      <dgm:spPr/>
      <dgm:t>
        <a:bodyPr/>
        <a:lstStyle/>
        <a:p>
          <a:endParaRPr lang="fr-FR"/>
        </a:p>
      </dgm:t>
    </dgm:pt>
    <dgm:pt modelId="{7F69E1AE-7C88-47D2-9806-17E7530DBFFC}" type="pres">
      <dgm:prSet presAssocID="{A5120D16-6000-4FC3-80BC-8728AAAC1AE5}" presName="circle3" presStyleLbl="node1" presStyleIdx="2" presStyleCnt="6"/>
      <dgm:spPr/>
      <dgm:t>
        <a:bodyPr/>
        <a:lstStyle/>
        <a:p>
          <a:endParaRPr lang="fr-FR"/>
        </a:p>
      </dgm:t>
    </dgm:pt>
    <dgm:pt modelId="{49AE15F7-E412-4410-B567-A38E93E36C36}" type="pres">
      <dgm:prSet presAssocID="{A5120D16-6000-4FC3-80BC-8728AAAC1AE5}" presName="c3text" presStyleLbl="node1" presStyleIdx="2" presStyleCnt="6">
        <dgm:presLayoutVars>
          <dgm:bulletEnabled val="1"/>
        </dgm:presLayoutVars>
      </dgm:prSet>
      <dgm:spPr/>
      <dgm:t>
        <a:bodyPr/>
        <a:lstStyle/>
        <a:p>
          <a:endParaRPr lang="fr-FR"/>
        </a:p>
      </dgm:t>
    </dgm:pt>
    <dgm:pt modelId="{26416A02-7312-4DBD-9FCB-B77B3A3B72DB}" type="pres">
      <dgm:prSet presAssocID="{A5120D16-6000-4FC3-80BC-8728AAAC1AE5}" presName="comp4" presStyleCnt="0"/>
      <dgm:spPr/>
      <dgm:t>
        <a:bodyPr/>
        <a:lstStyle/>
        <a:p>
          <a:endParaRPr lang="fr-FR"/>
        </a:p>
      </dgm:t>
    </dgm:pt>
    <dgm:pt modelId="{D95F821D-F18D-4AED-8DD2-67584D47683F}" type="pres">
      <dgm:prSet presAssocID="{A5120D16-6000-4FC3-80BC-8728AAAC1AE5}" presName="circle4" presStyleLbl="node1" presStyleIdx="3" presStyleCnt="6"/>
      <dgm:spPr/>
      <dgm:t>
        <a:bodyPr/>
        <a:lstStyle/>
        <a:p>
          <a:endParaRPr lang="fr-FR"/>
        </a:p>
      </dgm:t>
    </dgm:pt>
    <dgm:pt modelId="{A51810A4-84DB-43EE-B442-5CD8CC6BB9ED}" type="pres">
      <dgm:prSet presAssocID="{A5120D16-6000-4FC3-80BC-8728AAAC1AE5}" presName="c4text" presStyleLbl="node1" presStyleIdx="3" presStyleCnt="6">
        <dgm:presLayoutVars>
          <dgm:bulletEnabled val="1"/>
        </dgm:presLayoutVars>
      </dgm:prSet>
      <dgm:spPr/>
      <dgm:t>
        <a:bodyPr/>
        <a:lstStyle/>
        <a:p>
          <a:endParaRPr lang="fr-FR"/>
        </a:p>
      </dgm:t>
    </dgm:pt>
    <dgm:pt modelId="{425ABA7E-5AE4-47E3-8B46-DB84CEDA3D01}" type="pres">
      <dgm:prSet presAssocID="{A5120D16-6000-4FC3-80BC-8728AAAC1AE5}" presName="comp5" presStyleCnt="0"/>
      <dgm:spPr/>
      <dgm:t>
        <a:bodyPr/>
        <a:lstStyle/>
        <a:p>
          <a:endParaRPr lang="fr-FR"/>
        </a:p>
      </dgm:t>
    </dgm:pt>
    <dgm:pt modelId="{8C509474-B87F-4755-BD41-9191775D82A3}" type="pres">
      <dgm:prSet presAssocID="{A5120D16-6000-4FC3-80BC-8728AAAC1AE5}" presName="circle5" presStyleLbl="node1" presStyleIdx="4" presStyleCnt="6"/>
      <dgm:spPr/>
      <dgm:t>
        <a:bodyPr/>
        <a:lstStyle/>
        <a:p>
          <a:endParaRPr lang="fr-FR"/>
        </a:p>
      </dgm:t>
    </dgm:pt>
    <dgm:pt modelId="{BC13DABA-A74E-44F5-8CC9-7CDD7CA98336}" type="pres">
      <dgm:prSet presAssocID="{A5120D16-6000-4FC3-80BC-8728AAAC1AE5}" presName="c5text" presStyleLbl="node1" presStyleIdx="4" presStyleCnt="6">
        <dgm:presLayoutVars>
          <dgm:bulletEnabled val="1"/>
        </dgm:presLayoutVars>
      </dgm:prSet>
      <dgm:spPr/>
      <dgm:t>
        <a:bodyPr/>
        <a:lstStyle/>
        <a:p>
          <a:endParaRPr lang="fr-FR"/>
        </a:p>
      </dgm:t>
    </dgm:pt>
    <dgm:pt modelId="{C3762935-872D-480A-8D12-FE3776F40D3F}" type="pres">
      <dgm:prSet presAssocID="{A5120D16-6000-4FC3-80BC-8728AAAC1AE5}" presName="comp6" presStyleCnt="0"/>
      <dgm:spPr/>
      <dgm:t>
        <a:bodyPr/>
        <a:lstStyle/>
        <a:p>
          <a:endParaRPr lang="fr-FR"/>
        </a:p>
      </dgm:t>
    </dgm:pt>
    <dgm:pt modelId="{27C4A587-9FD7-4E5B-B748-962F5357CA5A}" type="pres">
      <dgm:prSet presAssocID="{A5120D16-6000-4FC3-80BC-8728AAAC1AE5}" presName="circle6" presStyleLbl="node1" presStyleIdx="5" presStyleCnt="6"/>
      <dgm:spPr/>
      <dgm:t>
        <a:bodyPr/>
        <a:lstStyle/>
        <a:p>
          <a:endParaRPr lang="fr-FR"/>
        </a:p>
      </dgm:t>
    </dgm:pt>
    <dgm:pt modelId="{AD6FC82C-99AE-4F3C-996B-3632F6751F9B}" type="pres">
      <dgm:prSet presAssocID="{A5120D16-6000-4FC3-80BC-8728AAAC1AE5}" presName="c6text" presStyleLbl="node1" presStyleIdx="5" presStyleCnt="6">
        <dgm:presLayoutVars>
          <dgm:bulletEnabled val="1"/>
        </dgm:presLayoutVars>
      </dgm:prSet>
      <dgm:spPr/>
      <dgm:t>
        <a:bodyPr/>
        <a:lstStyle/>
        <a:p>
          <a:endParaRPr lang="fr-FR"/>
        </a:p>
      </dgm:t>
    </dgm:pt>
  </dgm:ptLst>
  <dgm:cxnLst>
    <dgm:cxn modelId="{4C344382-4C63-4C49-9338-2C7D36F7F9C0}" type="presOf" srcId="{A4643CAE-0F75-4845-91FF-F47195279E0F}" destId="{49AE15F7-E412-4410-B567-A38E93E36C36}" srcOrd="1" destOrd="0" presId="urn:microsoft.com/office/officeart/2005/8/layout/venn2"/>
    <dgm:cxn modelId="{0860C947-A9F0-4491-BCCE-43FC5E36A046}" type="presOf" srcId="{88661A9E-0E28-4D66-8CC1-780EE47B8927}" destId="{7936ADAC-903F-45D8-8C8A-D4CDE8AF4410}" srcOrd="1" destOrd="0" presId="urn:microsoft.com/office/officeart/2005/8/layout/venn2"/>
    <dgm:cxn modelId="{FB84ED37-CE5C-459C-8BFE-08D9B156A47D}" type="presOf" srcId="{18C4D5E4-0500-4639-9345-7B76418FC4F4}" destId="{AD6FC82C-99AE-4F3C-996B-3632F6751F9B}" srcOrd="1" destOrd="0" presId="urn:microsoft.com/office/officeart/2005/8/layout/venn2"/>
    <dgm:cxn modelId="{4ADCAB24-702B-4E98-ABF1-694938A12C5E}" type="presOf" srcId="{18C4D5E4-0500-4639-9345-7B76418FC4F4}" destId="{27C4A587-9FD7-4E5B-B748-962F5357CA5A}" srcOrd="0" destOrd="0" presId="urn:microsoft.com/office/officeart/2005/8/layout/venn2"/>
    <dgm:cxn modelId="{B3601A47-1C30-40C9-B219-B1F5857EF66C}" srcId="{A5120D16-6000-4FC3-80BC-8728AAAC1AE5}" destId="{88661A9E-0E28-4D66-8CC1-780EE47B8927}" srcOrd="0" destOrd="0" parTransId="{27C4F06C-6D92-476A-BCF4-99426F9F38CB}" sibTransId="{58E1C981-3466-4BC1-ABE5-ED4933D44B9E}"/>
    <dgm:cxn modelId="{990EE897-5E23-4AFE-96A8-31ACC58552DC}" type="presOf" srcId="{6743E55A-83E5-4141-9A4A-F6F3845E7F99}" destId="{807D5DD4-B8C5-4EC7-B9B9-00F0048A2EB3}" srcOrd="1" destOrd="0" presId="urn:microsoft.com/office/officeart/2005/8/layout/venn2"/>
    <dgm:cxn modelId="{CCFD2F2F-4BC9-49F0-8BFD-D1F9916ACA65}" srcId="{A5120D16-6000-4FC3-80BC-8728AAAC1AE5}" destId="{626E77B4-A9FA-49EB-B9B7-021AA18D7A2B}" srcOrd="3" destOrd="0" parTransId="{7FFC68C3-3E29-41E8-AD19-26D65B82A96D}" sibTransId="{73AA759E-6FBC-47F8-B38C-20AAF07241D2}"/>
    <dgm:cxn modelId="{763094A7-C574-4D3F-B3BA-FCADC9274353}" srcId="{A5120D16-6000-4FC3-80BC-8728AAAC1AE5}" destId="{18C4D5E4-0500-4639-9345-7B76418FC4F4}" srcOrd="5" destOrd="0" parTransId="{4CCDB4F4-B12D-44DD-A1DE-4E726A2EB7C1}" sibTransId="{E71B2E87-02CD-4F62-9CFD-633A1B106D5E}"/>
    <dgm:cxn modelId="{B4457608-583C-4E2A-BF3E-5A607C2E018F}" srcId="{A5120D16-6000-4FC3-80BC-8728AAAC1AE5}" destId="{A4643CAE-0F75-4845-91FF-F47195279E0F}" srcOrd="2" destOrd="0" parTransId="{15E58E4D-8808-4141-ACB7-2B7935A8B950}" sibTransId="{ECCE6B74-F03E-48C6-8F41-693B8ED8C710}"/>
    <dgm:cxn modelId="{F8835E5E-7C27-4ADA-B792-CF9F94FD7A8D}" type="presOf" srcId="{54F3168E-77F0-4A22-A0FD-60E833EB4099}" destId="{8C509474-B87F-4755-BD41-9191775D82A3}" srcOrd="0" destOrd="0" presId="urn:microsoft.com/office/officeart/2005/8/layout/venn2"/>
    <dgm:cxn modelId="{BCB89791-7BA9-46D1-93AA-11AC02D6C05F}" srcId="{A5120D16-6000-4FC3-80BC-8728AAAC1AE5}" destId="{54F3168E-77F0-4A22-A0FD-60E833EB4099}" srcOrd="4" destOrd="0" parTransId="{A1775363-30C9-4080-A439-815D9373C606}" sibTransId="{10A2DFF1-3C46-4219-A3E7-B78D0964EDB5}"/>
    <dgm:cxn modelId="{361CCCDF-6EE9-430E-8B94-85483D93EA9F}" type="presOf" srcId="{6743E55A-83E5-4141-9A4A-F6F3845E7F99}" destId="{8105609B-AEC5-4558-9121-8C8DB20DB091}" srcOrd="0" destOrd="0" presId="urn:microsoft.com/office/officeart/2005/8/layout/venn2"/>
    <dgm:cxn modelId="{6D250116-9160-4D5F-A41A-02EF7B28507D}" type="presOf" srcId="{626E77B4-A9FA-49EB-B9B7-021AA18D7A2B}" destId="{A51810A4-84DB-43EE-B442-5CD8CC6BB9ED}" srcOrd="1" destOrd="0" presId="urn:microsoft.com/office/officeart/2005/8/layout/venn2"/>
    <dgm:cxn modelId="{5320E2D3-9C86-4E89-84C0-6C562FE82B60}" srcId="{A5120D16-6000-4FC3-80BC-8728AAAC1AE5}" destId="{6743E55A-83E5-4141-9A4A-F6F3845E7F99}" srcOrd="1" destOrd="0" parTransId="{272081F2-DB0D-409F-BE82-8E37257C5813}" sibTransId="{6BE9FD77-0906-47CD-96BA-136C1555B949}"/>
    <dgm:cxn modelId="{28FB4A26-075F-453B-8B4E-D13042F72090}" type="presOf" srcId="{88661A9E-0E28-4D66-8CC1-780EE47B8927}" destId="{7E079351-F7D8-48B4-97B2-D528BEEC890E}" srcOrd="0" destOrd="0" presId="urn:microsoft.com/office/officeart/2005/8/layout/venn2"/>
    <dgm:cxn modelId="{980902A7-32E8-4090-B4AD-191133781ED3}" type="presOf" srcId="{A4643CAE-0F75-4845-91FF-F47195279E0F}" destId="{7F69E1AE-7C88-47D2-9806-17E7530DBFFC}" srcOrd="0" destOrd="0" presId="urn:microsoft.com/office/officeart/2005/8/layout/venn2"/>
    <dgm:cxn modelId="{6FAAE24A-8448-4FED-A640-19B82911F68E}" type="presOf" srcId="{626E77B4-A9FA-49EB-B9B7-021AA18D7A2B}" destId="{D95F821D-F18D-4AED-8DD2-67584D47683F}" srcOrd="0" destOrd="0" presId="urn:microsoft.com/office/officeart/2005/8/layout/venn2"/>
    <dgm:cxn modelId="{C9581B84-8FF2-4309-89F3-FEEFBE249D1E}" type="presOf" srcId="{A5120D16-6000-4FC3-80BC-8728AAAC1AE5}" destId="{6A373757-3730-44FE-B846-04358D6E7057}" srcOrd="0" destOrd="0" presId="urn:microsoft.com/office/officeart/2005/8/layout/venn2"/>
    <dgm:cxn modelId="{142AE87E-6B35-49E7-A2F9-04E1077E2D87}" type="presOf" srcId="{54F3168E-77F0-4A22-A0FD-60E833EB4099}" destId="{BC13DABA-A74E-44F5-8CC9-7CDD7CA98336}" srcOrd="1" destOrd="0" presId="urn:microsoft.com/office/officeart/2005/8/layout/venn2"/>
    <dgm:cxn modelId="{19ECCFC9-E826-4C7F-B1B3-FB072022650E}" type="presParOf" srcId="{6A373757-3730-44FE-B846-04358D6E7057}" destId="{E4BDC19F-BD1A-44C9-B837-FA1272B1C46B}" srcOrd="0" destOrd="0" presId="urn:microsoft.com/office/officeart/2005/8/layout/venn2"/>
    <dgm:cxn modelId="{9925B3F4-288C-4BB4-A39D-FE80447D7B64}" type="presParOf" srcId="{E4BDC19F-BD1A-44C9-B837-FA1272B1C46B}" destId="{7E079351-F7D8-48B4-97B2-D528BEEC890E}" srcOrd="0" destOrd="0" presId="urn:microsoft.com/office/officeart/2005/8/layout/venn2"/>
    <dgm:cxn modelId="{DD407A75-8844-4731-BD6E-AB589886AAD4}" type="presParOf" srcId="{E4BDC19F-BD1A-44C9-B837-FA1272B1C46B}" destId="{7936ADAC-903F-45D8-8C8A-D4CDE8AF4410}" srcOrd="1" destOrd="0" presId="urn:microsoft.com/office/officeart/2005/8/layout/venn2"/>
    <dgm:cxn modelId="{6E6813BF-FEEA-40A0-8A3E-3DC71D1D790B}" type="presParOf" srcId="{6A373757-3730-44FE-B846-04358D6E7057}" destId="{4D29FAFB-B828-4DED-A850-09F9EE333B70}" srcOrd="1" destOrd="0" presId="urn:microsoft.com/office/officeart/2005/8/layout/venn2"/>
    <dgm:cxn modelId="{EAA4709F-1DD3-4557-96A2-C351FDEDA1E8}" type="presParOf" srcId="{4D29FAFB-B828-4DED-A850-09F9EE333B70}" destId="{8105609B-AEC5-4558-9121-8C8DB20DB091}" srcOrd="0" destOrd="0" presId="urn:microsoft.com/office/officeart/2005/8/layout/venn2"/>
    <dgm:cxn modelId="{C5A60906-A704-4A5D-8488-885026274DB2}" type="presParOf" srcId="{4D29FAFB-B828-4DED-A850-09F9EE333B70}" destId="{807D5DD4-B8C5-4EC7-B9B9-00F0048A2EB3}" srcOrd="1" destOrd="0" presId="urn:microsoft.com/office/officeart/2005/8/layout/venn2"/>
    <dgm:cxn modelId="{C3D5F459-A44B-44EA-8317-26C35214D40C}" type="presParOf" srcId="{6A373757-3730-44FE-B846-04358D6E7057}" destId="{F8528435-41FA-42C5-AAC5-CC361B4E9FBE}" srcOrd="2" destOrd="0" presId="urn:microsoft.com/office/officeart/2005/8/layout/venn2"/>
    <dgm:cxn modelId="{6D657954-8A36-4FD4-B9D3-0B0EEF90F2AD}" type="presParOf" srcId="{F8528435-41FA-42C5-AAC5-CC361B4E9FBE}" destId="{7F69E1AE-7C88-47D2-9806-17E7530DBFFC}" srcOrd="0" destOrd="0" presId="urn:microsoft.com/office/officeart/2005/8/layout/venn2"/>
    <dgm:cxn modelId="{C5F9F6E5-B620-497A-B3B2-E71D275A9735}" type="presParOf" srcId="{F8528435-41FA-42C5-AAC5-CC361B4E9FBE}" destId="{49AE15F7-E412-4410-B567-A38E93E36C36}" srcOrd="1" destOrd="0" presId="urn:microsoft.com/office/officeart/2005/8/layout/venn2"/>
    <dgm:cxn modelId="{5EB45554-83AD-43F8-9368-B54A016DD07D}" type="presParOf" srcId="{6A373757-3730-44FE-B846-04358D6E7057}" destId="{26416A02-7312-4DBD-9FCB-B77B3A3B72DB}" srcOrd="3" destOrd="0" presId="urn:microsoft.com/office/officeart/2005/8/layout/venn2"/>
    <dgm:cxn modelId="{D716DEF5-6C44-45AF-AE6C-EDF87998098D}" type="presParOf" srcId="{26416A02-7312-4DBD-9FCB-B77B3A3B72DB}" destId="{D95F821D-F18D-4AED-8DD2-67584D47683F}" srcOrd="0" destOrd="0" presId="urn:microsoft.com/office/officeart/2005/8/layout/venn2"/>
    <dgm:cxn modelId="{76BA0013-0EE3-4895-B694-F014CD9325DD}" type="presParOf" srcId="{26416A02-7312-4DBD-9FCB-B77B3A3B72DB}" destId="{A51810A4-84DB-43EE-B442-5CD8CC6BB9ED}" srcOrd="1" destOrd="0" presId="urn:microsoft.com/office/officeart/2005/8/layout/venn2"/>
    <dgm:cxn modelId="{D0C3C8E7-4761-4A05-AA40-7B139B8351EC}" type="presParOf" srcId="{6A373757-3730-44FE-B846-04358D6E7057}" destId="{425ABA7E-5AE4-47E3-8B46-DB84CEDA3D01}" srcOrd="4" destOrd="0" presId="urn:microsoft.com/office/officeart/2005/8/layout/venn2"/>
    <dgm:cxn modelId="{4CD80CBA-9BF4-4F8A-9E0E-60AF1092220B}" type="presParOf" srcId="{425ABA7E-5AE4-47E3-8B46-DB84CEDA3D01}" destId="{8C509474-B87F-4755-BD41-9191775D82A3}" srcOrd="0" destOrd="0" presId="urn:microsoft.com/office/officeart/2005/8/layout/venn2"/>
    <dgm:cxn modelId="{3B48CDA0-1377-4D10-9722-C721108B6918}" type="presParOf" srcId="{425ABA7E-5AE4-47E3-8B46-DB84CEDA3D01}" destId="{BC13DABA-A74E-44F5-8CC9-7CDD7CA98336}" srcOrd="1" destOrd="0" presId="urn:microsoft.com/office/officeart/2005/8/layout/venn2"/>
    <dgm:cxn modelId="{771491A6-EC07-4621-B3F8-F78B9204C750}" type="presParOf" srcId="{6A373757-3730-44FE-B846-04358D6E7057}" destId="{C3762935-872D-480A-8D12-FE3776F40D3F}" srcOrd="5" destOrd="0" presId="urn:microsoft.com/office/officeart/2005/8/layout/venn2"/>
    <dgm:cxn modelId="{058B69D1-C9CD-4FD3-8AAB-04CAD6BD6606}" type="presParOf" srcId="{C3762935-872D-480A-8D12-FE3776F40D3F}" destId="{27C4A587-9FD7-4E5B-B748-962F5357CA5A}" srcOrd="0" destOrd="0" presId="urn:microsoft.com/office/officeart/2005/8/layout/venn2"/>
    <dgm:cxn modelId="{0E0DF87B-36A5-4515-81D6-F1D1C5F24E35}" type="presParOf" srcId="{C3762935-872D-480A-8D12-FE3776F40D3F}" destId="{AD6FC82C-99AE-4F3C-996B-3632F6751F9B}" srcOrd="1" destOrd="0" presId="urn:microsoft.com/office/officeart/2005/8/layout/venn2"/>
  </dgm:cxnLst>
  <dgm:bg/>
  <dgm:whole/>
</dgm:dataModel>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5" Type="http://schemas.openxmlformats.org/officeDocument/2006/relationships/image" Target="../media/image31.wmf"/><Relationship Id="rId4"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4.wmf"/><Relationship Id="rId7" Type="http://schemas.openxmlformats.org/officeDocument/2006/relationships/image" Target="../media/image38.wmf"/><Relationship Id="rId2" Type="http://schemas.openxmlformats.org/officeDocument/2006/relationships/image" Target="../media/image33.wmf"/><Relationship Id="rId1" Type="http://schemas.openxmlformats.org/officeDocument/2006/relationships/image" Target="../media/image32.wmf"/><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5.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48.wmf"/><Relationship Id="rId13" Type="http://schemas.openxmlformats.org/officeDocument/2006/relationships/image" Target="../media/image53.wmf"/><Relationship Id="rId3" Type="http://schemas.openxmlformats.org/officeDocument/2006/relationships/image" Target="../media/image43.wmf"/><Relationship Id="rId7" Type="http://schemas.openxmlformats.org/officeDocument/2006/relationships/image" Target="../media/image47.wmf"/><Relationship Id="rId12" Type="http://schemas.openxmlformats.org/officeDocument/2006/relationships/image" Target="../media/image52.wmf"/><Relationship Id="rId2" Type="http://schemas.openxmlformats.org/officeDocument/2006/relationships/image" Target="../media/image42.wmf"/><Relationship Id="rId1" Type="http://schemas.openxmlformats.org/officeDocument/2006/relationships/image" Target="../media/image41.wmf"/><Relationship Id="rId6" Type="http://schemas.openxmlformats.org/officeDocument/2006/relationships/image" Target="../media/image46.wmf"/><Relationship Id="rId11" Type="http://schemas.openxmlformats.org/officeDocument/2006/relationships/image" Target="../media/image51.wmf"/><Relationship Id="rId5" Type="http://schemas.openxmlformats.org/officeDocument/2006/relationships/image" Target="../media/image45.wmf"/><Relationship Id="rId10" Type="http://schemas.openxmlformats.org/officeDocument/2006/relationships/image" Target="../media/image50.wmf"/><Relationship Id="rId4" Type="http://schemas.openxmlformats.org/officeDocument/2006/relationships/image" Target="../media/image44.wmf"/><Relationship Id="rId9" Type="http://schemas.openxmlformats.org/officeDocument/2006/relationships/image" Target="../media/image49.wmf"/><Relationship Id="rId14" Type="http://schemas.openxmlformats.org/officeDocument/2006/relationships/image" Target="../media/image54.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image" Target="../media/image57.wmf"/><Relationship Id="rId7" Type="http://schemas.openxmlformats.org/officeDocument/2006/relationships/image" Target="../media/image52.wmf"/><Relationship Id="rId2" Type="http://schemas.openxmlformats.org/officeDocument/2006/relationships/image" Target="../media/image56.wmf"/><Relationship Id="rId1" Type="http://schemas.openxmlformats.org/officeDocument/2006/relationships/image" Target="../media/image55.wmf"/><Relationship Id="rId6" Type="http://schemas.openxmlformats.org/officeDocument/2006/relationships/image" Target="../media/image60.wmf"/><Relationship Id="rId11" Type="http://schemas.openxmlformats.org/officeDocument/2006/relationships/image" Target="../media/image63.wmf"/><Relationship Id="rId5" Type="http://schemas.openxmlformats.org/officeDocument/2006/relationships/image" Target="../media/image59.wmf"/><Relationship Id="rId10" Type="http://schemas.openxmlformats.org/officeDocument/2006/relationships/image" Target="../media/image62.wmf"/><Relationship Id="rId4" Type="http://schemas.openxmlformats.org/officeDocument/2006/relationships/image" Target="../media/image58.wmf"/><Relationship Id="rId9" Type="http://schemas.openxmlformats.org/officeDocument/2006/relationships/image" Target="../media/image6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image" Target="../media/image64.emf"/><Relationship Id="rId6" Type="http://schemas.openxmlformats.org/officeDocument/2006/relationships/image" Target="../media/image69.wmf"/><Relationship Id="rId5" Type="http://schemas.openxmlformats.org/officeDocument/2006/relationships/image" Target="../media/image68.emf"/><Relationship Id="rId4" Type="http://schemas.openxmlformats.org/officeDocument/2006/relationships/image" Target="../media/image6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75.wmf"/><Relationship Id="rId7" Type="http://schemas.openxmlformats.org/officeDocument/2006/relationships/image" Target="../media/image79.wmf"/><Relationship Id="rId2" Type="http://schemas.openxmlformats.org/officeDocument/2006/relationships/image" Target="../media/image74.wmf"/><Relationship Id="rId1" Type="http://schemas.openxmlformats.org/officeDocument/2006/relationships/image" Target="../media/image73.wmf"/><Relationship Id="rId6" Type="http://schemas.openxmlformats.org/officeDocument/2006/relationships/image" Target="../media/image78.wmf"/><Relationship Id="rId5" Type="http://schemas.openxmlformats.org/officeDocument/2006/relationships/image" Target="../media/image77.wmf"/><Relationship Id="rId4" Type="http://schemas.openxmlformats.org/officeDocument/2006/relationships/image" Target="../media/image7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78067D-732E-4FC4-98EB-D17A703EB904}" type="datetimeFigureOut">
              <a:rPr lang="fr-FR" smtClean="0"/>
              <a:pPr/>
              <a:t>18/06/2016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132721-3515-4405-9F81-1FE290BB6D5B}"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a:ln>
            <a:miter lim="800000"/>
            <a:headEnd/>
            <a:tailEnd/>
          </a:ln>
        </p:spPr>
        <p:txBody>
          <a:bodyPr/>
          <a:lstStyle/>
          <a:p>
            <a:fld id="{393671FC-225A-4E13-A54E-3A58F38A7648}" type="slidenum">
              <a:rPr lang="fr-FR"/>
              <a:pPr/>
              <a:t>14</a:t>
            </a:fld>
            <a:endParaRPr lang="fr-FR"/>
          </a:p>
        </p:txBody>
      </p:sp>
      <p:sp>
        <p:nvSpPr>
          <p:cNvPr id="198659" name="Rectangle 2"/>
          <p:cNvSpPr>
            <a:spLocks noGrp="1" noRot="1" noChangeAspect="1" noChangeArrowheads="1" noTextEdit="1"/>
          </p:cNvSpPr>
          <p:nvPr>
            <p:ph type="sldImg"/>
          </p:nvPr>
        </p:nvSpPr>
        <p:spPr>
          <a:ln/>
        </p:spPr>
      </p:sp>
      <p:sp>
        <p:nvSpPr>
          <p:cNvPr id="198660" name="Rectangle 3"/>
          <p:cNvSpPr>
            <a:spLocks noGrp="1" noChangeArrowheads="1"/>
          </p:cNvSpPr>
          <p:nvPr>
            <p:ph type="body" idx="1"/>
          </p:nvPr>
        </p:nvSpPr>
        <p:spPr>
          <a:noFill/>
        </p:spPr>
        <p:txBody>
          <a:bodyPr/>
          <a:lstStyle/>
          <a:p>
            <a:r>
              <a:rPr lang="fr-FR" smtClean="0"/>
              <a:t>Un signal Temps Discret x[n] peut représenter un phénomène pour lequel la variable indépendante est discrète de manière inhérente: données démographiques…</a:t>
            </a:r>
          </a:p>
          <a:p>
            <a:r>
              <a:rPr lang="fr-FR" smtClean="0"/>
              <a:t>Une autre catégorie de signaux Temps Discret provient de l ’échantillonnage de signaux Temps continu. Dans ce cas, le signal x[n]représente les échantillons successif d ’un phénomène sous-jacent pour lequel la variable indépendante est continue.</a:t>
            </a:r>
          </a:p>
          <a:p>
            <a:endParaRPr lang="fr-FR" smtClean="0"/>
          </a:p>
          <a:p>
            <a:r>
              <a:rPr lang="fr-FR" smtClean="0"/>
              <a:t>A notre époque, les traitements numériques ont supplante les traitement analogiques grace aux performances  des processeurs numériquesen terme de  rapidité,de  puissance de calculs et de flexibilité...</a:t>
            </a:r>
          </a:p>
          <a:p>
            <a:r>
              <a:rPr lang="fr-FR" smtClean="0"/>
              <a:t>Les systèmes numériques sont présents dans de treès nombreux equipements allant du pilotage automatique d'un avion à un système numérique audio. De tels systèmes necessite l'utilisation de sequences temps-discret representant des versions echantillonnées des signaux temps-continu (ex: position d'une avion, vitesse , voix...</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3633ABFB-26B8-45D9-8DDD-CB58F675C438}" type="datetime1">
              <a:rPr lang="fr-FR" smtClean="0"/>
              <a:pPr/>
              <a:t>18/06/2016</a:t>
            </a:fld>
            <a:endParaRPr lang="fr-FR"/>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endParaRPr lang="fr-F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DA40AD5A-16A8-4379-80D6-05F46343DF08}"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73C8CC1-EDE0-4328-B396-C57A02EF6DC4}" type="datetime1">
              <a:rPr lang="fr-FR" smtClean="0"/>
              <a:pPr/>
              <a:t>18/06/2016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A40AD5A-16A8-4379-80D6-05F46343DF0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32CBBFA-F052-462C-A11F-29DE40F17ECE}" type="datetime1">
              <a:rPr lang="fr-FR" smtClean="0"/>
              <a:pPr/>
              <a:t>18/06/2016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A40AD5A-16A8-4379-80D6-05F46343DF0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D81415C3-965A-4C01-B9DE-564B7837CD6B}" type="datetime1">
              <a:rPr lang="fr-FR" smtClean="0"/>
              <a:pPr/>
              <a:t>18/06/2016</a:t>
            </a:fld>
            <a:endParaRPr lang="fr-FR"/>
          </a:p>
        </p:txBody>
      </p:sp>
      <p:sp>
        <p:nvSpPr>
          <p:cNvPr id="9" name="Espace réservé du numéro de diapositive 8"/>
          <p:cNvSpPr>
            <a:spLocks noGrp="1"/>
          </p:cNvSpPr>
          <p:nvPr>
            <p:ph type="sldNum" sz="quarter" idx="15"/>
          </p:nvPr>
        </p:nvSpPr>
        <p:spPr/>
        <p:txBody>
          <a:bodyPr rtlCol="0"/>
          <a:lstStyle/>
          <a:p>
            <a:fld id="{DA40AD5A-16A8-4379-80D6-05F46343DF08}" type="slidenum">
              <a:rPr lang="fr-FR" smtClean="0"/>
              <a:pPr/>
              <a:t>‹N°›</a:t>
            </a:fld>
            <a:endParaRPr lang="fr-FR"/>
          </a:p>
        </p:txBody>
      </p:sp>
      <p:sp>
        <p:nvSpPr>
          <p:cNvPr id="10" name="Espace réservé du pied de page 9"/>
          <p:cNvSpPr>
            <a:spLocks noGrp="1"/>
          </p:cNvSpPr>
          <p:nvPr>
            <p:ph type="ftr" sz="quarter" idx="16"/>
          </p:nvPr>
        </p:nvSpPr>
        <p:spPr/>
        <p:txBody>
          <a:bodyPr rtlCol="0"/>
          <a:lstStyle/>
          <a:p>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190805FC-0026-49F2-81C4-CA41865B388D}" type="datetime1">
              <a:rPr lang="fr-FR" smtClean="0"/>
              <a:pPr/>
              <a:t>18/06/2016</a:t>
            </a:fld>
            <a:endParaRPr lang="fr-FR"/>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endParaRPr lang="fr-F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DA40AD5A-16A8-4379-80D6-05F46343DF08}"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67DB1566-2DC4-413E-BC8D-5312C056F28B}" type="datetime1">
              <a:rPr lang="fr-FR" smtClean="0"/>
              <a:pPr/>
              <a:t>18/06/2016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A40AD5A-16A8-4379-80D6-05F46343DF08}" type="slidenum">
              <a:rPr lang="fr-FR" smtClean="0"/>
              <a:pPr/>
              <a:t>‹N°›</a:t>
            </a:fld>
            <a:endParaRPr lang="fr-FR"/>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C2528A09-BCC4-4D33-9DAD-AE2DA97569D7}" type="datetime1">
              <a:rPr lang="fr-FR" smtClean="0"/>
              <a:pPr/>
              <a:t>18/06/2016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A40AD5A-16A8-4379-80D6-05F46343DF08}" type="slidenum">
              <a:rPr lang="fr-FR" smtClean="0"/>
              <a:pPr/>
              <a:t>‹N°›</a:t>
            </a:fld>
            <a:endParaRPr lang="fr-FR"/>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E72399BF-4BA1-46A6-8CDA-1687E9EB50F8}" type="datetime1">
              <a:rPr lang="fr-FR" smtClean="0"/>
              <a:pPr/>
              <a:t>18/06/2016</a:t>
            </a:fld>
            <a:endParaRPr lang="fr-FR"/>
          </a:p>
        </p:txBody>
      </p:sp>
      <p:sp>
        <p:nvSpPr>
          <p:cNvPr id="7" name="Espace réservé du numéro de diapositive 6"/>
          <p:cNvSpPr>
            <a:spLocks noGrp="1"/>
          </p:cNvSpPr>
          <p:nvPr>
            <p:ph type="sldNum" sz="quarter" idx="11"/>
          </p:nvPr>
        </p:nvSpPr>
        <p:spPr/>
        <p:txBody>
          <a:bodyPr rtlCol="0"/>
          <a:lstStyle/>
          <a:p>
            <a:fld id="{DA40AD5A-16A8-4379-80D6-05F46343DF08}" type="slidenum">
              <a:rPr lang="fr-FR" smtClean="0"/>
              <a:pPr/>
              <a:t>‹N°›</a:t>
            </a:fld>
            <a:endParaRPr lang="fr-FR"/>
          </a:p>
        </p:txBody>
      </p:sp>
      <p:sp>
        <p:nvSpPr>
          <p:cNvPr id="8" name="Espace réservé du pied de page 7"/>
          <p:cNvSpPr>
            <a:spLocks noGrp="1"/>
          </p:cNvSpPr>
          <p:nvPr>
            <p:ph type="ftr" sz="quarter" idx="12"/>
          </p:nvPr>
        </p:nvSpPr>
        <p:spPr/>
        <p:txBody>
          <a:bodyPr rtlCol="0"/>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DA974E1-A02F-4EA7-9614-84E9CA74A306}" type="datetime1">
              <a:rPr lang="fr-FR" smtClean="0"/>
              <a:pPr/>
              <a:t>18/06/2016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A40AD5A-16A8-4379-80D6-05F46343DF0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EC132CDE-50EE-4077-A1FD-B2952FB4D041}" type="datetime1">
              <a:rPr lang="fr-FR" smtClean="0"/>
              <a:pPr/>
              <a:t>18/06/2016</a:t>
            </a:fld>
            <a:endParaRPr lang="fr-FR"/>
          </a:p>
        </p:txBody>
      </p:sp>
      <p:sp>
        <p:nvSpPr>
          <p:cNvPr id="22" name="Espace réservé du numéro de diapositive 21"/>
          <p:cNvSpPr>
            <a:spLocks noGrp="1"/>
          </p:cNvSpPr>
          <p:nvPr>
            <p:ph type="sldNum" sz="quarter" idx="15"/>
          </p:nvPr>
        </p:nvSpPr>
        <p:spPr/>
        <p:txBody>
          <a:bodyPr rtlCol="0"/>
          <a:lstStyle/>
          <a:p>
            <a:fld id="{DA40AD5A-16A8-4379-80D6-05F46343DF08}" type="slidenum">
              <a:rPr lang="fr-FR" smtClean="0"/>
              <a:pPr/>
              <a:t>‹N°›</a:t>
            </a:fld>
            <a:endParaRPr lang="fr-FR"/>
          </a:p>
        </p:txBody>
      </p:sp>
      <p:sp>
        <p:nvSpPr>
          <p:cNvPr id="23" name="Espace réservé du pied de page 22"/>
          <p:cNvSpPr>
            <a:spLocks noGrp="1"/>
          </p:cNvSpPr>
          <p:nvPr>
            <p:ph type="ftr" sz="quarter" idx="16"/>
          </p:nvPr>
        </p:nvSpPr>
        <p:spPr/>
        <p:txBody>
          <a:bodyPr rtlCol="0"/>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D0F64469-2B16-4556-B60D-80DFD75BE739}" type="datetime1">
              <a:rPr lang="fr-FR" smtClean="0"/>
              <a:pPr/>
              <a:t>18/06/2016</a:t>
            </a:fld>
            <a:endParaRPr lang="fr-FR"/>
          </a:p>
        </p:txBody>
      </p:sp>
      <p:sp>
        <p:nvSpPr>
          <p:cNvPr id="18" name="Espace réservé du numéro de diapositive 17"/>
          <p:cNvSpPr>
            <a:spLocks noGrp="1"/>
          </p:cNvSpPr>
          <p:nvPr>
            <p:ph type="sldNum" sz="quarter" idx="11"/>
          </p:nvPr>
        </p:nvSpPr>
        <p:spPr/>
        <p:txBody>
          <a:bodyPr rtlCol="0"/>
          <a:lstStyle/>
          <a:p>
            <a:fld id="{DA40AD5A-16A8-4379-80D6-05F46343DF08}" type="slidenum">
              <a:rPr lang="fr-FR" smtClean="0"/>
              <a:pPr/>
              <a:t>‹N°›</a:t>
            </a:fld>
            <a:endParaRPr lang="fr-FR"/>
          </a:p>
        </p:txBody>
      </p:sp>
      <p:sp>
        <p:nvSpPr>
          <p:cNvPr id="21" name="Espace réservé du pied de page 20"/>
          <p:cNvSpPr>
            <a:spLocks noGrp="1"/>
          </p:cNvSpPr>
          <p:nvPr>
            <p:ph type="ftr" sz="quarter" idx="12"/>
          </p:nvPr>
        </p:nvSpPr>
        <p:spPr/>
        <p:txBody>
          <a:bodyPr rtlCol="0"/>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EB3C84B-E219-434A-92CA-4F704B41BCB6}" type="datetime1">
              <a:rPr lang="fr-FR" smtClean="0"/>
              <a:pPr/>
              <a:t>18/06/2016</a:t>
            </a:fld>
            <a:endParaRPr lang="fr-FR"/>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r-F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A40AD5A-16A8-4379-80D6-05F46343DF08}"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7" Type="http://schemas.openxmlformats.org/officeDocument/2006/relationships/image" Target="../media/image7.gif"/><Relationship Id="rId2" Type="http://schemas.openxmlformats.org/officeDocument/2006/relationships/image" Target="../media/image2.gif"/><Relationship Id="rId1" Type="http://schemas.openxmlformats.org/officeDocument/2006/relationships/slideLayout" Target="../slideLayouts/slideLayout7.xml"/><Relationship Id="rId6" Type="http://schemas.openxmlformats.org/officeDocument/2006/relationships/image" Target="../media/image6.gif"/><Relationship Id="rId5" Type="http://schemas.openxmlformats.org/officeDocument/2006/relationships/image" Target="../media/image5.gif"/><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40.png"/><Relationship Id="rId3" Type="http://schemas.openxmlformats.org/officeDocument/2006/relationships/audio" Target="../media/audio1.wav"/><Relationship Id="rId7" Type="http://schemas.openxmlformats.org/officeDocument/2006/relationships/oleObject" Target="../embeddings/oleObject9.bin"/><Relationship Id="rId12"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8.bin"/><Relationship Id="rId11" Type="http://schemas.openxmlformats.org/officeDocument/2006/relationships/image" Target="../media/image14.png"/><Relationship Id="rId5" Type="http://schemas.openxmlformats.org/officeDocument/2006/relationships/oleObject" Target="../embeddings/oleObject7.bin"/><Relationship Id="rId10" Type="http://schemas.openxmlformats.org/officeDocument/2006/relationships/oleObject" Target="../embeddings/oleObject12.bin"/><Relationship Id="rId4" Type="http://schemas.openxmlformats.org/officeDocument/2006/relationships/oleObject" Target="../embeddings/oleObject6.bin"/><Relationship Id="rId9"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oleObject" Target="../embeddings/oleObject23.bin"/><Relationship Id="rId3" Type="http://schemas.openxmlformats.org/officeDocument/2006/relationships/oleObject" Target="../embeddings/oleObject13.bin"/><Relationship Id="rId7" Type="http://schemas.openxmlformats.org/officeDocument/2006/relationships/oleObject" Target="../embeddings/oleObject17.bin"/><Relationship Id="rId12" Type="http://schemas.openxmlformats.org/officeDocument/2006/relationships/oleObject" Target="../embeddings/oleObject22.bin"/><Relationship Id="rId17" Type="http://schemas.openxmlformats.org/officeDocument/2006/relationships/image" Target="../media/image14.png"/><Relationship Id="rId2" Type="http://schemas.openxmlformats.org/officeDocument/2006/relationships/slideLayout" Target="../slideLayouts/slideLayout2.xml"/><Relationship Id="rId16" Type="http://schemas.openxmlformats.org/officeDocument/2006/relationships/oleObject" Target="../embeddings/oleObject26.bin"/><Relationship Id="rId1" Type="http://schemas.openxmlformats.org/officeDocument/2006/relationships/vmlDrawing" Target="../drawings/vmlDrawing3.vml"/><Relationship Id="rId6" Type="http://schemas.openxmlformats.org/officeDocument/2006/relationships/oleObject" Target="../embeddings/oleObject16.bin"/><Relationship Id="rId11" Type="http://schemas.openxmlformats.org/officeDocument/2006/relationships/oleObject" Target="../embeddings/oleObject21.bin"/><Relationship Id="rId5" Type="http://schemas.openxmlformats.org/officeDocument/2006/relationships/oleObject" Target="../embeddings/oleObject15.bin"/><Relationship Id="rId15" Type="http://schemas.openxmlformats.org/officeDocument/2006/relationships/oleObject" Target="../embeddings/oleObject25.bin"/><Relationship Id="rId10" Type="http://schemas.openxmlformats.org/officeDocument/2006/relationships/oleObject" Target="../embeddings/oleObject20.bin"/><Relationship Id="rId4" Type="http://schemas.openxmlformats.org/officeDocument/2006/relationships/oleObject" Target="../embeddings/oleObject14.bin"/><Relationship Id="rId9" Type="http://schemas.openxmlformats.org/officeDocument/2006/relationships/oleObject" Target="../embeddings/oleObject19.bin"/><Relationship Id="rId14" Type="http://schemas.openxmlformats.org/officeDocument/2006/relationships/oleObject" Target="../embeddings/oleObject2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2.bin"/><Relationship Id="rId13" Type="http://schemas.openxmlformats.org/officeDocument/2006/relationships/oleObject" Target="../embeddings/oleObject37.bin"/><Relationship Id="rId3" Type="http://schemas.openxmlformats.org/officeDocument/2006/relationships/oleObject" Target="../embeddings/oleObject27.bin"/><Relationship Id="rId7" Type="http://schemas.openxmlformats.org/officeDocument/2006/relationships/oleObject" Target="../embeddings/oleObject31.bin"/><Relationship Id="rId12"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30.bin"/><Relationship Id="rId11" Type="http://schemas.openxmlformats.org/officeDocument/2006/relationships/oleObject" Target="../embeddings/oleObject35.bin"/><Relationship Id="rId5" Type="http://schemas.openxmlformats.org/officeDocument/2006/relationships/oleObject" Target="../embeddings/oleObject29.bin"/><Relationship Id="rId10" Type="http://schemas.openxmlformats.org/officeDocument/2006/relationships/oleObject" Target="../embeddings/oleObject34.bin"/><Relationship Id="rId4" Type="http://schemas.openxmlformats.org/officeDocument/2006/relationships/oleObject" Target="../embeddings/oleObject28.bin"/><Relationship Id="rId9" Type="http://schemas.openxmlformats.org/officeDocument/2006/relationships/oleObject" Target="../embeddings/oleObject33.bin"/><Relationship Id="rId14"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oleObject" Target="../embeddings/oleObject38.bin"/><Relationship Id="rId7" Type="http://schemas.openxmlformats.org/officeDocument/2006/relationships/oleObject" Target="../embeddings/oleObject42.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41.bin"/><Relationship Id="rId5" Type="http://schemas.openxmlformats.org/officeDocument/2006/relationships/oleObject" Target="../embeddings/oleObject40.bin"/><Relationship Id="rId10" Type="http://schemas.openxmlformats.org/officeDocument/2006/relationships/image" Target="../media/image70.png"/><Relationship Id="rId4" Type="http://schemas.openxmlformats.org/officeDocument/2006/relationships/oleObject" Target="../embeddings/oleObject39.bin"/><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72.jpeg"/></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oleObject" Target="../embeddings/oleObject44.bin"/><Relationship Id="rId7" Type="http://schemas.openxmlformats.org/officeDocument/2006/relationships/oleObject" Target="../embeddings/oleObject48.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47.bin"/><Relationship Id="rId5" Type="http://schemas.openxmlformats.org/officeDocument/2006/relationships/oleObject" Target="../embeddings/oleObject46.bin"/><Relationship Id="rId10" Type="http://schemas.openxmlformats.org/officeDocument/2006/relationships/image" Target="../media/image14.png"/><Relationship Id="rId4" Type="http://schemas.openxmlformats.org/officeDocument/2006/relationships/oleObject" Target="../embeddings/oleObject45.bin"/><Relationship Id="rId9" Type="http://schemas.openxmlformats.org/officeDocument/2006/relationships/oleObject" Target="../embeddings/oleObject50.bin"/></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 Id="rId9"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image" Target="../media/image83.png"/><Relationship Id="rId1" Type="http://schemas.openxmlformats.org/officeDocument/2006/relationships/slideLayout" Target="../slideLayouts/slideLayout7.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gif"/></Relationships>
</file>

<file path=ppt/slides/_rels/slide2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png"/><Relationship Id="rId1" Type="http://schemas.openxmlformats.org/officeDocument/2006/relationships/slideLayout" Target="../slideLayouts/slideLayout7.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7.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2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7.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27.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5.png"/><Relationship Id="rId7" Type="http://schemas.openxmlformats.org/officeDocument/2006/relationships/image" Target="../media/image119.png"/><Relationship Id="rId2" Type="http://schemas.openxmlformats.org/officeDocument/2006/relationships/image" Target="../media/image114.png"/><Relationship Id="rId1" Type="http://schemas.openxmlformats.org/officeDocument/2006/relationships/slideLayout" Target="../slideLayouts/slideLayout7.xml"/><Relationship Id="rId6" Type="http://schemas.openxmlformats.org/officeDocument/2006/relationships/image" Target="../media/image118.png"/><Relationship Id="rId5" Type="http://schemas.openxmlformats.org/officeDocument/2006/relationships/image" Target="../media/image117.png"/><Relationship Id="rId10" Type="http://schemas.openxmlformats.org/officeDocument/2006/relationships/image" Target="../media/image122.png"/><Relationship Id="rId4" Type="http://schemas.openxmlformats.org/officeDocument/2006/relationships/image" Target="../media/image116.png"/><Relationship Id="rId9" Type="http://schemas.openxmlformats.org/officeDocument/2006/relationships/image" Target="../media/image121.png"/></Relationships>
</file>

<file path=ppt/slides/_rels/slide28.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26.png"/><Relationship Id="rId4" Type="http://schemas.openxmlformats.org/officeDocument/2006/relationships/image" Target="../media/image125.png"/></Relationships>
</file>

<file path=ppt/slides/_rels/slide2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0.png"/><Relationship Id="rId4" Type="http://schemas.openxmlformats.org/officeDocument/2006/relationships/image" Target="../media/image129.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openxmlformats.org/officeDocument/2006/relationships/image" Target="../media/image13.gif"/><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3.png"/></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40.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4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42.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43.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45.gif"/><Relationship Id="rId2" Type="http://schemas.openxmlformats.org/officeDocument/2006/relationships/image" Target="../media/image144.wmf"/><Relationship Id="rId1" Type="http://schemas.openxmlformats.org/officeDocument/2006/relationships/slideLayout" Target="../slideLayouts/slideLayout7.xml"/><Relationship Id="rId5" Type="http://schemas.openxmlformats.org/officeDocument/2006/relationships/image" Target="../media/image146.gif"/><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D:\ppt\25377alsh3er (1).gif"/>
          <p:cNvPicPr>
            <a:picLocks noChangeAspect="1" noChangeArrowheads="1" noCrop="1"/>
          </p:cNvPicPr>
          <p:nvPr/>
        </p:nvPicPr>
        <p:blipFill>
          <a:blip r:embed="rId2"/>
          <a:srcRect/>
          <a:stretch>
            <a:fillRect/>
          </a:stretch>
        </p:blipFill>
        <p:spPr bwMode="auto">
          <a:xfrm>
            <a:off x="0" y="5000636"/>
            <a:ext cx="4714876" cy="1857364"/>
          </a:xfrm>
          <a:prstGeom prst="rect">
            <a:avLst/>
          </a:prstGeom>
          <a:noFill/>
        </p:spPr>
      </p:pic>
      <p:pic>
        <p:nvPicPr>
          <p:cNvPr id="56323" name="Picture 3" descr="D:\ppt\081209115134q0Ri.gif"/>
          <p:cNvPicPr>
            <a:picLocks noChangeAspect="1" noChangeArrowheads="1" noCrop="1"/>
          </p:cNvPicPr>
          <p:nvPr/>
        </p:nvPicPr>
        <p:blipFill>
          <a:blip r:embed="rId3"/>
          <a:srcRect/>
          <a:stretch>
            <a:fillRect/>
          </a:stretch>
        </p:blipFill>
        <p:spPr bwMode="auto">
          <a:xfrm>
            <a:off x="4643438" y="5072074"/>
            <a:ext cx="4500562" cy="1785926"/>
          </a:xfrm>
          <a:prstGeom prst="rect">
            <a:avLst/>
          </a:prstGeom>
          <a:noFill/>
        </p:spPr>
      </p:pic>
      <p:pic>
        <p:nvPicPr>
          <p:cNvPr id="56324" name="Picture 4" descr="D:\ppt\135273469013.gif"/>
          <p:cNvPicPr>
            <a:picLocks noChangeAspect="1" noChangeArrowheads="1" noCrop="1"/>
          </p:cNvPicPr>
          <p:nvPr/>
        </p:nvPicPr>
        <p:blipFill>
          <a:blip r:embed="rId4"/>
          <a:srcRect/>
          <a:stretch>
            <a:fillRect/>
          </a:stretch>
        </p:blipFill>
        <p:spPr bwMode="auto">
          <a:xfrm>
            <a:off x="0" y="0"/>
            <a:ext cx="9144000" cy="2071678"/>
          </a:xfrm>
          <a:prstGeom prst="rect">
            <a:avLst/>
          </a:prstGeom>
          <a:noFill/>
        </p:spPr>
      </p:pic>
      <p:pic>
        <p:nvPicPr>
          <p:cNvPr id="56325" name="Picture 5" descr="D:\ppt\14145177901189.gif"/>
          <p:cNvPicPr>
            <a:picLocks noChangeAspect="1" noChangeArrowheads="1" noCrop="1"/>
          </p:cNvPicPr>
          <p:nvPr/>
        </p:nvPicPr>
        <p:blipFill>
          <a:blip r:embed="rId5"/>
          <a:srcRect/>
          <a:stretch>
            <a:fillRect/>
          </a:stretch>
        </p:blipFill>
        <p:spPr bwMode="auto">
          <a:xfrm>
            <a:off x="214282" y="1643050"/>
            <a:ext cx="8929718" cy="3286148"/>
          </a:xfrm>
          <a:prstGeom prst="rect">
            <a:avLst/>
          </a:prstGeom>
          <a:noFill/>
        </p:spPr>
      </p:pic>
      <p:pic>
        <p:nvPicPr>
          <p:cNvPr id="8" name="Picture 6" descr="Algerie"/>
          <p:cNvPicPr>
            <a:picLocks noChangeAspect="1" noChangeArrowheads="1" noCrop="1"/>
          </p:cNvPicPr>
          <p:nvPr/>
        </p:nvPicPr>
        <p:blipFill>
          <a:blip r:embed="rId6">
            <a:lum bright="6000" contrast="36000"/>
          </a:blip>
          <a:srcRect/>
          <a:stretch>
            <a:fillRect/>
          </a:stretch>
        </p:blipFill>
        <p:spPr bwMode="auto">
          <a:xfrm>
            <a:off x="7488237" y="0"/>
            <a:ext cx="1655763" cy="865188"/>
          </a:xfrm>
          <a:prstGeom prst="rect">
            <a:avLst/>
          </a:prstGeom>
          <a:noFill/>
          <a:ln w="9525">
            <a:noFill/>
            <a:miter lim="800000"/>
            <a:headEnd/>
            <a:tailEnd/>
          </a:ln>
        </p:spPr>
      </p:pic>
      <p:pic>
        <p:nvPicPr>
          <p:cNvPr id="9" name="Picture 6" descr="Algerie"/>
          <p:cNvPicPr>
            <a:picLocks noChangeAspect="1" noChangeArrowheads="1" noCrop="1"/>
          </p:cNvPicPr>
          <p:nvPr/>
        </p:nvPicPr>
        <p:blipFill>
          <a:blip r:embed="rId6">
            <a:lum bright="6000" contrast="36000"/>
          </a:blip>
          <a:srcRect/>
          <a:stretch>
            <a:fillRect/>
          </a:stretch>
        </p:blipFill>
        <p:spPr bwMode="auto">
          <a:xfrm>
            <a:off x="0" y="0"/>
            <a:ext cx="1655763" cy="865188"/>
          </a:xfrm>
          <a:prstGeom prst="rect">
            <a:avLst/>
          </a:prstGeom>
          <a:noFill/>
          <a:ln w="9525">
            <a:noFill/>
            <a:miter lim="800000"/>
            <a:headEnd/>
            <a:tailEnd/>
          </a:ln>
        </p:spPr>
      </p:pic>
      <p:pic>
        <p:nvPicPr>
          <p:cNvPr id="10" name="Picture 6" descr="Algerie"/>
          <p:cNvPicPr>
            <a:picLocks noChangeAspect="1" noChangeArrowheads="1" noCrop="1"/>
          </p:cNvPicPr>
          <p:nvPr/>
        </p:nvPicPr>
        <p:blipFill>
          <a:blip r:embed="rId6">
            <a:lum bright="6000" contrast="36000"/>
          </a:blip>
          <a:srcRect/>
          <a:stretch>
            <a:fillRect/>
          </a:stretch>
        </p:blipFill>
        <p:spPr bwMode="auto">
          <a:xfrm>
            <a:off x="0" y="5992812"/>
            <a:ext cx="1655763" cy="865188"/>
          </a:xfrm>
          <a:prstGeom prst="rect">
            <a:avLst/>
          </a:prstGeom>
          <a:noFill/>
          <a:ln w="9525">
            <a:noFill/>
            <a:miter lim="800000"/>
            <a:headEnd/>
            <a:tailEnd/>
          </a:ln>
        </p:spPr>
      </p:pic>
      <p:pic>
        <p:nvPicPr>
          <p:cNvPr id="11" name="Picture 6" descr="Algerie"/>
          <p:cNvPicPr>
            <a:picLocks noChangeAspect="1" noChangeArrowheads="1" noCrop="1"/>
          </p:cNvPicPr>
          <p:nvPr/>
        </p:nvPicPr>
        <p:blipFill>
          <a:blip r:embed="rId6">
            <a:lum bright="6000" contrast="36000"/>
          </a:blip>
          <a:srcRect/>
          <a:stretch>
            <a:fillRect/>
          </a:stretch>
        </p:blipFill>
        <p:spPr bwMode="auto">
          <a:xfrm>
            <a:off x="7488237" y="5992812"/>
            <a:ext cx="1655763" cy="865188"/>
          </a:xfrm>
          <a:prstGeom prst="rect">
            <a:avLst/>
          </a:prstGeom>
          <a:noFill/>
          <a:ln w="9525">
            <a:noFill/>
            <a:miter lim="800000"/>
            <a:headEnd/>
            <a:tailEnd/>
          </a:ln>
        </p:spPr>
      </p:pic>
      <p:pic>
        <p:nvPicPr>
          <p:cNvPr id="13" name="Picture 2" descr="D:\ppt\13032602263014231811014230.gif"/>
          <p:cNvPicPr>
            <a:picLocks noChangeAspect="1" noChangeArrowheads="1" noCrop="1"/>
          </p:cNvPicPr>
          <p:nvPr/>
        </p:nvPicPr>
        <p:blipFill>
          <a:blip r:embed="rId7"/>
          <a:srcRect/>
          <a:stretch>
            <a:fillRect/>
          </a:stretch>
        </p:blipFill>
        <p:spPr bwMode="auto">
          <a:xfrm>
            <a:off x="4357686" y="0"/>
            <a:ext cx="3071834" cy="107154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533400" y="914400"/>
            <a:ext cx="2438400" cy="609600"/>
          </a:xfrm>
        </p:spPr>
        <p:txBody>
          <a:bodyPr>
            <a:normAutofit fontScale="92500"/>
          </a:bodyPr>
          <a:lstStyle/>
          <a:p>
            <a:pPr marL="38100" indent="-38100">
              <a:buNone/>
            </a:pPr>
            <a:r>
              <a:rPr lang="fr-FR" b="1" dirty="0" smtClean="0"/>
              <a:t>1</a:t>
            </a:r>
            <a:r>
              <a:rPr lang="fr-FR" b="1" dirty="0" smtClean="0"/>
              <a:t>.</a:t>
            </a:r>
            <a:r>
              <a:rPr lang="fr-FR" sz="2400" b="1" dirty="0" smtClean="0"/>
              <a:t>TF </a:t>
            </a:r>
            <a:r>
              <a:rPr lang="fr-FR" sz="2400" b="1" dirty="0"/>
              <a:t>est linéaire</a:t>
            </a:r>
            <a:r>
              <a:rPr lang="fr-FR" sz="2400" dirty="0"/>
              <a:t>:</a:t>
            </a:r>
          </a:p>
        </p:txBody>
      </p:sp>
      <p:sp>
        <p:nvSpPr>
          <p:cNvPr id="60420" name="Text Box 4"/>
          <p:cNvSpPr txBox="1">
            <a:spLocks noChangeArrowheads="1"/>
          </p:cNvSpPr>
          <p:nvPr/>
        </p:nvSpPr>
        <p:spPr bwMode="auto">
          <a:xfrm>
            <a:off x="533400" y="1828800"/>
            <a:ext cx="7924800" cy="430887"/>
          </a:xfrm>
          <a:prstGeom prst="rect">
            <a:avLst/>
          </a:prstGeom>
          <a:noFill/>
          <a:ln w="9525">
            <a:noFill/>
            <a:miter lim="800000"/>
            <a:headEnd/>
            <a:tailEnd/>
          </a:ln>
          <a:effectLst/>
        </p:spPr>
        <p:txBody>
          <a:bodyPr>
            <a:spAutoFit/>
          </a:bodyPr>
          <a:lstStyle/>
          <a:p>
            <a:pPr indent="19050" algn="l"/>
            <a:r>
              <a:rPr lang="fr-FR" sz="2200" b="1" dirty="0" smtClean="0"/>
              <a:t>2. </a:t>
            </a:r>
            <a:r>
              <a:rPr lang="fr-FR" sz="2200" b="1" i="1" dirty="0"/>
              <a:t>TF[produit de convolution]</a:t>
            </a:r>
            <a:r>
              <a:rPr lang="fr-FR" sz="2200" b="1" dirty="0"/>
              <a:t> = </a:t>
            </a:r>
            <a:r>
              <a:rPr lang="fr-FR" sz="2200" b="1" i="1" dirty="0"/>
              <a:t>produit </a:t>
            </a:r>
            <a:r>
              <a:rPr lang="fr-FR" sz="2200" b="1" dirty="0"/>
              <a:t>et inversement :</a:t>
            </a:r>
          </a:p>
        </p:txBody>
      </p:sp>
      <p:graphicFrame>
        <p:nvGraphicFramePr>
          <p:cNvPr id="60421" name="Object 5"/>
          <p:cNvGraphicFramePr>
            <a:graphicFrameLocks noChangeAspect="1"/>
          </p:cNvGraphicFramePr>
          <p:nvPr/>
        </p:nvGraphicFramePr>
        <p:xfrm>
          <a:off x="1219200" y="2228850"/>
          <a:ext cx="5943600" cy="514350"/>
        </p:xfrm>
        <a:graphic>
          <a:graphicData uri="http://schemas.openxmlformats.org/presentationml/2006/ole">
            <p:oleObj spid="_x0000_s50178" name="Equation" r:id="rId4" imgW="2641320" imgH="228600" progId="">
              <p:embed/>
            </p:oleObj>
          </a:graphicData>
        </a:graphic>
      </p:graphicFrame>
      <p:graphicFrame>
        <p:nvGraphicFramePr>
          <p:cNvPr id="60424" name="Object 8"/>
          <p:cNvGraphicFramePr>
            <a:graphicFrameLocks noChangeAspect="1"/>
          </p:cNvGraphicFramePr>
          <p:nvPr/>
        </p:nvGraphicFramePr>
        <p:xfrm>
          <a:off x="850900" y="3352800"/>
          <a:ext cx="6921500" cy="687388"/>
        </p:xfrm>
        <a:graphic>
          <a:graphicData uri="http://schemas.openxmlformats.org/presentationml/2006/ole">
            <p:oleObj spid="_x0000_s50179" name="Equation" r:id="rId5" imgW="3327120" imgH="330120" progId="">
              <p:embed/>
            </p:oleObj>
          </a:graphicData>
        </a:graphic>
      </p:graphicFrame>
      <p:sp>
        <p:nvSpPr>
          <p:cNvPr id="60425" name="Rectangle 9"/>
          <p:cNvSpPr>
            <a:spLocks noChangeArrowheads="1"/>
          </p:cNvSpPr>
          <p:nvPr/>
        </p:nvSpPr>
        <p:spPr bwMode="auto">
          <a:xfrm>
            <a:off x="531813" y="4114800"/>
            <a:ext cx="8307387" cy="492125"/>
          </a:xfrm>
          <a:prstGeom prst="rect">
            <a:avLst/>
          </a:prstGeom>
          <a:noFill/>
          <a:ln w="9525">
            <a:noFill/>
            <a:miter lim="800000"/>
            <a:headEnd/>
            <a:tailEnd/>
          </a:ln>
          <a:effectLst/>
        </p:spPr>
        <p:txBody>
          <a:bodyPr/>
          <a:lstStyle/>
          <a:p>
            <a:pPr indent="19050" algn="l">
              <a:spcBef>
                <a:spcPct val="20000"/>
              </a:spcBef>
            </a:pPr>
            <a:r>
              <a:rPr lang="fr-FR" sz="2000" b="1" dirty="0" smtClean="0"/>
              <a:t>3. </a:t>
            </a:r>
            <a:r>
              <a:rPr lang="fr-FR" sz="2000" b="1" dirty="0"/>
              <a:t>Dualité de </a:t>
            </a:r>
            <a:r>
              <a:rPr lang="fr-FR" sz="2000" b="1" i="1" dirty="0"/>
              <a:t>TF</a:t>
            </a:r>
            <a:r>
              <a:rPr lang="fr-FR" sz="2000" b="1" dirty="0"/>
              <a:t> et </a:t>
            </a:r>
            <a:r>
              <a:rPr lang="fr-FR" sz="2000" b="1" i="1" dirty="0"/>
              <a:t>TF</a:t>
            </a:r>
            <a:r>
              <a:rPr lang="fr-FR" sz="2000" b="1" i="1" baseline="30000" dirty="0"/>
              <a:t>-1</a:t>
            </a:r>
            <a:r>
              <a:rPr lang="fr-FR" sz="2000" b="1" dirty="0"/>
              <a:t> (on permute </a:t>
            </a:r>
            <a:r>
              <a:rPr lang="fr-FR" sz="2000" b="1" i="1" dirty="0"/>
              <a:t>t</a:t>
            </a:r>
            <a:r>
              <a:rPr lang="fr-FR" sz="2000" b="1" dirty="0"/>
              <a:t> et </a:t>
            </a:r>
            <a:r>
              <a:rPr lang="fr-FR" sz="2000" b="1" i="1" dirty="0"/>
              <a:t>f</a:t>
            </a:r>
            <a:r>
              <a:rPr lang="fr-FR" sz="2000" b="1" dirty="0"/>
              <a:t>, et on fait apparaître </a:t>
            </a:r>
            <a:r>
              <a:rPr lang="fr-FR" sz="2000" b="1" i="1" dirty="0"/>
              <a:t>–f </a:t>
            </a:r>
            <a:r>
              <a:rPr lang="fr-FR" sz="2000" b="1" dirty="0"/>
              <a:t>) </a:t>
            </a:r>
          </a:p>
        </p:txBody>
      </p:sp>
      <p:graphicFrame>
        <p:nvGraphicFramePr>
          <p:cNvPr id="60426" name="Object 10"/>
          <p:cNvGraphicFramePr>
            <a:graphicFrameLocks noChangeAspect="1"/>
          </p:cNvGraphicFramePr>
          <p:nvPr/>
        </p:nvGraphicFramePr>
        <p:xfrm>
          <a:off x="854075" y="4419600"/>
          <a:ext cx="7023100" cy="796925"/>
        </p:xfrm>
        <a:graphic>
          <a:graphicData uri="http://schemas.openxmlformats.org/presentationml/2006/ole">
            <p:oleObj spid="_x0000_s50180" name="Equation" r:id="rId6" imgW="2920680" imgH="330120" progId="">
              <p:embed/>
            </p:oleObj>
          </a:graphicData>
        </a:graphic>
      </p:graphicFrame>
      <p:graphicFrame>
        <p:nvGraphicFramePr>
          <p:cNvPr id="60427" name="Object 11"/>
          <p:cNvGraphicFramePr>
            <a:graphicFrameLocks noChangeAspect="1"/>
          </p:cNvGraphicFramePr>
          <p:nvPr/>
        </p:nvGraphicFramePr>
        <p:xfrm>
          <a:off x="1585913" y="5140325"/>
          <a:ext cx="5202237" cy="771525"/>
        </p:xfrm>
        <a:graphic>
          <a:graphicData uri="http://schemas.openxmlformats.org/presentationml/2006/ole">
            <p:oleObj spid="_x0000_s50181" name="Equation" r:id="rId7" imgW="2234880" imgH="330120" progId="">
              <p:embed/>
            </p:oleObj>
          </a:graphicData>
        </a:graphic>
      </p:graphicFrame>
      <p:graphicFrame>
        <p:nvGraphicFramePr>
          <p:cNvPr id="60428" name="Object 12"/>
          <p:cNvGraphicFramePr>
            <a:graphicFrameLocks noChangeAspect="1"/>
          </p:cNvGraphicFramePr>
          <p:nvPr/>
        </p:nvGraphicFramePr>
        <p:xfrm>
          <a:off x="1789113" y="1384300"/>
          <a:ext cx="5565775" cy="444500"/>
        </p:xfrm>
        <a:graphic>
          <a:graphicData uri="http://schemas.openxmlformats.org/presentationml/2006/ole">
            <p:oleObj spid="_x0000_s50182" name="Equation" r:id="rId8" imgW="2539800" imgH="203040" progId="">
              <p:embed/>
            </p:oleObj>
          </a:graphicData>
        </a:graphic>
      </p:graphicFrame>
      <p:graphicFrame>
        <p:nvGraphicFramePr>
          <p:cNvPr id="60430" name="Object 14"/>
          <p:cNvGraphicFramePr>
            <a:graphicFrameLocks noChangeAspect="1"/>
          </p:cNvGraphicFramePr>
          <p:nvPr/>
        </p:nvGraphicFramePr>
        <p:xfrm>
          <a:off x="1054100" y="2819400"/>
          <a:ext cx="3271838" cy="517525"/>
        </p:xfrm>
        <a:graphic>
          <a:graphicData uri="http://schemas.openxmlformats.org/presentationml/2006/ole">
            <p:oleObj spid="_x0000_s50183" name="Equation" r:id="rId9" imgW="1587240" imgH="228600" progId="">
              <p:embed/>
            </p:oleObj>
          </a:graphicData>
        </a:graphic>
      </p:graphicFrame>
      <p:graphicFrame>
        <p:nvGraphicFramePr>
          <p:cNvPr id="60431" name="Object 15"/>
          <p:cNvGraphicFramePr>
            <a:graphicFrameLocks noChangeAspect="1"/>
          </p:cNvGraphicFramePr>
          <p:nvPr/>
        </p:nvGraphicFramePr>
        <p:xfrm>
          <a:off x="4130675" y="2819400"/>
          <a:ext cx="3198813" cy="515938"/>
        </p:xfrm>
        <a:graphic>
          <a:graphicData uri="http://schemas.openxmlformats.org/presentationml/2006/ole">
            <p:oleObj spid="_x0000_s50184" name="Equation" r:id="rId10" imgW="1625400" imgH="203040" progId="">
              <p:embed/>
            </p:oleObj>
          </a:graphicData>
        </a:graphic>
      </p:graphicFrame>
      <p:sp>
        <p:nvSpPr>
          <p:cNvPr id="14" name="ZoneTexte 13"/>
          <p:cNvSpPr txBox="1"/>
          <p:nvPr/>
        </p:nvSpPr>
        <p:spPr>
          <a:xfrm>
            <a:off x="428596" y="214290"/>
            <a:ext cx="4429156" cy="461665"/>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100" b="1" dirty="0" smtClean="0"/>
              <a:t>1-2-1.</a:t>
            </a:r>
            <a:r>
              <a:rPr lang="fr-FR" sz="2400" dirty="0" smtClean="0"/>
              <a:t> </a:t>
            </a:r>
            <a:r>
              <a:rPr lang="fr-FR" sz="2100" b="1" dirty="0" smtClean="0"/>
              <a:t>Quelques propriétés de TF</a:t>
            </a:r>
          </a:p>
        </p:txBody>
      </p:sp>
      <p:sp>
        <p:nvSpPr>
          <p:cNvPr id="16" name="Espace réservé du numéro de diapositive 1"/>
          <p:cNvSpPr>
            <a:spLocks noGrp="1"/>
          </p:cNvSpPr>
          <p:nvPr>
            <p:ph type="sldNum" sz="quarter" idx="4294967295"/>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a:lstStyle/>
          <a:p>
            <a:r>
              <a:rPr lang="fr-FR" dirty="0" smtClean="0">
                <a:solidFill>
                  <a:schemeClr val="bg1"/>
                </a:solidFill>
              </a:rPr>
              <a:t>7</a:t>
            </a:r>
            <a:endParaRPr lang="fr-FR" dirty="0">
              <a:solidFill>
                <a:schemeClr val="bg1"/>
              </a:solidFill>
            </a:endParaRPr>
          </a:p>
        </p:txBody>
      </p:sp>
      <p:pic>
        <p:nvPicPr>
          <p:cNvPr id="50185" name="Picture 9"/>
          <p:cNvPicPr>
            <a:picLocks noChangeAspect="1" noChangeArrowheads="1"/>
          </p:cNvPicPr>
          <p:nvPr/>
        </p:nvPicPr>
        <p:blipFill>
          <a:blip r:embed="rId11"/>
          <a:srcRect/>
          <a:stretch>
            <a:fillRect/>
          </a:stretch>
        </p:blipFill>
        <p:spPr bwMode="auto">
          <a:xfrm>
            <a:off x="8143900" y="5715016"/>
            <a:ext cx="571500" cy="581025"/>
          </a:xfrm>
          <a:prstGeom prst="rect">
            <a:avLst/>
          </a:prstGeom>
          <a:noFill/>
          <a:ln w="9525">
            <a:noFill/>
            <a:miter lim="800000"/>
            <a:headEnd/>
            <a:tailEnd/>
          </a:ln>
          <a:effectLst/>
        </p:spPr>
      </p:pic>
      <p:pic>
        <p:nvPicPr>
          <p:cNvPr id="50186" name="Picture 10"/>
          <p:cNvPicPr>
            <a:picLocks noChangeAspect="1" noChangeArrowheads="1"/>
          </p:cNvPicPr>
          <p:nvPr/>
        </p:nvPicPr>
        <p:blipFill>
          <a:blip r:embed="rId12"/>
          <a:srcRect/>
          <a:stretch>
            <a:fillRect/>
          </a:stretch>
        </p:blipFill>
        <p:spPr bwMode="auto">
          <a:xfrm flipV="1">
            <a:off x="6858016" y="4643446"/>
            <a:ext cx="178594" cy="71438"/>
          </a:xfrm>
          <a:prstGeom prst="rect">
            <a:avLst/>
          </a:prstGeom>
          <a:noFill/>
          <a:ln w="9525">
            <a:noFill/>
            <a:miter lim="800000"/>
            <a:headEnd/>
            <a:tailEnd/>
          </a:ln>
          <a:effectLst/>
        </p:spPr>
      </p:pic>
      <p:pic>
        <p:nvPicPr>
          <p:cNvPr id="50187" name="Picture 11"/>
          <p:cNvPicPr>
            <a:picLocks noChangeAspect="1" noChangeArrowheads="1"/>
          </p:cNvPicPr>
          <p:nvPr/>
        </p:nvPicPr>
        <p:blipFill>
          <a:blip r:embed="rId13"/>
          <a:srcRect/>
          <a:stretch>
            <a:fillRect/>
          </a:stretch>
        </p:blipFill>
        <p:spPr bwMode="auto">
          <a:xfrm>
            <a:off x="4143373" y="5410464"/>
            <a:ext cx="142877" cy="9023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0425">
                                            <p:txEl>
                                              <p:pRg st="0" end="0"/>
                                            </p:txEl>
                                          </p:spTgt>
                                        </p:tgtEl>
                                        <p:attrNameLst>
                                          <p:attrName>style.visibility</p:attrName>
                                        </p:attrNameLst>
                                      </p:cBhvr>
                                      <p:to>
                                        <p:strVal val="visible"/>
                                      </p:to>
                                    </p:set>
                                    <p:anim calcmode="lin" valueType="num">
                                      <p:cBhvr additive="base">
                                        <p:cTn id="7" dur="500" fill="hold"/>
                                        <p:tgtEl>
                                          <p:spTgt spid="6042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042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604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499"/>
                                          </p:stCondLst>
                                        </p:cTn>
                                        <p:tgtEl>
                                          <p:spTgt spid="604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60420">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60421"/>
                                        </p:tgtEl>
                                        <p:attrNameLst>
                                          <p:attrName>style.visibility</p:attrName>
                                        </p:attrNameLst>
                                      </p:cBhvr>
                                      <p:to>
                                        <p:strVal val="visible"/>
                                      </p:to>
                                    </p:set>
                                    <p:anim calcmode="lin" valueType="num">
                                      <p:cBhvr additive="base">
                                        <p:cTn id="25" dur="500" fill="hold"/>
                                        <p:tgtEl>
                                          <p:spTgt spid="60421"/>
                                        </p:tgtEl>
                                        <p:attrNameLst>
                                          <p:attrName>ppt_x</p:attrName>
                                        </p:attrNameLst>
                                      </p:cBhvr>
                                      <p:tavLst>
                                        <p:tav tm="0">
                                          <p:val>
                                            <p:strVal val="#ppt_x"/>
                                          </p:val>
                                        </p:tav>
                                        <p:tav tm="100000">
                                          <p:val>
                                            <p:strVal val="#ppt_x"/>
                                          </p:val>
                                        </p:tav>
                                      </p:tavLst>
                                    </p:anim>
                                    <p:anim calcmode="lin" valueType="num">
                                      <p:cBhvr additive="base">
                                        <p:cTn id="26" dur="500" fill="hold"/>
                                        <p:tgtEl>
                                          <p:spTgt spid="60421"/>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60428"/>
                                        </p:tgtEl>
                                        <p:attrNameLst>
                                          <p:attrName>style.visibility</p:attrName>
                                        </p:attrNameLst>
                                      </p:cBhvr>
                                      <p:to>
                                        <p:strVal val="visible"/>
                                      </p:to>
                                    </p:set>
                                    <p:anim calcmode="lin" valueType="num">
                                      <p:cBhvr additive="base">
                                        <p:cTn id="31" dur="500" fill="hold"/>
                                        <p:tgtEl>
                                          <p:spTgt spid="60428"/>
                                        </p:tgtEl>
                                        <p:attrNameLst>
                                          <p:attrName>ppt_x</p:attrName>
                                        </p:attrNameLst>
                                      </p:cBhvr>
                                      <p:tavLst>
                                        <p:tav tm="0">
                                          <p:val>
                                            <p:strVal val="#ppt_x"/>
                                          </p:val>
                                        </p:tav>
                                        <p:tav tm="100000">
                                          <p:val>
                                            <p:strVal val="#ppt_x"/>
                                          </p:val>
                                        </p:tav>
                                      </p:tavLst>
                                    </p:anim>
                                    <p:anim calcmode="lin" valueType="num">
                                      <p:cBhvr additive="base">
                                        <p:cTn id="32" dur="500" fill="hold"/>
                                        <p:tgtEl>
                                          <p:spTgt spid="60428"/>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60424"/>
                                        </p:tgtEl>
                                        <p:attrNameLst>
                                          <p:attrName>style.visibility</p:attrName>
                                        </p:attrNameLst>
                                      </p:cBhvr>
                                      <p:to>
                                        <p:strVal val="visible"/>
                                      </p:to>
                                    </p:set>
                                    <p:anim calcmode="lin" valueType="num">
                                      <p:cBhvr additive="base">
                                        <p:cTn id="37" dur="500" fill="hold"/>
                                        <p:tgtEl>
                                          <p:spTgt spid="60424"/>
                                        </p:tgtEl>
                                        <p:attrNameLst>
                                          <p:attrName>ppt_x</p:attrName>
                                        </p:attrNameLst>
                                      </p:cBhvr>
                                      <p:tavLst>
                                        <p:tav tm="0">
                                          <p:val>
                                            <p:strVal val="#ppt_x"/>
                                          </p:val>
                                        </p:tav>
                                        <p:tav tm="100000">
                                          <p:val>
                                            <p:strVal val="#ppt_x"/>
                                          </p:val>
                                        </p:tav>
                                      </p:tavLst>
                                    </p:anim>
                                    <p:anim calcmode="lin" valueType="num">
                                      <p:cBhvr additive="base">
                                        <p:cTn id="38" dur="500" fill="hold"/>
                                        <p:tgtEl>
                                          <p:spTgt spid="604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build="p" autoUpdateAnimBg="0"/>
      <p:bldP spid="6042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3" name="Rectangle 73"/>
          <p:cNvSpPr>
            <a:spLocks noChangeArrowheads="1"/>
          </p:cNvSpPr>
          <p:nvPr/>
        </p:nvSpPr>
        <p:spPr bwMode="auto">
          <a:xfrm>
            <a:off x="4114800" y="4191000"/>
            <a:ext cx="4495800" cy="1828800"/>
          </a:xfrm>
          <a:prstGeom prst="rect">
            <a:avLst/>
          </a:prstGeom>
          <a:solidFill>
            <a:srgbClr val="EAEAEA"/>
          </a:solidFill>
          <a:ln w="9525">
            <a:noFill/>
            <a:miter lim="800000"/>
            <a:headEnd/>
            <a:tailEnd/>
          </a:ln>
          <a:effectLst/>
        </p:spPr>
        <p:txBody>
          <a:bodyPr anchor="ctr">
            <a:spAutoFit/>
          </a:bodyPr>
          <a:lstStyle/>
          <a:p>
            <a:endParaRPr lang="fr-FR"/>
          </a:p>
        </p:txBody>
      </p:sp>
      <p:sp>
        <p:nvSpPr>
          <p:cNvPr id="61447" name="Text Box 7"/>
          <p:cNvSpPr txBox="1">
            <a:spLocks noChangeArrowheads="1"/>
          </p:cNvSpPr>
          <p:nvPr/>
        </p:nvSpPr>
        <p:spPr bwMode="auto">
          <a:xfrm>
            <a:off x="533400" y="990600"/>
            <a:ext cx="8077200" cy="457200"/>
          </a:xfrm>
          <a:prstGeom prst="rect">
            <a:avLst/>
          </a:prstGeom>
          <a:noFill/>
          <a:ln w="9525">
            <a:noFill/>
            <a:miter lim="800000"/>
            <a:headEnd/>
            <a:tailEnd/>
          </a:ln>
          <a:effectLst/>
        </p:spPr>
        <p:txBody>
          <a:bodyPr>
            <a:spAutoFit/>
          </a:bodyPr>
          <a:lstStyle/>
          <a:p>
            <a:pPr marL="381000" indent="-381000" algn="l">
              <a:buFontTx/>
              <a:buChar char="•"/>
            </a:pPr>
            <a:r>
              <a:rPr lang="fr-FR"/>
              <a:t>La transformée de </a:t>
            </a:r>
            <a:r>
              <a:rPr lang="fr-FR">
                <a:solidFill>
                  <a:srgbClr val="FF0000"/>
                </a:solidFill>
              </a:rPr>
              <a:t>l’impulsion de Dirac</a:t>
            </a:r>
            <a:r>
              <a:rPr lang="fr-FR"/>
              <a:t> est la fonction unité :</a:t>
            </a:r>
          </a:p>
        </p:txBody>
      </p:sp>
      <p:graphicFrame>
        <p:nvGraphicFramePr>
          <p:cNvPr id="74752" name="Object 0"/>
          <p:cNvGraphicFramePr>
            <a:graphicFrameLocks noChangeAspect="1"/>
          </p:cNvGraphicFramePr>
          <p:nvPr/>
        </p:nvGraphicFramePr>
        <p:xfrm>
          <a:off x="1873250" y="1371600"/>
          <a:ext cx="5154613" cy="841375"/>
        </p:xfrm>
        <a:graphic>
          <a:graphicData uri="http://schemas.openxmlformats.org/presentationml/2006/ole">
            <p:oleObj spid="_x0000_s51202" name="Equation" r:id="rId3" imgW="2019240" imgH="330120" progId="">
              <p:embed/>
            </p:oleObj>
          </a:graphicData>
        </a:graphic>
      </p:graphicFrame>
      <p:sp>
        <p:nvSpPr>
          <p:cNvPr id="61449" name="Text Box 9"/>
          <p:cNvSpPr txBox="1">
            <a:spLocks noChangeArrowheads="1"/>
          </p:cNvSpPr>
          <p:nvPr/>
        </p:nvSpPr>
        <p:spPr bwMode="auto">
          <a:xfrm>
            <a:off x="533400" y="2209800"/>
            <a:ext cx="7834313" cy="457200"/>
          </a:xfrm>
          <a:prstGeom prst="rect">
            <a:avLst/>
          </a:prstGeom>
          <a:noFill/>
          <a:ln w="9525">
            <a:noFill/>
            <a:miter lim="800000"/>
            <a:headEnd/>
            <a:tailEnd/>
          </a:ln>
          <a:effectLst/>
        </p:spPr>
        <p:txBody>
          <a:bodyPr wrap="none">
            <a:spAutoFit/>
          </a:bodyPr>
          <a:lstStyle/>
          <a:p>
            <a:pPr marL="361950" indent="-361950" algn="l">
              <a:buFontTx/>
              <a:buChar char="•"/>
            </a:pPr>
            <a:r>
              <a:rPr lang="fr-FR"/>
              <a:t>La transformée d’un </a:t>
            </a:r>
            <a:r>
              <a:rPr lang="fr-FR">
                <a:solidFill>
                  <a:srgbClr val="FF0000"/>
                </a:solidFill>
              </a:rPr>
              <a:t>peigne de Dirac</a:t>
            </a:r>
            <a:r>
              <a:rPr lang="fr-FR"/>
              <a:t> est un peigne de Dirac</a:t>
            </a:r>
          </a:p>
        </p:txBody>
      </p:sp>
      <p:graphicFrame>
        <p:nvGraphicFramePr>
          <p:cNvPr id="74753" name="Object 1"/>
          <p:cNvGraphicFramePr>
            <a:graphicFrameLocks noChangeAspect="1"/>
          </p:cNvGraphicFramePr>
          <p:nvPr/>
        </p:nvGraphicFramePr>
        <p:xfrm>
          <a:off x="685800" y="2654300"/>
          <a:ext cx="3657600" cy="774700"/>
        </p:xfrm>
        <a:graphic>
          <a:graphicData uri="http://schemas.openxmlformats.org/presentationml/2006/ole">
            <p:oleObj spid="_x0000_s51203" name="Equation" r:id="rId4" imgW="2031840" imgH="431640" progId="">
              <p:embed/>
            </p:oleObj>
          </a:graphicData>
        </a:graphic>
      </p:graphicFrame>
      <p:graphicFrame>
        <p:nvGraphicFramePr>
          <p:cNvPr id="74754" name="Object 2"/>
          <p:cNvGraphicFramePr>
            <a:graphicFrameLocks noChangeAspect="1"/>
          </p:cNvGraphicFramePr>
          <p:nvPr/>
        </p:nvGraphicFramePr>
        <p:xfrm>
          <a:off x="4343400" y="2611438"/>
          <a:ext cx="4267200" cy="817562"/>
        </p:xfrm>
        <a:graphic>
          <a:graphicData uri="http://schemas.openxmlformats.org/presentationml/2006/ole">
            <p:oleObj spid="_x0000_s51204" name="Equation" r:id="rId5" imgW="1955520" imgH="457200" progId="">
              <p:embed/>
            </p:oleObj>
          </a:graphicData>
        </a:graphic>
      </p:graphicFrame>
      <p:grpSp>
        <p:nvGrpSpPr>
          <p:cNvPr id="2" name="Group 37"/>
          <p:cNvGrpSpPr>
            <a:grpSpLocks/>
          </p:cNvGrpSpPr>
          <p:nvPr/>
        </p:nvGrpSpPr>
        <p:grpSpPr bwMode="auto">
          <a:xfrm>
            <a:off x="685800" y="4191000"/>
            <a:ext cx="2971800" cy="1828800"/>
            <a:chOff x="288" y="2448"/>
            <a:chExt cx="1872" cy="1152"/>
          </a:xfrm>
        </p:grpSpPr>
        <p:sp>
          <p:nvSpPr>
            <p:cNvPr id="61476" name="Rectangle 36"/>
            <p:cNvSpPr>
              <a:spLocks noChangeArrowheads="1"/>
            </p:cNvSpPr>
            <p:nvPr/>
          </p:nvSpPr>
          <p:spPr bwMode="auto">
            <a:xfrm>
              <a:off x="288" y="2448"/>
              <a:ext cx="1872" cy="1152"/>
            </a:xfrm>
            <a:prstGeom prst="rect">
              <a:avLst/>
            </a:prstGeom>
            <a:solidFill>
              <a:srgbClr val="EAEAEA"/>
            </a:solidFill>
            <a:ln w="9525">
              <a:noFill/>
              <a:miter lim="800000"/>
              <a:headEnd/>
              <a:tailEnd/>
            </a:ln>
            <a:effectLst/>
          </p:spPr>
          <p:txBody>
            <a:bodyPr anchor="ctr">
              <a:spAutoFit/>
            </a:bodyPr>
            <a:lstStyle/>
            <a:p>
              <a:endParaRPr lang="fr-FR"/>
            </a:p>
          </p:txBody>
        </p:sp>
        <p:sp>
          <p:nvSpPr>
            <p:cNvPr id="61464" name="Line 24"/>
            <p:cNvSpPr>
              <a:spLocks noChangeShapeType="1"/>
            </p:cNvSpPr>
            <p:nvPr/>
          </p:nvSpPr>
          <p:spPr bwMode="auto">
            <a:xfrm>
              <a:off x="1440" y="3360"/>
              <a:ext cx="672" cy="0"/>
            </a:xfrm>
            <a:prstGeom prst="line">
              <a:avLst/>
            </a:prstGeom>
            <a:noFill/>
            <a:ln w="9525">
              <a:solidFill>
                <a:schemeClr val="folHlink"/>
              </a:solidFill>
              <a:round/>
              <a:headEnd/>
              <a:tailEnd type="triangle" w="med" len="med"/>
            </a:ln>
            <a:effectLst/>
          </p:spPr>
          <p:txBody>
            <a:bodyPr>
              <a:spAutoFit/>
            </a:bodyPr>
            <a:lstStyle/>
            <a:p>
              <a:endParaRPr lang="fr-FR"/>
            </a:p>
          </p:txBody>
        </p:sp>
        <p:sp>
          <p:nvSpPr>
            <p:cNvPr id="61465" name="Line 25"/>
            <p:cNvSpPr>
              <a:spLocks noChangeShapeType="1"/>
            </p:cNvSpPr>
            <p:nvPr/>
          </p:nvSpPr>
          <p:spPr bwMode="auto">
            <a:xfrm flipV="1">
              <a:off x="1776" y="2496"/>
              <a:ext cx="0" cy="912"/>
            </a:xfrm>
            <a:prstGeom prst="line">
              <a:avLst/>
            </a:prstGeom>
            <a:noFill/>
            <a:ln w="9525">
              <a:solidFill>
                <a:schemeClr val="folHlink"/>
              </a:solidFill>
              <a:round/>
              <a:headEnd/>
              <a:tailEnd type="triangle" w="med" len="med"/>
            </a:ln>
            <a:effectLst/>
          </p:spPr>
          <p:txBody>
            <a:bodyPr>
              <a:spAutoFit/>
            </a:bodyPr>
            <a:lstStyle/>
            <a:p>
              <a:endParaRPr lang="fr-FR"/>
            </a:p>
          </p:txBody>
        </p:sp>
        <p:sp>
          <p:nvSpPr>
            <p:cNvPr id="61467" name="Line 27"/>
            <p:cNvSpPr>
              <a:spLocks noChangeShapeType="1"/>
            </p:cNvSpPr>
            <p:nvPr/>
          </p:nvSpPr>
          <p:spPr bwMode="auto">
            <a:xfrm flipV="1">
              <a:off x="1776" y="2640"/>
              <a:ext cx="0" cy="720"/>
            </a:xfrm>
            <a:prstGeom prst="line">
              <a:avLst/>
            </a:prstGeom>
            <a:noFill/>
            <a:ln w="28575">
              <a:solidFill>
                <a:schemeClr val="tx1"/>
              </a:solidFill>
              <a:round/>
              <a:headEnd/>
              <a:tailEnd type="arrow" w="med" len="med"/>
            </a:ln>
            <a:effectLst/>
          </p:spPr>
          <p:txBody>
            <a:bodyPr>
              <a:spAutoFit/>
            </a:bodyPr>
            <a:lstStyle/>
            <a:p>
              <a:endParaRPr lang="fr-FR"/>
            </a:p>
          </p:txBody>
        </p:sp>
        <p:sp>
          <p:nvSpPr>
            <p:cNvPr id="61468" name="Line 28"/>
            <p:cNvSpPr>
              <a:spLocks noChangeShapeType="1"/>
            </p:cNvSpPr>
            <p:nvPr/>
          </p:nvSpPr>
          <p:spPr bwMode="auto">
            <a:xfrm flipV="1">
              <a:off x="1776" y="2736"/>
              <a:ext cx="0" cy="624"/>
            </a:xfrm>
            <a:prstGeom prst="line">
              <a:avLst/>
            </a:prstGeom>
            <a:noFill/>
            <a:ln w="28575">
              <a:solidFill>
                <a:schemeClr val="tx1"/>
              </a:solidFill>
              <a:round/>
              <a:headEnd/>
              <a:tailEnd type="arrow" w="med" len="med"/>
            </a:ln>
            <a:effectLst/>
          </p:spPr>
          <p:txBody>
            <a:bodyPr>
              <a:spAutoFit/>
            </a:bodyPr>
            <a:lstStyle/>
            <a:p>
              <a:endParaRPr lang="fr-FR"/>
            </a:p>
          </p:txBody>
        </p:sp>
        <p:graphicFrame>
          <p:nvGraphicFramePr>
            <p:cNvPr id="74762" name="Object 10"/>
            <p:cNvGraphicFramePr>
              <a:graphicFrameLocks noChangeAspect="1"/>
            </p:cNvGraphicFramePr>
            <p:nvPr/>
          </p:nvGraphicFramePr>
          <p:xfrm>
            <a:off x="1876" y="2645"/>
            <a:ext cx="236" cy="235"/>
          </p:xfrm>
          <a:graphic>
            <a:graphicData uri="http://schemas.openxmlformats.org/presentationml/2006/ole">
              <p:oleObj spid="_x0000_s51212" name="Equation" r:id="rId6" imgW="291960" imgH="203040" progId="">
                <p:embed/>
              </p:oleObj>
            </a:graphicData>
          </a:graphic>
        </p:graphicFrame>
        <p:graphicFrame>
          <p:nvGraphicFramePr>
            <p:cNvPr id="74763" name="Object 11"/>
            <p:cNvGraphicFramePr>
              <a:graphicFrameLocks noChangeAspect="1"/>
            </p:cNvGraphicFramePr>
            <p:nvPr/>
          </p:nvGraphicFramePr>
          <p:xfrm>
            <a:off x="2016" y="3360"/>
            <a:ext cx="140" cy="240"/>
          </p:xfrm>
          <a:graphic>
            <a:graphicData uri="http://schemas.openxmlformats.org/presentationml/2006/ole">
              <p:oleObj spid="_x0000_s51213" name="Equation" r:id="rId7" imgW="88560" imgH="152280" progId="">
                <p:embed/>
              </p:oleObj>
            </a:graphicData>
          </a:graphic>
        </p:graphicFrame>
        <p:graphicFrame>
          <p:nvGraphicFramePr>
            <p:cNvPr id="74764" name="Object 12"/>
            <p:cNvGraphicFramePr>
              <a:graphicFrameLocks noChangeAspect="1"/>
            </p:cNvGraphicFramePr>
            <p:nvPr/>
          </p:nvGraphicFramePr>
          <p:xfrm>
            <a:off x="1701" y="3360"/>
            <a:ext cx="171" cy="240"/>
          </p:xfrm>
          <a:graphic>
            <a:graphicData uri="http://schemas.openxmlformats.org/presentationml/2006/ole">
              <p:oleObj spid="_x0000_s51214" name="Equation" r:id="rId8" imgW="126720" imgH="177480" progId="">
                <p:embed/>
              </p:oleObj>
            </a:graphicData>
          </a:graphic>
        </p:graphicFrame>
        <p:graphicFrame>
          <p:nvGraphicFramePr>
            <p:cNvPr id="74765" name="Object 13"/>
            <p:cNvGraphicFramePr>
              <a:graphicFrameLocks noChangeAspect="1"/>
            </p:cNvGraphicFramePr>
            <p:nvPr/>
          </p:nvGraphicFramePr>
          <p:xfrm>
            <a:off x="384" y="2509"/>
            <a:ext cx="1008" cy="1091"/>
          </p:xfrm>
          <a:graphic>
            <a:graphicData uri="http://schemas.openxmlformats.org/presentationml/2006/ole">
              <p:oleObj spid="_x0000_s51215" name="Equation" r:id="rId9" imgW="812520" imgH="799920" progId="">
                <p:embed/>
              </p:oleObj>
            </a:graphicData>
          </a:graphic>
        </p:graphicFrame>
      </p:grpSp>
      <p:grpSp>
        <p:nvGrpSpPr>
          <p:cNvPr id="3" name="Group 72"/>
          <p:cNvGrpSpPr>
            <a:grpSpLocks/>
          </p:cNvGrpSpPr>
          <p:nvPr/>
        </p:nvGrpSpPr>
        <p:grpSpPr bwMode="auto">
          <a:xfrm>
            <a:off x="4197350" y="4267200"/>
            <a:ext cx="4260850" cy="1752600"/>
            <a:chOff x="2592" y="2544"/>
            <a:chExt cx="2684" cy="1104"/>
          </a:xfrm>
        </p:grpSpPr>
        <p:sp>
          <p:nvSpPr>
            <p:cNvPr id="61511" name="Line 71"/>
            <p:cNvSpPr>
              <a:spLocks noChangeShapeType="1"/>
            </p:cNvSpPr>
            <p:nvPr/>
          </p:nvSpPr>
          <p:spPr bwMode="auto">
            <a:xfrm flipV="1">
              <a:off x="3744" y="2640"/>
              <a:ext cx="0" cy="816"/>
            </a:xfrm>
            <a:prstGeom prst="line">
              <a:avLst/>
            </a:prstGeom>
            <a:noFill/>
            <a:ln w="9525">
              <a:solidFill>
                <a:schemeClr val="folHlink"/>
              </a:solidFill>
              <a:round/>
              <a:headEnd/>
              <a:tailEnd type="triangle" w="med" len="med"/>
            </a:ln>
            <a:effectLst/>
          </p:spPr>
          <p:txBody>
            <a:bodyPr>
              <a:spAutoFit/>
            </a:bodyPr>
            <a:lstStyle/>
            <a:p>
              <a:endParaRPr lang="fr-FR"/>
            </a:p>
          </p:txBody>
        </p:sp>
        <p:sp>
          <p:nvSpPr>
            <p:cNvPr id="61478" name="Line 38"/>
            <p:cNvSpPr>
              <a:spLocks noChangeShapeType="1"/>
            </p:cNvSpPr>
            <p:nvPr/>
          </p:nvSpPr>
          <p:spPr bwMode="auto">
            <a:xfrm>
              <a:off x="2592" y="3408"/>
              <a:ext cx="2640" cy="0"/>
            </a:xfrm>
            <a:prstGeom prst="line">
              <a:avLst/>
            </a:prstGeom>
            <a:noFill/>
            <a:ln w="9525">
              <a:solidFill>
                <a:schemeClr val="folHlink"/>
              </a:solidFill>
              <a:round/>
              <a:headEnd/>
              <a:tailEnd type="triangle" w="med" len="med"/>
            </a:ln>
            <a:effectLst/>
          </p:spPr>
          <p:txBody>
            <a:bodyPr>
              <a:spAutoFit/>
            </a:bodyPr>
            <a:lstStyle/>
            <a:p>
              <a:endParaRPr lang="fr-FR"/>
            </a:p>
          </p:txBody>
        </p:sp>
        <p:grpSp>
          <p:nvGrpSpPr>
            <p:cNvPr id="4" name="Group 41"/>
            <p:cNvGrpSpPr>
              <a:grpSpLocks/>
            </p:cNvGrpSpPr>
            <p:nvPr/>
          </p:nvGrpSpPr>
          <p:grpSpPr bwMode="auto">
            <a:xfrm>
              <a:off x="2880" y="2832"/>
              <a:ext cx="0" cy="576"/>
              <a:chOff x="2880" y="2832"/>
              <a:chExt cx="0" cy="576"/>
            </a:xfrm>
          </p:grpSpPr>
          <p:sp>
            <p:nvSpPr>
              <p:cNvPr id="61479" name="Line 39"/>
              <p:cNvSpPr>
                <a:spLocks noChangeShapeType="1"/>
              </p:cNvSpPr>
              <p:nvPr/>
            </p:nvSpPr>
            <p:spPr bwMode="auto">
              <a:xfrm flipV="1">
                <a:off x="2880" y="2832"/>
                <a:ext cx="0" cy="576"/>
              </a:xfrm>
              <a:prstGeom prst="line">
                <a:avLst/>
              </a:prstGeom>
              <a:noFill/>
              <a:ln w="9525">
                <a:solidFill>
                  <a:schemeClr val="tx1"/>
                </a:solidFill>
                <a:round/>
                <a:headEnd/>
                <a:tailEnd type="arrow" w="med" len="med"/>
              </a:ln>
              <a:effectLst/>
            </p:spPr>
            <p:txBody>
              <a:bodyPr>
                <a:spAutoFit/>
              </a:bodyPr>
              <a:lstStyle/>
              <a:p>
                <a:endParaRPr lang="fr-FR"/>
              </a:p>
            </p:txBody>
          </p:sp>
          <p:sp>
            <p:nvSpPr>
              <p:cNvPr id="61480" name="Line 40"/>
              <p:cNvSpPr>
                <a:spLocks noChangeShapeType="1"/>
              </p:cNvSpPr>
              <p:nvPr/>
            </p:nvSpPr>
            <p:spPr bwMode="auto">
              <a:xfrm flipV="1">
                <a:off x="2880" y="2880"/>
                <a:ext cx="0" cy="480"/>
              </a:xfrm>
              <a:prstGeom prst="line">
                <a:avLst/>
              </a:prstGeom>
              <a:noFill/>
              <a:ln w="9525">
                <a:solidFill>
                  <a:schemeClr val="tx1"/>
                </a:solidFill>
                <a:round/>
                <a:headEnd/>
                <a:tailEnd type="arrow" w="med" len="med"/>
              </a:ln>
              <a:effectLst/>
            </p:spPr>
            <p:txBody>
              <a:bodyPr>
                <a:spAutoFit/>
              </a:bodyPr>
              <a:lstStyle/>
              <a:p>
                <a:endParaRPr lang="fr-FR"/>
              </a:p>
            </p:txBody>
          </p:sp>
        </p:grpSp>
        <p:grpSp>
          <p:nvGrpSpPr>
            <p:cNvPr id="5" name="Group 42"/>
            <p:cNvGrpSpPr>
              <a:grpSpLocks/>
            </p:cNvGrpSpPr>
            <p:nvPr/>
          </p:nvGrpSpPr>
          <p:grpSpPr bwMode="auto">
            <a:xfrm>
              <a:off x="3168" y="2832"/>
              <a:ext cx="0" cy="576"/>
              <a:chOff x="2880" y="2832"/>
              <a:chExt cx="0" cy="576"/>
            </a:xfrm>
          </p:grpSpPr>
          <p:sp>
            <p:nvSpPr>
              <p:cNvPr id="61483" name="Line 43"/>
              <p:cNvSpPr>
                <a:spLocks noChangeShapeType="1"/>
              </p:cNvSpPr>
              <p:nvPr/>
            </p:nvSpPr>
            <p:spPr bwMode="auto">
              <a:xfrm flipV="1">
                <a:off x="2880" y="2832"/>
                <a:ext cx="0" cy="576"/>
              </a:xfrm>
              <a:prstGeom prst="line">
                <a:avLst/>
              </a:prstGeom>
              <a:noFill/>
              <a:ln w="9525">
                <a:solidFill>
                  <a:schemeClr val="tx1"/>
                </a:solidFill>
                <a:round/>
                <a:headEnd/>
                <a:tailEnd type="arrow" w="med" len="med"/>
              </a:ln>
              <a:effectLst/>
            </p:spPr>
            <p:txBody>
              <a:bodyPr>
                <a:spAutoFit/>
              </a:bodyPr>
              <a:lstStyle/>
              <a:p>
                <a:endParaRPr lang="fr-FR"/>
              </a:p>
            </p:txBody>
          </p:sp>
          <p:sp>
            <p:nvSpPr>
              <p:cNvPr id="61484" name="Line 44"/>
              <p:cNvSpPr>
                <a:spLocks noChangeShapeType="1"/>
              </p:cNvSpPr>
              <p:nvPr/>
            </p:nvSpPr>
            <p:spPr bwMode="auto">
              <a:xfrm flipV="1">
                <a:off x="2880" y="2880"/>
                <a:ext cx="0" cy="480"/>
              </a:xfrm>
              <a:prstGeom prst="line">
                <a:avLst/>
              </a:prstGeom>
              <a:noFill/>
              <a:ln w="9525">
                <a:solidFill>
                  <a:schemeClr val="tx1"/>
                </a:solidFill>
                <a:round/>
                <a:headEnd/>
                <a:tailEnd type="arrow" w="med" len="med"/>
              </a:ln>
              <a:effectLst/>
            </p:spPr>
            <p:txBody>
              <a:bodyPr>
                <a:spAutoFit/>
              </a:bodyPr>
              <a:lstStyle/>
              <a:p>
                <a:endParaRPr lang="fr-FR"/>
              </a:p>
            </p:txBody>
          </p:sp>
        </p:grpSp>
        <p:grpSp>
          <p:nvGrpSpPr>
            <p:cNvPr id="6" name="Group 45"/>
            <p:cNvGrpSpPr>
              <a:grpSpLocks/>
            </p:cNvGrpSpPr>
            <p:nvPr/>
          </p:nvGrpSpPr>
          <p:grpSpPr bwMode="auto">
            <a:xfrm>
              <a:off x="3456" y="2832"/>
              <a:ext cx="0" cy="576"/>
              <a:chOff x="2880" y="2832"/>
              <a:chExt cx="0" cy="576"/>
            </a:xfrm>
          </p:grpSpPr>
          <p:sp>
            <p:nvSpPr>
              <p:cNvPr id="61486" name="Line 46"/>
              <p:cNvSpPr>
                <a:spLocks noChangeShapeType="1"/>
              </p:cNvSpPr>
              <p:nvPr/>
            </p:nvSpPr>
            <p:spPr bwMode="auto">
              <a:xfrm flipV="1">
                <a:off x="2880" y="2832"/>
                <a:ext cx="0" cy="576"/>
              </a:xfrm>
              <a:prstGeom prst="line">
                <a:avLst/>
              </a:prstGeom>
              <a:noFill/>
              <a:ln w="9525">
                <a:solidFill>
                  <a:schemeClr val="tx1"/>
                </a:solidFill>
                <a:round/>
                <a:headEnd/>
                <a:tailEnd type="arrow" w="med" len="med"/>
              </a:ln>
              <a:effectLst/>
            </p:spPr>
            <p:txBody>
              <a:bodyPr>
                <a:spAutoFit/>
              </a:bodyPr>
              <a:lstStyle/>
              <a:p>
                <a:endParaRPr lang="fr-FR"/>
              </a:p>
            </p:txBody>
          </p:sp>
          <p:sp>
            <p:nvSpPr>
              <p:cNvPr id="61487" name="Line 47"/>
              <p:cNvSpPr>
                <a:spLocks noChangeShapeType="1"/>
              </p:cNvSpPr>
              <p:nvPr/>
            </p:nvSpPr>
            <p:spPr bwMode="auto">
              <a:xfrm flipV="1">
                <a:off x="2880" y="2880"/>
                <a:ext cx="0" cy="480"/>
              </a:xfrm>
              <a:prstGeom prst="line">
                <a:avLst/>
              </a:prstGeom>
              <a:noFill/>
              <a:ln w="9525">
                <a:solidFill>
                  <a:schemeClr val="tx1"/>
                </a:solidFill>
                <a:round/>
                <a:headEnd/>
                <a:tailEnd type="arrow" w="med" len="med"/>
              </a:ln>
              <a:effectLst/>
            </p:spPr>
            <p:txBody>
              <a:bodyPr>
                <a:spAutoFit/>
              </a:bodyPr>
              <a:lstStyle/>
              <a:p>
                <a:endParaRPr lang="fr-FR"/>
              </a:p>
            </p:txBody>
          </p:sp>
        </p:grpSp>
        <p:grpSp>
          <p:nvGrpSpPr>
            <p:cNvPr id="7" name="Group 48"/>
            <p:cNvGrpSpPr>
              <a:grpSpLocks/>
            </p:cNvGrpSpPr>
            <p:nvPr/>
          </p:nvGrpSpPr>
          <p:grpSpPr bwMode="auto">
            <a:xfrm>
              <a:off x="3744" y="2832"/>
              <a:ext cx="0" cy="576"/>
              <a:chOff x="2880" y="2832"/>
              <a:chExt cx="0" cy="576"/>
            </a:xfrm>
          </p:grpSpPr>
          <p:sp>
            <p:nvSpPr>
              <p:cNvPr id="61489" name="Line 49"/>
              <p:cNvSpPr>
                <a:spLocks noChangeShapeType="1"/>
              </p:cNvSpPr>
              <p:nvPr/>
            </p:nvSpPr>
            <p:spPr bwMode="auto">
              <a:xfrm flipV="1">
                <a:off x="2880" y="2832"/>
                <a:ext cx="0" cy="576"/>
              </a:xfrm>
              <a:prstGeom prst="line">
                <a:avLst/>
              </a:prstGeom>
              <a:noFill/>
              <a:ln w="9525">
                <a:solidFill>
                  <a:schemeClr val="tx1"/>
                </a:solidFill>
                <a:round/>
                <a:headEnd/>
                <a:tailEnd type="arrow" w="med" len="med"/>
              </a:ln>
              <a:effectLst/>
            </p:spPr>
            <p:txBody>
              <a:bodyPr>
                <a:spAutoFit/>
              </a:bodyPr>
              <a:lstStyle/>
              <a:p>
                <a:endParaRPr lang="fr-FR"/>
              </a:p>
            </p:txBody>
          </p:sp>
          <p:sp>
            <p:nvSpPr>
              <p:cNvPr id="61490" name="Line 50"/>
              <p:cNvSpPr>
                <a:spLocks noChangeShapeType="1"/>
              </p:cNvSpPr>
              <p:nvPr/>
            </p:nvSpPr>
            <p:spPr bwMode="auto">
              <a:xfrm flipV="1">
                <a:off x="2880" y="2880"/>
                <a:ext cx="0" cy="480"/>
              </a:xfrm>
              <a:prstGeom prst="line">
                <a:avLst/>
              </a:prstGeom>
              <a:noFill/>
              <a:ln w="9525">
                <a:solidFill>
                  <a:schemeClr val="tx1"/>
                </a:solidFill>
                <a:round/>
                <a:headEnd/>
                <a:tailEnd type="arrow" w="med" len="med"/>
              </a:ln>
              <a:effectLst/>
            </p:spPr>
            <p:txBody>
              <a:bodyPr>
                <a:spAutoFit/>
              </a:bodyPr>
              <a:lstStyle/>
              <a:p>
                <a:endParaRPr lang="fr-FR"/>
              </a:p>
            </p:txBody>
          </p:sp>
        </p:grpSp>
        <p:grpSp>
          <p:nvGrpSpPr>
            <p:cNvPr id="8" name="Group 51"/>
            <p:cNvGrpSpPr>
              <a:grpSpLocks/>
            </p:cNvGrpSpPr>
            <p:nvPr/>
          </p:nvGrpSpPr>
          <p:grpSpPr bwMode="auto">
            <a:xfrm>
              <a:off x="4032" y="2832"/>
              <a:ext cx="0" cy="576"/>
              <a:chOff x="2880" y="2832"/>
              <a:chExt cx="0" cy="576"/>
            </a:xfrm>
          </p:grpSpPr>
          <p:sp>
            <p:nvSpPr>
              <p:cNvPr id="61492" name="Line 52"/>
              <p:cNvSpPr>
                <a:spLocks noChangeShapeType="1"/>
              </p:cNvSpPr>
              <p:nvPr/>
            </p:nvSpPr>
            <p:spPr bwMode="auto">
              <a:xfrm flipV="1">
                <a:off x="2880" y="2832"/>
                <a:ext cx="0" cy="576"/>
              </a:xfrm>
              <a:prstGeom prst="line">
                <a:avLst/>
              </a:prstGeom>
              <a:noFill/>
              <a:ln w="9525">
                <a:solidFill>
                  <a:schemeClr val="tx1"/>
                </a:solidFill>
                <a:round/>
                <a:headEnd/>
                <a:tailEnd type="arrow" w="med" len="med"/>
              </a:ln>
              <a:effectLst/>
            </p:spPr>
            <p:txBody>
              <a:bodyPr>
                <a:spAutoFit/>
              </a:bodyPr>
              <a:lstStyle/>
              <a:p>
                <a:endParaRPr lang="fr-FR"/>
              </a:p>
            </p:txBody>
          </p:sp>
          <p:sp>
            <p:nvSpPr>
              <p:cNvPr id="61493" name="Line 53"/>
              <p:cNvSpPr>
                <a:spLocks noChangeShapeType="1"/>
              </p:cNvSpPr>
              <p:nvPr/>
            </p:nvSpPr>
            <p:spPr bwMode="auto">
              <a:xfrm flipV="1">
                <a:off x="2880" y="2880"/>
                <a:ext cx="0" cy="480"/>
              </a:xfrm>
              <a:prstGeom prst="line">
                <a:avLst/>
              </a:prstGeom>
              <a:noFill/>
              <a:ln w="9525">
                <a:solidFill>
                  <a:schemeClr val="tx1"/>
                </a:solidFill>
                <a:round/>
                <a:headEnd/>
                <a:tailEnd type="arrow" w="med" len="med"/>
              </a:ln>
              <a:effectLst/>
            </p:spPr>
            <p:txBody>
              <a:bodyPr>
                <a:spAutoFit/>
              </a:bodyPr>
              <a:lstStyle/>
              <a:p>
                <a:endParaRPr lang="fr-FR"/>
              </a:p>
            </p:txBody>
          </p:sp>
        </p:grpSp>
        <p:grpSp>
          <p:nvGrpSpPr>
            <p:cNvPr id="9" name="Group 54"/>
            <p:cNvGrpSpPr>
              <a:grpSpLocks/>
            </p:cNvGrpSpPr>
            <p:nvPr/>
          </p:nvGrpSpPr>
          <p:grpSpPr bwMode="auto">
            <a:xfrm>
              <a:off x="4320" y="2832"/>
              <a:ext cx="0" cy="576"/>
              <a:chOff x="2880" y="2832"/>
              <a:chExt cx="0" cy="576"/>
            </a:xfrm>
          </p:grpSpPr>
          <p:sp>
            <p:nvSpPr>
              <p:cNvPr id="61495" name="Line 55"/>
              <p:cNvSpPr>
                <a:spLocks noChangeShapeType="1"/>
              </p:cNvSpPr>
              <p:nvPr/>
            </p:nvSpPr>
            <p:spPr bwMode="auto">
              <a:xfrm flipV="1">
                <a:off x="2880" y="2832"/>
                <a:ext cx="0" cy="576"/>
              </a:xfrm>
              <a:prstGeom prst="line">
                <a:avLst/>
              </a:prstGeom>
              <a:noFill/>
              <a:ln w="9525">
                <a:solidFill>
                  <a:schemeClr val="tx1"/>
                </a:solidFill>
                <a:round/>
                <a:headEnd/>
                <a:tailEnd type="arrow" w="med" len="med"/>
              </a:ln>
              <a:effectLst/>
            </p:spPr>
            <p:txBody>
              <a:bodyPr>
                <a:spAutoFit/>
              </a:bodyPr>
              <a:lstStyle/>
              <a:p>
                <a:endParaRPr lang="fr-FR"/>
              </a:p>
            </p:txBody>
          </p:sp>
          <p:sp>
            <p:nvSpPr>
              <p:cNvPr id="61496" name="Line 56"/>
              <p:cNvSpPr>
                <a:spLocks noChangeShapeType="1"/>
              </p:cNvSpPr>
              <p:nvPr/>
            </p:nvSpPr>
            <p:spPr bwMode="auto">
              <a:xfrm flipV="1">
                <a:off x="2880" y="2880"/>
                <a:ext cx="0" cy="480"/>
              </a:xfrm>
              <a:prstGeom prst="line">
                <a:avLst/>
              </a:prstGeom>
              <a:noFill/>
              <a:ln w="9525">
                <a:solidFill>
                  <a:schemeClr val="tx1"/>
                </a:solidFill>
                <a:round/>
                <a:headEnd/>
                <a:tailEnd type="arrow" w="med" len="med"/>
              </a:ln>
              <a:effectLst/>
            </p:spPr>
            <p:txBody>
              <a:bodyPr>
                <a:spAutoFit/>
              </a:bodyPr>
              <a:lstStyle/>
              <a:p>
                <a:endParaRPr lang="fr-FR"/>
              </a:p>
            </p:txBody>
          </p:sp>
        </p:grpSp>
        <p:grpSp>
          <p:nvGrpSpPr>
            <p:cNvPr id="10" name="Group 57"/>
            <p:cNvGrpSpPr>
              <a:grpSpLocks/>
            </p:cNvGrpSpPr>
            <p:nvPr/>
          </p:nvGrpSpPr>
          <p:grpSpPr bwMode="auto">
            <a:xfrm>
              <a:off x="4608" y="2832"/>
              <a:ext cx="0" cy="576"/>
              <a:chOff x="2880" y="2832"/>
              <a:chExt cx="0" cy="576"/>
            </a:xfrm>
          </p:grpSpPr>
          <p:sp>
            <p:nvSpPr>
              <p:cNvPr id="61498" name="Line 58"/>
              <p:cNvSpPr>
                <a:spLocks noChangeShapeType="1"/>
              </p:cNvSpPr>
              <p:nvPr/>
            </p:nvSpPr>
            <p:spPr bwMode="auto">
              <a:xfrm flipV="1">
                <a:off x="2880" y="2832"/>
                <a:ext cx="0" cy="576"/>
              </a:xfrm>
              <a:prstGeom prst="line">
                <a:avLst/>
              </a:prstGeom>
              <a:noFill/>
              <a:ln w="9525">
                <a:solidFill>
                  <a:schemeClr val="tx1"/>
                </a:solidFill>
                <a:round/>
                <a:headEnd/>
                <a:tailEnd type="arrow" w="med" len="med"/>
              </a:ln>
              <a:effectLst/>
            </p:spPr>
            <p:txBody>
              <a:bodyPr>
                <a:spAutoFit/>
              </a:bodyPr>
              <a:lstStyle/>
              <a:p>
                <a:endParaRPr lang="fr-FR"/>
              </a:p>
            </p:txBody>
          </p:sp>
          <p:sp>
            <p:nvSpPr>
              <p:cNvPr id="61499" name="Line 59"/>
              <p:cNvSpPr>
                <a:spLocks noChangeShapeType="1"/>
              </p:cNvSpPr>
              <p:nvPr/>
            </p:nvSpPr>
            <p:spPr bwMode="auto">
              <a:xfrm flipV="1">
                <a:off x="2880" y="2880"/>
                <a:ext cx="0" cy="480"/>
              </a:xfrm>
              <a:prstGeom prst="line">
                <a:avLst/>
              </a:prstGeom>
              <a:noFill/>
              <a:ln w="9525">
                <a:solidFill>
                  <a:schemeClr val="tx1"/>
                </a:solidFill>
                <a:round/>
                <a:headEnd/>
                <a:tailEnd type="arrow" w="med" len="med"/>
              </a:ln>
              <a:effectLst/>
            </p:spPr>
            <p:txBody>
              <a:bodyPr>
                <a:spAutoFit/>
              </a:bodyPr>
              <a:lstStyle/>
              <a:p>
                <a:endParaRPr lang="fr-FR"/>
              </a:p>
            </p:txBody>
          </p:sp>
        </p:grpSp>
        <p:grpSp>
          <p:nvGrpSpPr>
            <p:cNvPr id="11" name="Group 60"/>
            <p:cNvGrpSpPr>
              <a:grpSpLocks/>
            </p:cNvGrpSpPr>
            <p:nvPr/>
          </p:nvGrpSpPr>
          <p:grpSpPr bwMode="auto">
            <a:xfrm>
              <a:off x="4896" y="2832"/>
              <a:ext cx="0" cy="576"/>
              <a:chOff x="2880" y="2832"/>
              <a:chExt cx="0" cy="576"/>
            </a:xfrm>
          </p:grpSpPr>
          <p:sp>
            <p:nvSpPr>
              <p:cNvPr id="61501" name="Line 61"/>
              <p:cNvSpPr>
                <a:spLocks noChangeShapeType="1"/>
              </p:cNvSpPr>
              <p:nvPr/>
            </p:nvSpPr>
            <p:spPr bwMode="auto">
              <a:xfrm flipV="1">
                <a:off x="2880" y="2832"/>
                <a:ext cx="0" cy="576"/>
              </a:xfrm>
              <a:prstGeom prst="line">
                <a:avLst/>
              </a:prstGeom>
              <a:noFill/>
              <a:ln w="9525">
                <a:solidFill>
                  <a:schemeClr val="tx1"/>
                </a:solidFill>
                <a:round/>
                <a:headEnd/>
                <a:tailEnd type="arrow" w="med" len="med"/>
              </a:ln>
              <a:effectLst/>
            </p:spPr>
            <p:txBody>
              <a:bodyPr>
                <a:spAutoFit/>
              </a:bodyPr>
              <a:lstStyle/>
              <a:p>
                <a:endParaRPr lang="fr-FR"/>
              </a:p>
            </p:txBody>
          </p:sp>
          <p:sp>
            <p:nvSpPr>
              <p:cNvPr id="61502" name="Line 62"/>
              <p:cNvSpPr>
                <a:spLocks noChangeShapeType="1"/>
              </p:cNvSpPr>
              <p:nvPr/>
            </p:nvSpPr>
            <p:spPr bwMode="auto">
              <a:xfrm flipV="1">
                <a:off x="2880" y="2880"/>
                <a:ext cx="0" cy="480"/>
              </a:xfrm>
              <a:prstGeom prst="line">
                <a:avLst/>
              </a:prstGeom>
              <a:noFill/>
              <a:ln w="9525">
                <a:solidFill>
                  <a:schemeClr val="tx1"/>
                </a:solidFill>
                <a:round/>
                <a:headEnd/>
                <a:tailEnd type="arrow" w="med" len="med"/>
              </a:ln>
              <a:effectLst/>
            </p:spPr>
            <p:txBody>
              <a:bodyPr>
                <a:spAutoFit/>
              </a:bodyPr>
              <a:lstStyle/>
              <a:p>
                <a:endParaRPr lang="fr-FR"/>
              </a:p>
            </p:txBody>
          </p:sp>
        </p:grpSp>
        <p:graphicFrame>
          <p:nvGraphicFramePr>
            <p:cNvPr id="74755" name="Object 3"/>
            <p:cNvGraphicFramePr>
              <a:graphicFrameLocks noChangeAspect="1"/>
            </p:cNvGraphicFramePr>
            <p:nvPr/>
          </p:nvGraphicFramePr>
          <p:xfrm>
            <a:off x="5136" y="3408"/>
            <a:ext cx="140" cy="240"/>
          </p:xfrm>
          <a:graphic>
            <a:graphicData uri="http://schemas.openxmlformats.org/presentationml/2006/ole">
              <p:oleObj spid="_x0000_s51205" name="Equation" r:id="rId10" imgW="88560" imgH="152280" progId="">
                <p:embed/>
              </p:oleObj>
            </a:graphicData>
          </a:graphic>
        </p:graphicFrame>
        <p:graphicFrame>
          <p:nvGraphicFramePr>
            <p:cNvPr id="74756" name="Object 4"/>
            <p:cNvGraphicFramePr>
              <a:graphicFrameLocks noChangeAspect="1"/>
            </p:cNvGraphicFramePr>
            <p:nvPr/>
          </p:nvGraphicFramePr>
          <p:xfrm>
            <a:off x="3668" y="3408"/>
            <a:ext cx="172" cy="240"/>
          </p:xfrm>
          <a:graphic>
            <a:graphicData uri="http://schemas.openxmlformats.org/presentationml/2006/ole">
              <p:oleObj spid="_x0000_s51206" name="Equation" r:id="rId11" imgW="126720" imgH="177480" progId="">
                <p:embed/>
              </p:oleObj>
            </a:graphicData>
          </a:graphic>
        </p:graphicFrame>
        <p:graphicFrame>
          <p:nvGraphicFramePr>
            <p:cNvPr id="74757" name="Object 5"/>
            <p:cNvGraphicFramePr>
              <a:graphicFrameLocks noChangeAspect="1"/>
            </p:cNvGraphicFramePr>
            <p:nvPr/>
          </p:nvGraphicFramePr>
          <p:xfrm>
            <a:off x="3984" y="3408"/>
            <a:ext cx="190" cy="223"/>
          </p:xfrm>
          <a:graphic>
            <a:graphicData uri="http://schemas.openxmlformats.org/presentationml/2006/ole">
              <p:oleObj spid="_x0000_s51207" name="Equation" r:id="rId12" imgW="139680" imgH="164880" progId="">
                <p:embed/>
              </p:oleObj>
            </a:graphicData>
          </a:graphic>
        </p:graphicFrame>
        <p:graphicFrame>
          <p:nvGraphicFramePr>
            <p:cNvPr id="74758" name="Object 6"/>
            <p:cNvGraphicFramePr>
              <a:graphicFrameLocks noChangeAspect="1"/>
            </p:cNvGraphicFramePr>
            <p:nvPr/>
          </p:nvGraphicFramePr>
          <p:xfrm>
            <a:off x="4176" y="3408"/>
            <a:ext cx="294" cy="223"/>
          </p:xfrm>
          <a:graphic>
            <a:graphicData uri="http://schemas.openxmlformats.org/presentationml/2006/ole">
              <p:oleObj spid="_x0000_s51208" name="Equation" r:id="rId13" imgW="215640" imgH="164880" progId="">
                <p:embed/>
              </p:oleObj>
            </a:graphicData>
          </a:graphic>
        </p:graphicFrame>
        <p:graphicFrame>
          <p:nvGraphicFramePr>
            <p:cNvPr id="74759" name="Object 7"/>
            <p:cNvGraphicFramePr>
              <a:graphicFrameLocks noChangeAspect="1"/>
            </p:cNvGraphicFramePr>
            <p:nvPr/>
          </p:nvGraphicFramePr>
          <p:xfrm>
            <a:off x="4506" y="3400"/>
            <a:ext cx="294" cy="240"/>
          </p:xfrm>
          <a:graphic>
            <a:graphicData uri="http://schemas.openxmlformats.org/presentationml/2006/ole">
              <p:oleObj spid="_x0000_s51209" name="Equation" r:id="rId14" imgW="215640" imgH="177480" progId="">
                <p:embed/>
              </p:oleObj>
            </a:graphicData>
          </a:graphic>
        </p:graphicFrame>
        <p:graphicFrame>
          <p:nvGraphicFramePr>
            <p:cNvPr id="74760" name="Object 8"/>
            <p:cNvGraphicFramePr>
              <a:graphicFrameLocks noChangeAspect="1"/>
            </p:cNvGraphicFramePr>
            <p:nvPr/>
          </p:nvGraphicFramePr>
          <p:xfrm>
            <a:off x="3312" y="3408"/>
            <a:ext cx="346" cy="223"/>
          </p:xfrm>
          <a:graphic>
            <a:graphicData uri="http://schemas.openxmlformats.org/presentationml/2006/ole">
              <p:oleObj spid="_x0000_s51210" name="Equation" r:id="rId15" imgW="253800" imgH="164880" progId="">
                <p:embed/>
              </p:oleObj>
            </a:graphicData>
          </a:graphic>
        </p:graphicFrame>
        <p:graphicFrame>
          <p:nvGraphicFramePr>
            <p:cNvPr id="74761" name="Object 9"/>
            <p:cNvGraphicFramePr>
              <a:graphicFrameLocks noChangeAspect="1"/>
            </p:cNvGraphicFramePr>
            <p:nvPr/>
          </p:nvGraphicFramePr>
          <p:xfrm>
            <a:off x="3888" y="2544"/>
            <a:ext cx="672" cy="208"/>
          </p:xfrm>
          <a:graphic>
            <a:graphicData uri="http://schemas.openxmlformats.org/presentationml/2006/ole">
              <p:oleObj spid="_x0000_s51211" name="Equation" r:id="rId16" imgW="698400" imgH="215640" progId="">
                <p:embed/>
              </p:oleObj>
            </a:graphicData>
          </a:graphic>
        </p:graphicFrame>
      </p:grpSp>
      <p:sp>
        <p:nvSpPr>
          <p:cNvPr id="61514" name="Text Box 74"/>
          <p:cNvSpPr txBox="1">
            <a:spLocks noChangeArrowheads="1"/>
          </p:cNvSpPr>
          <p:nvPr/>
        </p:nvSpPr>
        <p:spPr bwMode="auto">
          <a:xfrm>
            <a:off x="969963" y="3810000"/>
            <a:ext cx="2535237" cy="457200"/>
          </a:xfrm>
          <a:prstGeom prst="rect">
            <a:avLst/>
          </a:prstGeom>
          <a:noFill/>
          <a:ln w="9525">
            <a:noFill/>
            <a:miter lim="800000"/>
            <a:headEnd/>
            <a:tailEnd/>
          </a:ln>
          <a:effectLst/>
        </p:spPr>
        <p:txBody>
          <a:bodyPr wrap="none">
            <a:spAutoFit/>
          </a:bodyPr>
          <a:lstStyle/>
          <a:p>
            <a:pPr algn="l"/>
            <a:r>
              <a:rPr lang="fr-FR"/>
              <a:t>Impulsion de Dirac</a:t>
            </a:r>
          </a:p>
        </p:txBody>
      </p:sp>
      <p:sp>
        <p:nvSpPr>
          <p:cNvPr id="61515" name="Text Box 75"/>
          <p:cNvSpPr txBox="1">
            <a:spLocks noChangeArrowheads="1"/>
          </p:cNvSpPr>
          <p:nvPr/>
        </p:nvSpPr>
        <p:spPr bwMode="auto">
          <a:xfrm>
            <a:off x="5033963" y="3643314"/>
            <a:ext cx="2128837" cy="369332"/>
          </a:xfrm>
          <a:prstGeom prst="rect">
            <a:avLst/>
          </a:prstGeom>
          <a:noFill/>
          <a:ln w="9525">
            <a:noFill/>
            <a:miter lim="800000"/>
            <a:headEnd/>
            <a:tailEnd/>
          </a:ln>
          <a:effectLst/>
        </p:spPr>
        <p:txBody>
          <a:bodyPr wrap="square">
            <a:spAutoFit/>
          </a:bodyPr>
          <a:lstStyle/>
          <a:p>
            <a:pPr algn="l"/>
            <a:r>
              <a:rPr lang="fr-FR" dirty="0"/>
              <a:t>Peigne de Dirac</a:t>
            </a:r>
          </a:p>
        </p:txBody>
      </p:sp>
      <p:sp>
        <p:nvSpPr>
          <p:cNvPr id="55" name="ZoneTexte 54"/>
          <p:cNvSpPr txBox="1"/>
          <p:nvPr/>
        </p:nvSpPr>
        <p:spPr>
          <a:xfrm>
            <a:off x="357158" y="357166"/>
            <a:ext cx="5429288" cy="461665"/>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100" b="1" dirty="0" smtClean="0"/>
              <a:t>1-2-2.</a:t>
            </a:r>
            <a:r>
              <a:rPr lang="fr-FR" sz="2400" dirty="0" smtClean="0"/>
              <a:t> </a:t>
            </a:r>
            <a:r>
              <a:rPr lang="fr-FR" sz="2100" b="1" dirty="0" smtClean="0"/>
              <a:t>Quelques transformées de Fourier</a:t>
            </a:r>
          </a:p>
        </p:txBody>
      </p:sp>
      <p:sp>
        <p:nvSpPr>
          <p:cNvPr id="56" name="Espace réservé du numéro de diapositive 1"/>
          <p:cNvSpPr>
            <a:spLocks noGrp="1"/>
          </p:cNvSpPr>
          <p:nvPr>
            <p:ph type="sldNum" sz="quarter" idx="4294967295"/>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a:lstStyle/>
          <a:p>
            <a:r>
              <a:rPr lang="fr-FR" dirty="0" smtClean="0">
                <a:solidFill>
                  <a:schemeClr val="bg1"/>
                </a:solidFill>
              </a:rPr>
              <a:t>8</a:t>
            </a:r>
            <a:endParaRPr lang="fr-FR" dirty="0">
              <a:solidFill>
                <a:schemeClr val="bg1"/>
              </a:solidFill>
            </a:endParaRPr>
          </a:p>
        </p:txBody>
      </p:sp>
      <p:pic>
        <p:nvPicPr>
          <p:cNvPr id="51216" name="Picture 16"/>
          <p:cNvPicPr>
            <a:picLocks noChangeAspect="1" noChangeArrowheads="1"/>
          </p:cNvPicPr>
          <p:nvPr/>
        </p:nvPicPr>
        <p:blipFill>
          <a:blip r:embed="rId17"/>
          <a:srcRect/>
          <a:stretch>
            <a:fillRect/>
          </a:stretch>
        </p:blipFill>
        <p:spPr bwMode="auto">
          <a:xfrm>
            <a:off x="8143900" y="6000768"/>
            <a:ext cx="430966" cy="285751"/>
          </a:xfrm>
          <a:prstGeom prst="rect">
            <a:avLst/>
          </a:prstGeom>
          <a:noFill/>
          <a:ln w="9525">
            <a:noFill/>
            <a:miter lim="800000"/>
            <a:headEnd/>
            <a:tailEnd/>
          </a:ln>
          <a:effectLst/>
        </p:spPr>
      </p:pic>
      <p:pic>
        <p:nvPicPr>
          <p:cNvPr id="51217" name="Picture 17"/>
          <p:cNvPicPr>
            <a:picLocks noChangeAspect="1" noChangeArrowheads="1"/>
          </p:cNvPicPr>
          <p:nvPr/>
        </p:nvPicPr>
        <p:blipFill>
          <a:blip r:embed="rId17"/>
          <a:srcRect/>
          <a:stretch>
            <a:fillRect/>
          </a:stretch>
        </p:blipFill>
        <p:spPr bwMode="auto">
          <a:xfrm>
            <a:off x="8501090" y="5786454"/>
            <a:ext cx="260257" cy="43814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wd">
                                    <p:tmPct val="100000"/>
                                  </p:iterate>
                                  <p:childTnLst>
                                    <p:set>
                                      <p:cBhvr>
                                        <p:cTn id="6" dur="1" fill="hold">
                                          <p:stCondLst>
                                            <p:cond delay="0"/>
                                          </p:stCondLst>
                                        </p:cTn>
                                        <p:tgtEl>
                                          <p:spTgt spid="61449"/>
                                        </p:tgtEl>
                                        <p:attrNameLst>
                                          <p:attrName>style.visibility</p:attrName>
                                        </p:attrNameLst>
                                      </p:cBhvr>
                                      <p:to>
                                        <p:strVal val="visible"/>
                                      </p:to>
                                    </p:set>
                                    <p:anim calcmode="lin" valueType="num">
                                      <p:cBhvr additive="base">
                                        <p:cTn id="7" dur="300" fill="hold"/>
                                        <p:tgtEl>
                                          <p:spTgt spid="61449"/>
                                        </p:tgtEl>
                                        <p:attrNameLst>
                                          <p:attrName>ppt_x</p:attrName>
                                        </p:attrNameLst>
                                      </p:cBhvr>
                                      <p:tavLst>
                                        <p:tav tm="0">
                                          <p:val>
                                            <p:strVal val="#ppt_x"/>
                                          </p:val>
                                        </p:tav>
                                        <p:tav tm="100000">
                                          <p:val>
                                            <p:strVal val="#ppt_x"/>
                                          </p:val>
                                        </p:tav>
                                      </p:tavLst>
                                    </p:anim>
                                    <p:anim calcmode="lin" valueType="num">
                                      <p:cBhvr additive="base">
                                        <p:cTn id="8" dur="300" fill="hold"/>
                                        <p:tgtEl>
                                          <p:spTgt spid="614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74753"/>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0"/>
                                  </p:stCondLst>
                                  <p:childTnLst>
                                    <p:set>
                                      <p:cBhvr>
                                        <p:cTn id="15" dur="1" fill="hold">
                                          <p:stCondLst>
                                            <p:cond delay="499"/>
                                          </p:stCondLst>
                                        </p:cTn>
                                        <p:tgtEl>
                                          <p:spTgt spid="747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 name="Espace réservé du numéro de diapositive 3"/>
          <p:cNvSpPr>
            <a:spLocks noGrp="1"/>
          </p:cNvSpPr>
          <p:nvPr>
            <p:ph type="sldNum" sz="quarter" idx="4294967295"/>
          </p:nvPr>
        </p:nvSpPr>
        <p:spPr>
          <a:xfrm>
            <a:off x="7696200" y="6096000"/>
            <a:ext cx="914400" cy="304800"/>
          </a:xfrm>
          <a:prstGeom prst="rect">
            <a:avLst/>
          </a:prstGeom>
        </p:spPr>
        <p:txBody>
          <a:bodyPr/>
          <a:lstStyle/>
          <a:p>
            <a:r>
              <a:rPr lang="fr-FR"/>
              <a:t>Page </a:t>
            </a:r>
            <a:fld id="{DFBEDC82-BC20-4251-A7B8-FA1D2D5DEDDB}" type="slidenum">
              <a:rPr lang="fr-FR"/>
              <a:pPr/>
              <a:t>12</a:t>
            </a:fld>
            <a:endParaRPr lang="fr-FR"/>
          </a:p>
        </p:txBody>
      </p:sp>
      <p:sp>
        <p:nvSpPr>
          <p:cNvPr id="68611" name="Rectangle 1027"/>
          <p:cNvSpPr>
            <a:spLocks noGrp="1" noChangeArrowheads="1"/>
          </p:cNvSpPr>
          <p:nvPr>
            <p:ph type="body" idx="1"/>
          </p:nvPr>
        </p:nvSpPr>
        <p:spPr>
          <a:xfrm>
            <a:off x="457200" y="990600"/>
            <a:ext cx="7848600" cy="457200"/>
          </a:xfrm>
          <a:noFill/>
          <a:ln/>
        </p:spPr>
        <p:txBody>
          <a:bodyPr>
            <a:normAutofit fontScale="92500"/>
          </a:bodyPr>
          <a:lstStyle/>
          <a:p>
            <a:pPr marL="381000" indent="-381000"/>
            <a:r>
              <a:rPr lang="fr-FR" sz="2400"/>
              <a:t>la transformée du cosinus est constituée de deux </a:t>
            </a:r>
            <a:r>
              <a:rPr lang="fr-FR" sz="2400">
                <a:solidFill>
                  <a:srgbClr val="FF0000"/>
                </a:solidFill>
              </a:rPr>
              <a:t>raies</a:t>
            </a:r>
            <a:r>
              <a:rPr lang="fr-FR" sz="2400"/>
              <a:t> :</a:t>
            </a:r>
          </a:p>
        </p:txBody>
      </p:sp>
      <p:graphicFrame>
        <p:nvGraphicFramePr>
          <p:cNvPr id="75776" name="Object 1024"/>
          <p:cNvGraphicFramePr>
            <a:graphicFrameLocks noChangeAspect="1"/>
          </p:cNvGraphicFramePr>
          <p:nvPr/>
        </p:nvGraphicFramePr>
        <p:xfrm>
          <a:off x="495300" y="1431925"/>
          <a:ext cx="5030788" cy="854075"/>
        </p:xfrm>
        <a:graphic>
          <a:graphicData uri="http://schemas.openxmlformats.org/presentationml/2006/ole">
            <p:oleObj spid="_x0000_s53250" name="Equation" r:id="rId3" imgW="2476440" imgH="419040" progId="">
              <p:embed/>
            </p:oleObj>
          </a:graphicData>
        </a:graphic>
      </p:graphicFrame>
      <p:graphicFrame>
        <p:nvGraphicFramePr>
          <p:cNvPr id="75777" name="Object 1025"/>
          <p:cNvGraphicFramePr>
            <a:graphicFrameLocks noChangeAspect="1"/>
          </p:cNvGraphicFramePr>
          <p:nvPr/>
        </p:nvGraphicFramePr>
        <p:xfrm>
          <a:off x="5464175" y="1447800"/>
          <a:ext cx="3451225" cy="838200"/>
        </p:xfrm>
        <a:graphic>
          <a:graphicData uri="http://schemas.openxmlformats.org/presentationml/2006/ole">
            <p:oleObj spid="_x0000_s53251" name="Equation" r:id="rId4" imgW="1993680" imgH="406080" progId="">
              <p:embed/>
            </p:oleObj>
          </a:graphicData>
        </a:graphic>
      </p:graphicFrame>
      <p:sp>
        <p:nvSpPr>
          <p:cNvPr id="68620" name="Text Box 1036"/>
          <p:cNvSpPr txBox="1">
            <a:spLocks noChangeArrowheads="1"/>
          </p:cNvSpPr>
          <p:nvPr/>
        </p:nvSpPr>
        <p:spPr bwMode="auto">
          <a:xfrm>
            <a:off x="533400" y="3276600"/>
            <a:ext cx="6858000" cy="457200"/>
          </a:xfrm>
          <a:prstGeom prst="rect">
            <a:avLst/>
          </a:prstGeom>
          <a:noFill/>
          <a:ln w="9525">
            <a:noFill/>
            <a:miter lim="800000"/>
            <a:headEnd/>
            <a:tailEnd/>
          </a:ln>
          <a:effectLst/>
        </p:spPr>
        <p:txBody>
          <a:bodyPr>
            <a:spAutoFit/>
          </a:bodyPr>
          <a:lstStyle/>
          <a:p>
            <a:pPr indent="25400" algn="l">
              <a:buFontTx/>
              <a:buChar char="•"/>
            </a:pPr>
            <a:r>
              <a:rPr lang="fr-FR"/>
              <a:t>   La transformée d’un rectangle est un </a:t>
            </a:r>
            <a:r>
              <a:rPr lang="fr-FR">
                <a:solidFill>
                  <a:srgbClr val="FF0000"/>
                </a:solidFill>
              </a:rPr>
              <a:t>sinus cardinal</a:t>
            </a:r>
            <a:endParaRPr lang="fr-FR"/>
          </a:p>
        </p:txBody>
      </p:sp>
      <p:graphicFrame>
        <p:nvGraphicFramePr>
          <p:cNvPr id="75778" name="Object 1026"/>
          <p:cNvGraphicFramePr>
            <a:graphicFrameLocks noChangeAspect="1"/>
          </p:cNvGraphicFramePr>
          <p:nvPr/>
        </p:nvGraphicFramePr>
        <p:xfrm>
          <a:off x="712788" y="3703638"/>
          <a:ext cx="3249612" cy="746125"/>
        </p:xfrm>
        <a:graphic>
          <a:graphicData uri="http://schemas.openxmlformats.org/presentationml/2006/ole">
            <p:oleObj spid="_x0000_s53252" name="Equation" r:id="rId5" imgW="1866600" imgH="393480" progId="">
              <p:embed/>
            </p:oleObj>
          </a:graphicData>
        </a:graphic>
      </p:graphicFrame>
      <p:graphicFrame>
        <p:nvGraphicFramePr>
          <p:cNvPr id="75779" name="Object 1027"/>
          <p:cNvGraphicFramePr>
            <a:graphicFrameLocks noChangeAspect="1"/>
          </p:cNvGraphicFramePr>
          <p:nvPr/>
        </p:nvGraphicFramePr>
        <p:xfrm>
          <a:off x="4800600" y="3657600"/>
          <a:ext cx="3810000" cy="868363"/>
        </p:xfrm>
        <a:graphic>
          <a:graphicData uri="http://schemas.openxmlformats.org/presentationml/2006/ole">
            <p:oleObj spid="_x0000_s53253" name="Equation" r:id="rId6" imgW="2006280" imgH="419040" progId="">
              <p:embed/>
            </p:oleObj>
          </a:graphicData>
        </a:graphic>
      </p:graphicFrame>
      <p:graphicFrame>
        <p:nvGraphicFramePr>
          <p:cNvPr id="75780" name="Object 1028"/>
          <p:cNvGraphicFramePr>
            <a:graphicFrameLocks noChangeAspect="1"/>
          </p:cNvGraphicFramePr>
          <p:nvPr/>
        </p:nvGraphicFramePr>
        <p:xfrm flipV="1">
          <a:off x="3962400" y="3844925"/>
          <a:ext cx="762000" cy="452438"/>
        </p:xfrm>
        <a:graphic>
          <a:graphicData uri="http://schemas.openxmlformats.org/presentationml/2006/ole">
            <p:oleObj spid="_x0000_s53254" name="Equation" r:id="rId7" imgW="469800" imgH="203040" progId="">
              <p:embed/>
            </p:oleObj>
          </a:graphicData>
        </a:graphic>
      </p:graphicFrame>
      <p:grpSp>
        <p:nvGrpSpPr>
          <p:cNvPr id="2" name="Group 1049"/>
          <p:cNvGrpSpPr>
            <a:grpSpLocks/>
          </p:cNvGrpSpPr>
          <p:nvPr/>
        </p:nvGrpSpPr>
        <p:grpSpPr bwMode="auto">
          <a:xfrm>
            <a:off x="2895600" y="4724400"/>
            <a:ext cx="4648200" cy="1447800"/>
            <a:chOff x="1344" y="2928"/>
            <a:chExt cx="2928" cy="912"/>
          </a:xfrm>
        </p:grpSpPr>
        <p:sp>
          <p:nvSpPr>
            <p:cNvPr id="68632" name="Rectangle 1048"/>
            <p:cNvSpPr>
              <a:spLocks noChangeArrowheads="1"/>
            </p:cNvSpPr>
            <p:nvPr/>
          </p:nvSpPr>
          <p:spPr bwMode="auto">
            <a:xfrm>
              <a:off x="1344" y="2928"/>
              <a:ext cx="2928" cy="912"/>
            </a:xfrm>
            <a:prstGeom prst="rect">
              <a:avLst/>
            </a:prstGeom>
            <a:solidFill>
              <a:srgbClr val="FFFFFF"/>
            </a:solidFill>
            <a:ln w="9525">
              <a:solidFill>
                <a:schemeClr val="tx1"/>
              </a:solidFill>
              <a:miter lim="800000"/>
              <a:headEnd/>
              <a:tailEnd/>
            </a:ln>
            <a:effectLst/>
          </p:spPr>
          <p:txBody>
            <a:bodyPr anchor="ctr">
              <a:spAutoFit/>
            </a:bodyPr>
            <a:lstStyle/>
            <a:p>
              <a:endParaRPr lang="fr-FR"/>
            </a:p>
          </p:txBody>
        </p:sp>
        <p:sp>
          <p:nvSpPr>
            <p:cNvPr id="68624" name="Line 1040"/>
            <p:cNvSpPr>
              <a:spLocks noChangeShapeType="1"/>
            </p:cNvSpPr>
            <p:nvPr/>
          </p:nvSpPr>
          <p:spPr bwMode="auto">
            <a:xfrm>
              <a:off x="1392" y="3619"/>
              <a:ext cx="2688" cy="0"/>
            </a:xfrm>
            <a:prstGeom prst="line">
              <a:avLst/>
            </a:prstGeom>
            <a:noFill/>
            <a:ln w="9525">
              <a:solidFill>
                <a:schemeClr val="bg2"/>
              </a:solidFill>
              <a:round/>
              <a:headEnd/>
              <a:tailEnd type="triangle" w="med" len="med"/>
            </a:ln>
            <a:effectLst/>
          </p:spPr>
          <p:txBody>
            <a:bodyPr>
              <a:spAutoFit/>
            </a:bodyPr>
            <a:lstStyle/>
            <a:p>
              <a:endParaRPr lang="fr-FR"/>
            </a:p>
          </p:txBody>
        </p:sp>
        <p:sp>
          <p:nvSpPr>
            <p:cNvPr id="68625" name="Line 1041"/>
            <p:cNvSpPr>
              <a:spLocks noChangeShapeType="1"/>
            </p:cNvSpPr>
            <p:nvPr/>
          </p:nvSpPr>
          <p:spPr bwMode="auto">
            <a:xfrm flipV="1">
              <a:off x="2640" y="3043"/>
              <a:ext cx="0" cy="624"/>
            </a:xfrm>
            <a:prstGeom prst="line">
              <a:avLst/>
            </a:prstGeom>
            <a:noFill/>
            <a:ln w="9525">
              <a:solidFill>
                <a:schemeClr val="bg2"/>
              </a:solidFill>
              <a:round/>
              <a:headEnd/>
              <a:tailEnd type="triangle" w="med" len="med"/>
            </a:ln>
            <a:effectLst/>
          </p:spPr>
          <p:txBody>
            <a:bodyPr>
              <a:spAutoFit/>
            </a:bodyPr>
            <a:lstStyle/>
            <a:p>
              <a:endParaRPr lang="fr-FR"/>
            </a:p>
          </p:txBody>
        </p:sp>
        <p:sp>
          <p:nvSpPr>
            <p:cNvPr id="68626" name="Freeform 1042"/>
            <p:cNvSpPr>
              <a:spLocks/>
            </p:cNvSpPr>
            <p:nvPr/>
          </p:nvSpPr>
          <p:spPr bwMode="auto">
            <a:xfrm>
              <a:off x="1488" y="3187"/>
              <a:ext cx="2496" cy="432"/>
            </a:xfrm>
            <a:custGeom>
              <a:avLst/>
              <a:gdLst/>
              <a:ahLst/>
              <a:cxnLst>
                <a:cxn ang="0">
                  <a:pos x="0" y="432"/>
                </a:cxn>
                <a:cxn ang="0">
                  <a:pos x="528" y="432"/>
                </a:cxn>
                <a:cxn ang="0">
                  <a:pos x="528" y="0"/>
                </a:cxn>
                <a:cxn ang="0">
                  <a:pos x="1824" y="0"/>
                </a:cxn>
                <a:cxn ang="0">
                  <a:pos x="1824" y="432"/>
                </a:cxn>
                <a:cxn ang="0">
                  <a:pos x="2496" y="432"/>
                </a:cxn>
              </a:cxnLst>
              <a:rect l="0" t="0" r="r" b="b"/>
              <a:pathLst>
                <a:path w="2496" h="432">
                  <a:moveTo>
                    <a:pt x="0" y="432"/>
                  </a:moveTo>
                  <a:lnTo>
                    <a:pt x="528" y="432"/>
                  </a:lnTo>
                  <a:lnTo>
                    <a:pt x="528" y="0"/>
                  </a:lnTo>
                  <a:lnTo>
                    <a:pt x="1824" y="0"/>
                  </a:lnTo>
                  <a:lnTo>
                    <a:pt x="1824" y="432"/>
                  </a:lnTo>
                  <a:lnTo>
                    <a:pt x="2496" y="432"/>
                  </a:lnTo>
                </a:path>
              </a:pathLst>
            </a:custGeom>
            <a:noFill/>
            <a:ln w="28575" cap="flat" cmpd="sng">
              <a:solidFill>
                <a:schemeClr val="tx1"/>
              </a:solidFill>
              <a:prstDash val="solid"/>
              <a:round/>
              <a:headEnd type="none" w="med" len="med"/>
              <a:tailEnd type="none" w="med" len="med"/>
            </a:ln>
            <a:effectLst/>
          </p:spPr>
          <p:txBody>
            <a:bodyPr>
              <a:spAutoFit/>
            </a:bodyPr>
            <a:lstStyle/>
            <a:p>
              <a:endParaRPr lang="fr-FR"/>
            </a:p>
          </p:txBody>
        </p:sp>
        <p:graphicFrame>
          <p:nvGraphicFramePr>
            <p:cNvPr id="75783" name="Object 1031"/>
            <p:cNvGraphicFramePr>
              <a:graphicFrameLocks noChangeAspect="1"/>
            </p:cNvGraphicFramePr>
            <p:nvPr/>
          </p:nvGraphicFramePr>
          <p:xfrm>
            <a:off x="4032" y="3600"/>
            <a:ext cx="112" cy="192"/>
          </p:xfrm>
          <a:graphic>
            <a:graphicData uri="http://schemas.openxmlformats.org/presentationml/2006/ole">
              <p:oleObj spid="_x0000_s53257" name="Equation" r:id="rId8" imgW="88560" imgH="152280" progId="">
                <p:embed/>
              </p:oleObj>
            </a:graphicData>
          </a:graphic>
        </p:graphicFrame>
        <p:graphicFrame>
          <p:nvGraphicFramePr>
            <p:cNvPr id="75784" name="Object 1032"/>
            <p:cNvGraphicFramePr>
              <a:graphicFrameLocks noChangeAspect="1"/>
            </p:cNvGraphicFramePr>
            <p:nvPr/>
          </p:nvGraphicFramePr>
          <p:xfrm>
            <a:off x="2592" y="3656"/>
            <a:ext cx="131" cy="184"/>
          </p:xfrm>
          <a:graphic>
            <a:graphicData uri="http://schemas.openxmlformats.org/presentationml/2006/ole">
              <p:oleObj spid="_x0000_s53258" name="Equation" r:id="rId9" imgW="126720" imgH="177480" progId="">
                <p:embed/>
              </p:oleObj>
            </a:graphicData>
          </a:graphic>
        </p:graphicFrame>
        <p:graphicFrame>
          <p:nvGraphicFramePr>
            <p:cNvPr id="75785" name="Object 1033"/>
            <p:cNvGraphicFramePr>
              <a:graphicFrameLocks noChangeAspect="1"/>
            </p:cNvGraphicFramePr>
            <p:nvPr/>
          </p:nvGraphicFramePr>
          <p:xfrm>
            <a:off x="3168" y="3656"/>
            <a:ext cx="314" cy="184"/>
          </p:xfrm>
          <a:graphic>
            <a:graphicData uri="http://schemas.openxmlformats.org/presentationml/2006/ole">
              <p:oleObj spid="_x0000_s53259" name="Equation" r:id="rId10" imgW="304560" imgH="177480" progId="">
                <p:embed/>
              </p:oleObj>
            </a:graphicData>
          </a:graphic>
        </p:graphicFrame>
        <p:graphicFrame>
          <p:nvGraphicFramePr>
            <p:cNvPr id="75786" name="Object 1034"/>
            <p:cNvGraphicFramePr>
              <a:graphicFrameLocks noChangeAspect="1"/>
            </p:cNvGraphicFramePr>
            <p:nvPr/>
          </p:nvGraphicFramePr>
          <p:xfrm>
            <a:off x="1765" y="3656"/>
            <a:ext cx="432" cy="184"/>
          </p:xfrm>
          <a:graphic>
            <a:graphicData uri="http://schemas.openxmlformats.org/presentationml/2006/ole">
              <p:oleObj spid="_x0000_s53260" name="Equation" r:id="rId11" imgW="419040" imgH="177480" progId="">
                <p:embed/>
              </p:oleObj>
            </a:graphicData>
          </a:graphic>
        </p:graphicFrame>
        <p:graphicFrame>
          <p:nvGraphicFramePr>
            <p:cNvPr id="75787" name="Object 1035"/>
            <p:cNvGraphicFramePr>
              <a:graphicFrameLocks noChangeAspect="1"/>
            </p:cNvGraphicFramePr>
            <p:nvPr/>
          </p:nvGraphicFramePr>
          <p:xfrm>
            <a:off x="2692" y="2976"/>
            <a:ext cx="524" cy="211"/>
          </p:xfrm>
          <a:graphic>
            <a:graphicData uri="http://schemas.openxmlformats.org/presentationml/2006/ole">
              <p:oleObj spid="_x0000_s53261" name="Equation" r:id="rId12" imgW="507960" imgH="203040" progId="">
                <p:embed/>
              </p:oleObj>
            </a:graphicData>
          </a:graphic>
        </p:graphicFrame>
      </p:grpSp>
      <p:sp>
        <p:nvSpPr>
          <p:cNvPr id="68634" name="Text Box 1050"/>
          <p:cNvSpPr txBox="1">
            <a:spLocks noChangeArrowheads="1"/>
          </p:cNvSpPr>
          <p:nvPr/>
        </p:nvSpPr>
        <p:spPr bwMode="auto">
          <a:xfrm>
            <a:off x="1206500" y="4816475"/>
            <a:ext cx="2070100" cy="822325"/>
          </a:xfrm>
          <a:prstGeom prst="rect">
            <a:avLst/>
          </a:prstGeom>
          <a:noFill/>
          <a:ln w="9525">
            <a:noFill/>
            <a:miter lim="800000"/>
            <a:headEnd/>
            <a:tailEnd/>
          </a:ln>
          <a:effectLst/>
        </p:spPr>
        <p:txBody>
          <a:bodyPr>
            <a:spAutoFit/>
          </a:bodyPr>
          <a:lstStyle/>
          <a:p>
            <a:pPr algn="l"/>
            <a:r>
              <a:rPr lang="fr-FR"/>
              <a:t>La fonction rectangle</a:t>
            </a:r>
          </a:p>
        </p:txBody>
      </p:sp>
      <p:sp>
        <p:nvSpPr>
          <p:cNvPr id="68635" name="Line 1051"/>
          <p:cNvSpPr>
            <a:spLocks noChangeShapeType="1"/>
          </p:cNvSpPr>
          <p:nvPr/>
        </p:nvSpPr>
        <p:spPr bwMode="auto">
          <a:xfrm>
            <a:off x="2209800" y="3124200"/>
            <a:ext cx="4419600" cy="0"/>
          </a:xfrm>
          <a:prstGeom prst="line">
            <a:avLst/>
          </a:prstGeom>
          <a:noFill/>
          <a:ln w="9525">
            <a:solidFill>
              <a:schemeClr val="bg2"/>
            </a:solidFill>
            <a:round/>
            <a:headEnd/>
            <a:tailEnd type="triangle" w="med" len="med"/>
          </a:ln>
          <a:effectLst/>
        </p:spPr>
        <p:txBody>
          <a:bodyPr>
            <a:spAutoFit/>
          </a:bodyPr>
          <a:lstStyle/>
          <a:p>
            <a:endParaRPr lang="fr-FR"/>
          </a:p>
        </p:txBody>
      </p:sp>
      <p:sp>
        <p:nvSpPr>
          <p:cNvPr id="68644" name="Line 1060"/>
          <p:cNvSpPr>
            <a:spLocks noChangeShapeType="1"/>
          </p:cNvSpPr>
          <p:nvPr/>
        </p:nvSpPr>
        <p:spPr bwMode="auto">
          <a:xfrm flipV="1">
            <a:off x="4267200" y="2362200"/>
            <a:ext cx="0" cy="838200"/>
          </a:xfrm>
          <a:prstGeom prst="line">
            <a:avLst/>
          </a:prstGeom>
          <a:noFill/>
          <a:ln w="9525">
            <a:solidFill>
              <a:schemeClr val="bg2"/>
            </a:solidFill>
            <a:round/>
            <a:headEnd/>
            <a:tailEnd type="triangle" w="med" len="med"/>
          </a:ln>
          <a:effectLst/>
        </p:spPr>
        <p:txBody>
          <a:bodyPr>
            <a:spAutoFit/>
          </a:bodyPr>
          <a:lstStyle/>
          <a:p>
            <a:endParaRPr lang="fr-FR"/>
          </a:p>
        </p:txBody>
      </p:sp>
      <p:graphicFrame>
        <p:nvGraphicFramePr>
          <p:cNvPr id="75782" name="Object 1030"/>
          <p:cNvGraphicFramePr>
            <a:graphicFrameLocks noChangeAspect="1"/>
          </p:cNvGraphicFramePr>
          <p:nvPr/>
        </p:nvGraphicFramePr>
        <p:xfrm>
          <a:off x="4787900" y="4953000"/>
          <a:ext cx="88900" cy="165100"/>
        </p:xfrm>
        <a:graphic>
          <a:graphicData uri="http://schemas.openxmlformats.org/presentationml/2006/ole">
            <p:oleObj spid="_x0000_s53256" name="Equation" r:id="rId13" imgW="88560" imgH="164880" progId="">
              <p:embed/>
            </p:oleObj>
          </a:graphicData>
        </a:graphic>
      </p:graphicFrame>
      <p:sp>
        <p:nvSpPr>
          <p:cNvPr id="34" name="Espace réservé du numéro de diapositive 1"/>
          <p:cNvSpPr>
            <a:spLocks noGrp="1"/>
          </p:cNvSpPr>
          <p:nvPr>
            <p:ph type="sldNum" sz="quarter" idx="4294967295"/>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a:lstStyle/>
          <a:p>
            <a:r>
              <a:rPr lang="fr-FR" dirty="0" smtClean="0">
                <a:solidFill>
                  <a:schemeClr val="bg1"/>
                </a:solidFill>
              </a:rPr>
              <a:t>9</a:t>
            </a:r>
            <a:endParaRPr lang="fr-FR" dirty="0">
              <a:solidFill>
                <a:schemeClr val="bg1"/>
              </a:solidFill>
            </a:endParaRPr>
          </a:p>
        </p:txBody>
      </p:sp>
      <p:pic>
        <p:nvPicPr>
          <p:cNvPr id="53262" name="Picture 14"/>
          <p:cNvPicPr>
            <a:picLocks noChangeAspect="1" noChangeArrowheads="1"/>
          </p:cNvPicPr>
          <p:nvPr/>
        </p:nvPicPr>
        <p:blipFill>
          <a:blip r:embed="rId14"/>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300"/>
                                  </p:iterate>
                                  <p:childTnLst>
                                    <p:set>
                                      <p:cBhvr>
                                        <p:cTn id="6" dur="1" fill="hold">
                                          <p:stCondLst>
                                            <p:cond delay="299"/>
                                          </p:stCondLst>
                                        </p:cTn>
                                        <p:tgtEl>
                                          <p:spTgt spid="686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86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75776"/>
                                        </p:tgtEl>
                                        <p:attrNameLst>
                                          <p:attrName>style.visibility</p:attrName>
                                        </p:attrNameLst>
                                      </p:cBhvr>
                                      <p:to>
                                        <p:strVal val="visible"/>
                                      </p:to>
                                    </p:se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75777"/>
                                        </p:tgtEl>
                                        <p:attrNameLst>
                                          <p:attrName>style.visibility</p:attrName>
                                        </p:attrNameLst>
                                      </p:cBhvr>
                                      <p:to>
                                        <p:strVal val="visible"/>
                                      </p:to>
                                    </p:set>
                                    <p:anim calcmode="lin" valueType="num">
                                      <p:cBhvr additive="base">
                                        <p:cTn id="18" dur="500" fill="hold"/>
                                        <p:tgtEl>
                                          <p:spTgt spid="75777"/>
                                        </p:tgtEl>
                                        <p:attrNameLst>
                                          <p:attrName>ppt_x</p:attrName>
                                        </p:attrNameLst>
                                      </p:cBhvr>
                                      <p:tavLst>
                                        <p:tav tm="0">
                                          <p:val>
                                            <p:strVal val="1+#ppt_w/2"/>
                                          </p:val>
                                        </p:tav>
                                        <p:tav tm="100000">
                                          <p:val>
                                            <p:strVal val="#ppt_x"/>
                                          </p:val>
                                        </p:tav>
                                      </p:tavLst>
                                    </p:anim>
                                    <p:anim calcmode="lin" valueType="num">
                                      <p:cBhvr additive="base">
                                        <p:cTn id="19" dur="500" fill="hold"/>
                                        <p:tgtEl>
                                          <p:spTgt spid="757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autoUpdateAnimBg="0"/>
      <p:bldP spid="68620"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Zone de texte 3"/>
          <p:cNvSpPr txBox="1">
            <a:spLocks noChangeArrowheads="1"/>
          </p:cNvSpPr>
          <p:nvPr/>
        </p:nvSpPr>
        <p:spPr bwMode="auto">
          <a:xfrm>
            <a:off x="268288" y="1119188"/>
            <a:ext cx="2003425" cy="1044575"/>
          </a:xfrm>
          <a:prstGeom prst="rect">
            <a:avLst/>
          </a:prstGeom>
          <a:noFill/>
          <a:ln w="9525">
            <a:noFill/>
            <a:miter lim="800000"/>
            <a:headEnd/>
            <a:tailEnd/>
          </a:ln>
          <a:effectLst/>
        </p:spPr>
        <p:txBody>
          <a:bodyPr wrap="none" anchor="ctr">
            <a:spAutoFit/>
          </a:bodyPr>
          <a:lstStyle/>
          <a:p>
            <a:r>
              <a:rPr lang="fr-FR" sz="1600" b="1" i="0"/>
              <a:t>Signaux périodiques</a:t>
            </a:r>
            <a:r>
              <a:rPr lang="fr-FR" sz="1600" i="0"/>
              <a:t> </a:t>
            </a:r>
            <a:br>
              <a:rPr lang="fr-FR" sz="1600" i="0"/>
            </a:br>
            <a:r>
              <a:rPr lang="fr-FR" sz="1600" i="0"/>
              <a:t>Période N</a:t>
            </a:r>
          </a:p>
          <a:p>
            <a:r>
              <a:rPr lang="fr-FR" sz="1600" i="0"/>
              <a:t>Puissance Finie</a:t>
            </a:r>
          </a:p>
        </p:txBody>
      </p:sp>
      <p:sp>
        <p:nvSpPr>
          <p:cNvPr id="91141" name="Forme automatique 4"/>
          <p:cNvSpPr>
            <a:spLocks noChangeArrowheads="1"/>
          </p:cNvSpPr>
          <p:nvPr/>
        </p:nvSpPr>
        <p:spPr bwMode="auto">
          <a:xfrm>
            <a:off x="2708275" y="1574800"/>
            <a:ext cx="354013" cy="285750"/>
          </a:xfrm>
          <a:prstGeom prst="rightArrow">
            <a:avLst>
              <a:gd name="adj1" fmla="val 50000"/>
              <a:gd name="adj2" fmla="val 30972"/>
            </a:avLst>
          </a:prstGeom>
          <a:solidFill>
            <a:schemeClr val="accent1"/>
          </a:solidFill>
          <a:ln w="9525">
            <a:solidFill>
              <a:schemeClr val="tx1"/>
            </a:solidFill>
            <a:miter lim="800000"/>
            <a:headEnd/>
            <a:tailEnd/>
          </a:ln>
          <a:effectLst/>
        </p:spPr>
        <p:txBody>
          <a:bodyPr anchor="ctr">
            <a:spAutoFit/>
          </a:bodyPr>
          <a:lstStyle/>
          <a:p>
            <a:endParaRPr lang="fr-FR"/>
          </a:p>
        </p:txBody>
      </p:sp>
      <p:sp>
        <p:nvSpPr>
          <p:cNvPr id="91142" name="Zone de texte 5"/>
          <p:cNvSpPr txBox="1">
            <a:spLocks noChangeArrowheads="1"/>
          </p:cNvSpPr>
          <p:nvPr/>
        </p:nvSpPr>
        <p:spPr bwMode="auto">
          <a:xfrm>
            <a:off x="3587750" y="614363"/>
            <a:ext cx="2116138" cy="488950"/>
          </a:xfrm>
          <a:prstGeom prst="rect">
            <a:avLst/>
          </a:prstGeom>
          <a:noFill/>
          <a:ln w="9525">
            <a:noFill/>
            <a:miter lim="800000"/>
            <a:headEnd/>
            <a:tailEnd/>
          </a:ln>
          <a:effectLst/>
        </p:spPr>
        <p:txBody>
          <a:bodyPr wrap="none" anchor="ctr">
            <a:spAutoFit/>
          </a:bodyPr>
          <a:lstStyle/>
          <a:p>
            <a:r>
              <a:rPr lang="fr-FR" sz="2000" b="1" i="0">
                <a:latin typeface="Arial" pitchFamily="34" charset="0"/>
              </a:rPr>
              <a:t>Série de Fourier</a:t>
            </a:r>
            <a:endParaRPr lang="fr-FR" sz="1800" b="1" i="0">
              <a:latin typeface="Arial" pitchFamily="34" charset="0"/>
            </a:endParaRPr>
          </a:p>
        </p:txBody>
      </p:sp>
      <p:sp>
        <p:nvSpPr>
          <p:cNvPr id="91143" name="Zone de texte 6"/>
          <p:cNvSpPr txBox="1">
            <a:spLocks noChangeArrowheads="1"/>
          </p:cNvSpPr>
          <p:nvPr/>
        </p:nvSpPr>
        <p:spPr bwMode="auto">
          <a:xfrm>
            <a:off x="6457950" y="1123950"/>
            <a:ext cx="2684463" cy="552450"/>
          </a:xfrm>
          <a:prstGeom prst="rect">
            <a:avLst/>
          </a:prstGeom>
          <a:noFill/>
          <a:ln w="9525">
            <a:noFill/>
            <a:miter lim="800000"/>
            <a:headEnd/>
            <a:tailEnd/>
          </a:ln>
          <a:effectLst/>
        </p:spPr>
        <p:txBody>
          <a:bodyPr lIns="0" tIns="0" rIns="0" bIns="0" anchor="ctr">
            <a:spAutoFit/>
          </a:bodyPr>
          <a:lstStyle/>
          <a:p>
            <a:r>
              <a:rPr lang="fr-FR" dirty="0"/>
              <a:t>Somme finie de N  exponentielles complexes reliées harmoniquement</a:t>
            </a:r>
            <a:r>
              <a:rPr lang="fr-FR" sz="1600" i="0" dirty="0"/>
              <a:t> </a:t>
            </a:r>
          </a:p>
        </p:txBody>
      </p:sp>
      <p:sp>
        <p:nvSpPr>
          <p:cNvPr id="91144" name="Zone de texte 8"/>
          <p:cNvSpPr txBox="1">
            <a:spLocks noChangeArrowheads="1"/>
          </p:cNvSpPr>
          <p:nvPr/>
        </p:nvSpPr>
        <p:spPr bwMode="auto">
          <a:xfrm>
            <a:off x="174625" y="4418013"/>
            <a:ext cx="2114550" cy="1054100"/>
          </a:xfrm>
          <a:prstGeom prst="rect">
            <a:avLst/>
          </a:prstGeom>
          <a:noFill/>
          <a:ln w="9525">
            <a:solidFill>
              <a:schemeClr val="tx2"/>
            </a:solidFill>
            <a:miter lim="800000"/>
            <a:headEnd/>
            <a:tailEnd/>
          </a:ln>
          <a:effectLst/>
        </p:spPr>
        <p:txBody>
          <a:bodyPr wrap="none" anchor="ctr">
            <a:spAutoFit/>
          </a:bodyPr>
          <a:lstStyle/>
          <a:p>
            <a:r>
              <a:rPr lang="fr-FR" sz="1600" b="1" i="0"/>
              <a:t>Signaux apériodiques</a:t>
            </a:r>
            <a:r>
              <a:rPr lang="fr-FR" sz="1600" i="0"/>
              <a:t> </a:t>
            </a:r>
            <a:br>
              <a:rPr lang="fr-FR" sz="1600" i="0"/>
            </a:br>
            <a:r>
              <a:rPr lang="fr-FR" sz="1600" i="0"/>
              <a:t>Période N </a:t>
            </a:r>
          </a:p>
          <a:p>
            <a:r>
              <a:rPr lang="fr-FR" sz="1600" i="0"/>
              <a:t>Energie Finie</a:t>
            </a:r>
          </a:p>
        </p:txBody>
      </p:sp>
      <p:graphicFrame>
        <p:nvGraphicFramePr>
          <p:cNvPr id="91145" name="Objet 9"/>
          <p:cNvGraphicFramePr>
            <a:graphicFrameLocks noChangeAspect="1"/>
          </p:cNvGraphicFramePr>
          <p:nvPr/>
        </p:nvGraphicFramePr>
        <p:xfrm>
          <a:off x="1841500" y="4870450"/>
          <a:ext cx="212725" cy="246063"/>
        </p:xfrm>
        <a:graphic>
          <a:graphicData uri="http://schemas.openxmlformats.org/presentationml/2006/ole">
            <p:oleObj spid="_x0000_s54274" name="Équation" r:id="rId3" imgW="254160" imgH="203040" progId="">
              <p:embed/>
            </p:oleObj>
          </a:graphicData>
        </a:graphic>
      </p:graphicFrame>
      <p:sp>
        <p:nvSpPr>
          <p:cNvPr id="91146" name="Forme automatique 10"/>
          <p:cNvSpPr>
            <a:spLocks noChangeArrowheads="1"/>
          </p:cNvSpPr>
          <p:nvPr/>
        </p:nvSpPr>
        <p:spPr bwMode="auto">
          <a:xfrm>
            <a:off x="2347913" y="4960938"/>
            <a:ext cx="354012" cy="285750"/>
          </a:xfrm>
          <a:prstGeom prst="rightArrow">
            <a:avLst>
              <a:gd name="adj1" fmla="val 50000"/>
              <a:gd name="adj2" fmla="val 30972"/>
            </a:avLst>
          </a:prstGeom>
          <a:solidFill>
            <a:schemeClr val="accent1"/>
          </a:solidFill>
          <a:ln w="9525">
            <a:solidFill>
              <a:schemeClr val="tx1"/>
            </a:solidFill>
            <a:miter lim="800000"/>
            <a:headEnd/>
            <a:tailEnd/>
          </a:ln>
          <a:effectLst/>
        </p:spPr>
        <p:txBody>
          <a:bodyPr anchor="ctr">
            <a:spAutoFit/>
          </a:bodyPr>
          <a:lstStyle/>
          <a:p>
            <a:endParaRPr lang="fr-FR"/>
          </a:p>
        </p:txBody>
      </p:sp>
      <p:sp>
        <p:nvSpPr>
          <p:cNvPr id="91147" name="Zone de texte 11"/>
          <p:cNvSpPr txBox="1">
            <a:spLocks noChangeArrowheads="1"/>
          </p:cNvSpPr>
          <p:nvPr/>
        </p:nvSpPr>
        <p:spPr bwMode="auto">
          <a:xfrm>
            <a:off x="6118225" y="5092700"/>
            <a:ext cx="3024188" cy="409575"/>
          </a:xfrm>
          <a:prstGeom prst="rect">
            <a:avLst/>
          </a:prstGeom>
          <a:noFill/>
          <a:ln w="9525">
            <a:noFill/>
            <a:miter lim="800000"/>
            <a:headEnd/>
            <a:tailEnd/>
          </a:ln>
          <a:effectLst/>
        </p:spPr>
        <p:txBody>
          <a:bodyPr anchor="ctr">
            <a:spAutoFit/>
          </a:bodyPr>
          <a:lstStyle/>
          <a:p>
            <a:r>
              <a:rPr lang="fr-FR" sz="1600" b="1">
                <a:solidFill>
                  <a:srgbClr val="0000FF"/>
                </a:solidFill>
              </a:rPr>
              <a:t>Spectre continu et périodique</a:t>
            </a:r>
            <a:endParaRPr lang="fr-FR" sz="1600" b="1">
              <a:solidFill>
                <a:srgbClr val="FF0066"/>
              </a:solidFill>
            </a:endParaRPr>
          </a:p>
        </p:txBody>
      </p:sp>
      <p:sp>
        <p:nvSpPr>
          <p:cNvPr id="91148" name="Zone de texte 56"/>
          <p:cNvSpPr txBox="1">
            <a:spLocks noChangeArrowheads="1"/>
          </p:cNvSpPr>
          <p:nvPr/>
        </p:nvSpPr>
        <p:spPr bwMode="auto">
          <a:xfrm>
            <a:off x="2989263" y="3949700"/>
            <a:ext cx="3033712" cy="488950"/>
          </a:xfrm>
          <a:prstGeom prst="rect">
            <a:avLst/>
          </a:prstGeom>
          <a:noFill/>
          <a:ln w="9525">
            <a:noFill/>
            <a:miter lim="800000"/>
            <a:headEnd/>
            <a:tailEnd/>
          </a:ln>
          <a:effectLst/>
        </p:spPr>
        <p:txBody>
          <a:bodyPr wrap="none" anchor="ctr">
            <a:spAutoFit/>
          </a:bodyPr>
          <a:lstStyle/>
          <a:p>
            <a:r>
              <a:rPr lang="fr-FR" sz="2000" b="1" i="0">
                <a:latin typeface="Arial" pitchFamily="34" charset="0"/>
              </a:rPr>
              <a:t>Transformée de Fourier</a:t>
            </a:r>
            <a:endParaRPr lang="fr-FR" sz="1800" b="1" i="0">
              <a:latin typeface="Arial" pitchFamily="34" charset="0"/>
            </a:endParaRPr>
          </a:p>
        </p:txBody>
      </p:sp>
      <p:sp>
        <p:nvSpPr>
          <p:cNvPr id="91149" name="Zone de texte 57"/>
          <p:cNvSpPr txBox="1">
            <a:spLocks noChangeArrowheads="1"/>
          </p:cNvSpPr>
          <p:nvPr/>
        </p:nvSpPr>
        <p:spPr bwMode="auto">
          <a:xfrm>
            <a:off x="6523038" y="1820863"/>
            <a:ext cx="2619375" cy="409575"/>
          </a:xfrm>
          <a:prstGeom prst="rect">
            <a:avLst/>
          </a:prstGeom>
          <a:noFill/>
          <a:ln w="9525">
            <a:noFill/>
            <a:miter lim="800000"/>
            <a:headEnd/>
            <a:tailEnd/>
          </a:ln>
          <a:effectLst/>
        </p:spPr>
        <p:txBody>
          <a:bodyPr anchor="ctr">
            <a:spAutoFit/>
          </a:bodyPr>
          <a:lstStyle/>
          <a:p>
            <a:r>
              <a:rPr lang="fr-FR" sz="1600" b="1">
                <a:solidFill>
                  <a:srgbClr val="0000FF"/>
                </a:solidFill>
              </a:rPr>
              <a:t>Spectre discret et périodique</a:t>
            </a:r>
          </a:p>
        </p:txBody>
      </p:sp>
      <p:sp>
        <p:nvSpPr>
          <p:cNvPr id="91150" name="Zone de texte 58"/>
          <p:cNvSpPr txBox="1">
            <a:spLocks noChangeArrowheads="1"/>
          </p:cNvSpPr>
          <p:nvPr/>
        </p:nvSpPr>
        <p:spPr bwMode="auto">
          <a:xfrm>
            <a:off x="6240463" y="4532313"/>
            <a:ext cx="2901950" cy="552450"/>
          </a:xfrm>
          <a:prstGeom prst="rect">
            <a:avLst/>
          </a:prstGeom>
          <a:noFill/>
          <a:ln w="9525">
            <a:noFill/>
            <a:miter lim="800000"/>
            <a:headEnd/>
            <a:tailEnd/>
          </a:ln>
          <a:effectLst/>
        </p:spPr>
        <p:txBody>
          <a:bodyPr lIns="0" tIns="0" rIns="0" bIns="0" anchor="ctr">
            <a:spAutoFit/>
          </a:bodyPr>
          <a:lstStyle/>
          <a:p>
            <a:r>
              <a:rPr lang="fr-FR"/>
              <a:t>Intégrale sur une période </a:t>
            </a:r>
            <a:br>
              <a:rPr lang="fr-FR"/>
            </a:br>
            <a:r>
              <a:rPr lang="fr-FR"/>
              <a:t>d ’exponentielles complexes</a:t>
            </a:r>
            <a:endParaRPr lang="fr-FR" sz="1600" i="0"/>
          </a:p>
        </p:txBody>
      </p:sp>
      <p:sp>
        <p:nvSpPr>
          <p:cNvPr id="91151" name="Zone de texte 59"/>
          <p:cNvSpPr txBox="1">
            <a:spLocks noChangeArrowheads="1"/>
          </p:cNvSpPr>
          <p:nvPr/>
        </p:nvSpPr>
        <p:spPr bwMode="auto">
          <a:xfrm>
            <a:off x="6180138" y="3805238"/>
            <a:ext cx="2987675" cy="647700"/>
          </a:xfrm>
          <a:prstGeom prst="rect">
            <a:avLst/>
          </a:prstGeom>
          <a:noFill/>
          <a:ln w="9525">
            <a:noFill/>
            <a:miter lim="800000"/>
            <a:headEnd/>
            <a:tailEnd/>
          </a:ln>
          <a:effectLst/>
        </p:spPr>
        <p:txBody>
          <a:bodyPr anchor="ctr">
            <a:spAutoFit/>
          </a:bodyPr>
          <a:lstStyle/>
          <a:p>
            <a:r>
              <a:rPr lang="fr-FR" sz="1600" b="1" i="0">
                <a:solidFill>
                  <a:srgbClr val="FF0066"/>
                </a:solidFill>
              </a:rPr>
              <a:t>Transformée de Fourier Inverse</a:t>
            </a:r>
          </a:p>
          <a:p>
            <a:r>
              <a:rPr lang="fr-FR" sz="1200" b="1">
                <a:solidFill>
                  <a:srgbClr val="FF0066"/>
                </a:solidFill>
              </a:rPr>
              <a:t>(Synthèse)</a:t>
            </a:r>
            <a:endParaRPr lang="fr-FR" sz="1200" i="0"/>
          </a:p>
        </p:txBody>
      </p:sp>
      <p:sp>
        <p:nvSpPr>
          <p:cNvPr id="91152" name="Zone de texte 60"/>
          <p:cNvSpPr txBox="1">
            <a:spLocks noChangeArrowheads="1"/>
          </p:cNvSpPr>
          <p:nvPr/>
        </p:nvSpPr>
        <p:spPr bwMode="auto">
          <a:xfrm>
            <a:off x="3790950" y="6410325"/>
            <a:ext cx="3622675" cy="409575"/>
          </a:xfrm>
          <a:prstGeom prst="rect">
            <a:avLst/>
          </a:prstGeom>
          <a:noFill/>
          <a:ln w="9525">
            <a:noFill/>
            <a:miter lim="800000"/>
            <a:headEnd/>
            <a:tailEnd/>
          </a:ln>
          <a:effectLst/>
        </p:spPr>
        <p:txBody>
          <a:bodyPr wrap="none" anchor="ctr">
            <a:spAutoFit/>
          </a:bodyPr>
          <a:lstStyle/>
          <a:p>
            <a:r>
              <a:rPr lang="fr-FR" sz="1600" b="1" i="0">
                <a:solidFill>
                  <a:srgbClr val="FF0066"/>
                </a:solidFill>
              </a:rPr>
              <a:t>Transformée de Fourier Directe </a:t>
            </a:r>
            <a:r>
              <a:rPr lang="fr-FR" sz="1200" b="1">
                <a:solidFill>
                  <a:srgbClr val="FF0066"/>
                </a:solidFill>
              </a:rPr>
              <a:t>(Analyse)</a:t>
            </a:r>
          </a:p>
        </p:txBody>
      </p:sp>
      <p:sp>
        <p:nvSpPr>
          <p:cNvPr id="91153" name="Trait 61"/>
          <p:cNvSpPr>
            <a:spLocks noChangeShapeType="1"/>
          </p:cNvSpPr>
          <p:nvPr/>
        </p:nvSpPr>
        <p:spPr bwMode="auto">
          <a:xfrm flipH="1">
            <a:off x="5576888" y="4364038"/>
            <a:ext cx="966787" cy="407987"/>
          </a:xfrm>
          <a:prstGeom prst="line">
            <a:avLst/>
          </a:prstGeom>
          <a:noFill/>
          <a:ln w="9525">
            <a:solidFill>
              <a:schemeClr val="tx1"/>
            </a:solidFill>
            <a:round/>
            <a:headEnd/>
            <a:tailEnd type="triangle" w="med" len="med"/>
          </a:ln>
          <a:effectLst/>
        </p:spPr>
        <p:txBody>
          <a:bodyPr anchor="ctr">
            <a:spAutoFit/>
          </a:bodyPr>
          <a:lstStyle/>
          <a:p>
            <a:endParaRPr lang="fr-FR"/>
          </a:p>
        </p:txBody>
      </p:sp>
      <p:sp>
        <p:nvSpPr>
          <p:cNvPr id="91154" name="Trait 62"/>
          <p:cNvSpPr>
            <a:spLocks noChangeShapeType="1"/>
          </p:cNvSpPr>
          <p:nvPr/>
        </p:nvSpPr>
        <p:spPr bwMode="auto">
          <a:xfrm>
            <a:off x="3535363" y="6176963"/>
            <a:ext cx="555625" cy="460375"/>
          </a:xfrm>
          <a:prstGeom prst="line">
            <a:avLst/>
          </a:prstGeom>
          <a:noFill/>
          <a:ln w="9525">
            <a:solidFill>
              <a:schemeClr val="tx1"/>
            </a:solidFill>
            <a:round/>
            <a:headEnd type="triangle" w="med" len="med"/>
            <a:tailEnd/>
          </a:ln>
          <a:effectLst/>
        </p:spPr>
        <p:txBody>
          <a:bodyPr anchor="ctr">
            <a:spAutoFit/>
          </a:bodyPr>
          <a:lstStyle/>
          <a:p>
            <a:endParaRPr lang="fr-FR"/>
          </a:p>
        </p:txBody>
      </p:sp>
      <p:sp>
        <p:nvSpPr>
          <p:cNvPr id="91155" name="Rectangle 70"/>
          <p:cNvSpPr>
            <a:spLocks noChangeArrowheads="1"/>
          </p:cNvSpPr>
          <p:nvPr/>
        </p:nvSpPr>
        <p:spPr bwMode="auto">
          <a:xfrm>
            <a:off x="230188" y="1127125"/>
            <a:ext cx="2163762" cy="1033463"/>
          </a:xfrm>
          <a:prstGeom prst="rect">
            <a:avLst/>
          </a:prstGeom>
          <a:noFill/>
          <a:ln w="12700">
            <a:solidFill>
              <a:schemeClr val="tx2"/>
            </a:solidFill>
            <a:miter lim="800000"/>
            <a:headEnd/>
            <a:tailEnd/>
          </a:ln>
          <a:effectLst/>
        </p:spPr>
        <p:txBody>
          <a:bodyPr anchor="ctr">
            <a:spAutoFit/>
          </a:bodyPr>
          <a:lstStyle/>
          <a:p>
            <a:endParaRPr lang="fr-FR"/>
          </a:p>
        </p:txBody>
      </p:sp>
      <p:graphicFrame>
        <p:nvGraphicFramePr>
          <p:cNvPr id="91156" name="Objet 68"/>
          <p:cNvGraphicFramePr>
            <a:graphicFrameLocks noChangeAspect="1"/>
          </p:cNvGraphicFramePr>
          <p:nvPr/>
        </p:nvGraphicFramePr>
        <p:xfrm>
          <a:off x="4781550" y="2117725"/>
          <a:ext cx="192088" cy="365125"/>
        </p:xfrm>
        <a:graphic>
          <a:graphicData uri="http://schemas.openxmlformats.org/presentationml/2006/ole">
            <p:oleObj spid="_x0000_s54275" name="Équation" r:id="rId4" imgW="139680" imgH="279360" progId="">
              <p:embed/>
            </p:oleObj>
          </a:graphicData>
        </a:graphic>
      </p:graphicFrame>
      <p:grpSp>
        <p:nvGrpSpPr>
          <p:cNvPr id="2" name="Groupe 858"/>
          <p:cNvGrpSpPr>
            <a:grpSpLocks/>
          </p:cNvGrpSpPr>
          <p:nvPr/>
        </p:nvGrpSpPr>
        <p:grpSpPr bwMode="auto">
          <a:xfrm>
            <a:off x="3225800" y="1130300"/>
            <a:ext cx="3160713" cy="1804988"/>
            <a:chOff x="2056" y="688"/>
            <a:chExt cx="1991" cy="1137"/>
          </a:xfrm>
        </p:grpSpPr>
        <p:graphicFrame>
          <p:nvGraphicFramePr>
            <p:cNvPr id="91505" name="Objet 67"/>
            <p:cNvGraphicFramePr>
              <a:graphicFrameLocks noChangeAspect="1"/>
            </p:cNvGraphicFramePr>
            <p:nvPr/>
          </p:nvGraphicFramePr>
          <p:xfrm>
            <a:off x="2273" y="688"/>
            <a:ext cx="1557" cy="649"/>
          </p:xfrm>
          <a:graphic>
            <a:graphicData uri="http://schemas.openxmlformats.org/presentationml/2006/ole">
              <p:oleObj spid="_x0000_s54278" name="Équation" r:id="rId5" imgW="1818000" imgH="748800" progId="">
                <p:embed/>
              </p:oleObj>
            </a:graphicData>
          </a:graphic>
        </p:graphicFrame>
        <p:sp>
          <p:nvSpPr>
            <p:cNvPr id="91506" name="Rectangle 69"/>
            <p:cNvSpPr>
              <a:spLocks noChangeArrowheads="1"/>
            </p:cNvSpPr>
            <p:nvPr/>
          </p:nvSpPr>
          <p:spPr bwMode="auto">
            <a:xfrm>
              <a:off x="2056" y="692"/>
              <a:ext cx="1991" cy="1133"/>
            </a:xfrm>
            <a:prstGeom prst="rect">
              <a:avLst/>
            </a:prstGeom>
            <a:noFill/>
            <a:ln w="25400">
              <a:solidFill>
                <a:schemeClr val="accent2"/>
              </a:solidFill>
              <a:miter lim="800000"/>
              <a:headEnd/>
              <a:tailEnd/>
            </a:ln>
            <a:effectLst/>
          </p:spPr>
          <p:txBody>
            <a:bodyPr anchor="ctr">
              <a:spAutoFit/>
            </a:bodyPr>
            <a:lstStyle/>
            <a:p>
              <a:endParaRPr lang="fr-FR"/>
            </a:p>
          </p:txBody>
        </p:sp>
        <p:graphicFrame>
          <p:nvGraphicFramePr>
            <p:cNvPr id="91507" name="Objet 219"/>
            <p:cNvGraphicFramePr>
              <a:graphicFrameLocks noChangeAspect="1"/>
            </p:cNvGraphicFramePr>
            <p:nvPr/>
          </p:nvGraphicFramePr>
          <p:xfrm>
            <a:off x="2224" y="1252"/>
            <a:ext cx="1655" cy="545"/>
          </p:xfrm>
          <a:graphic>
            <a:graphicData uri="http://schemas.openxmlformats.org/presentationml/2006/ole">
              <p:oleObj spid="_x0000_s54279" name="Équation" r:id="rId6" imgW="1459866" imgH="482391" progId="">
                <p:embed/>
              </p:oleObj>
            </a:graphicData>
          </a:graphic>
        </p:graphicFrame>
      </p:grpSp>
      <p:grpSp>
        <p:nvGrpSpPr>
          <p:cNvPr id="3" name="Groupe 859"/>
          <p:cNvGrpSpPr>
            <a:grpSpLocks/>
          </p:cNvGrpSpPr>
          <p:nvPr/>
        </p:nvGrpSpPr>
        <p:grpSpPr bwMode="auto">
          <a:xfrm>
            <a:off x="2795588" y="4516438"/>
            <a:ext cx="3443287" cy="1836737"/>
            <a:chOff x="1705" y="2861"/>
            <a:chExt cx="2169" cy="1157"/>
          </a:xfrm>
        </p:grpSpPr>
        <p:graphicFrame>
          <p:nvGraphicFramePr>
            <p:cNvPr id="91502" name="Objet 65"/>
            <p:cNvGraphicFramePr>
              <a:graphicFrameLocks noChangeAspect="1"/>
            </p:cNvGraphicFramePr>
            <p:nvPr/>
          </p:nvGraphicFramePr>
          <p:xfrm>
            <a:off x="1788" y="2982"/>
            <a:ext cx="2002" cy="446"/>
          </p:xfrm>
          <a:graphic>
            <a:graphicData uri="http://schemas.openxmlformats.org/presentationml/2006/ole">
              <p:oleObj spid="_x0000_s54276" name="Équation" r:id="rId7" imgW="2339280" imgH="507600" progId="">
                <p:embed/>
              </p:oleObj>
            </a:graphicData>
          </a:graphic>
        </p:graphicFrame>
        <p:sp>
          <p:nvSpPr>
            <p:cNvPr id="91503" name="Rectangle 66"/>
            <p:cNvSpPr>
              <a:spLocks noChangeArrowheads="1"/>
            </p:cNvSpPr>
            <p:nvPr/>
          </p:nvSpPr>
          <p:spPr bwMode="auto">
            <a:xfrm>
              <a:off x="1705" y="2861"/>
              <a:ext cx="2169" cy="1157"/>
            </a:xfrm>
            <a:prstGeom prst="rect">
              <a:avLst/>
            </a:prstGeom>
            <a:noFill/>
            <a:ln w="25400">
              <a:solidFill>
                <a:schemeClr val="accent2"/>
              </a:solidFill>
              <a:miter lim="800000"/>
              <a:headEnd/>
              <a:tailEnd/>
            </a:ln>
            <a:effectLst/>
          </p:spPr>
          <p:txBody>
            <a:bodyPr anchor="ctr">
              <a:spAutoFit/>
            </a:bodyPr>
            <a:lstStyle/>
            <a:p>
              <a:endParaRPr lang="fr-FR"/>
            </a:p>
          </p:txBody>
        </p:sp>
        <p:graphicFrame>
          <p:nvGraphicFramePr>
            <p:cNvPr id="91504" name="Objet 223"/>
            <p:cNvGraphicFramePr>
              <a:graphicFrameLocks noChangeAspect="1"/>
            </p:cNvGraphicFramePr>
            <p:nvPr/>
          </p:nvGraphicFramePr>
          <p:xfrm>
            <a:off x="1920" y="3491"/>
            <a:ext cx="1643" cy="489"/>
          </p:xfrm>
          <a:graphic>
            <a:graphicData uri="http://schemas.openxmlformats.org/presentationml/2006/ole">
              <p:oleObj spid="_x0000_s54277" name="Équation" r:id="rId8" imgW="1536700" imgH="457200" progId="">
                <p:embed/>
              </p:oleObj>
            </a:graphicData>
          </a:graphic>
        </p:graphicFrame>
      </p:grpSp>
      <p:grpSp>
        <p:nvGrpSpPr>
          <p:cNvPr id="4" name="Groupe 856"/>
          <p:cNvGrpSpPr>
            <a:grpSpLocks/>
          </p:cNvGrpSpPr>
          <p:nvPr/>
        </p:nvGrpSpPr>
        <p:grpSpPr bwMode="auto">
          <a:xfrm>
            <a:off x="6700838" y="5527675"/>
            <a:ext cx="2379662" cy="1130300"/>
            <a:chOff x="3957" y="3442"/>
            <a:chExt cx="1499" cy="712"/>
          </a:xfrm>
        </p:grpSpPr>
        <p:sp>
          <p:nvSpPr>
            <p:cNvPr id="91487" name="Trait 416"/>
            <p:cNvSpPr>
              <a:spLocks noChangeShapeType="1"/>
            </p:cNvSpPr>
            <p:nvPr/>
          </p:nvSpPr>
          <p:spPr bwMode="auto">
            <a:xfrm>
              <a:off x="4298" y="3492"/>
              <a:ext cx="0" cy="476"/>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488" name="Forme libre 417"/>
            <p:cNvSpPr>
              <a:spLocks/>
            </p:cNvSpPr>
            <p:nvPr/>
          </p:nvSpPr>
          <p:spPr bwMode="auto">
            <a:xfrm>
              <a:off x="4276" y="3468"/>
              <a:ext cx="47" cy="33"/>
            </a:xfrm>
            <a:custGeom>
              <a:avLst/>
              <a:gdLst>
                <a:gd name="T0" fmla="*/ 0 w 39"/>
                <a:gd name="T1" fmla="*/ 32 h 40"/>
                <a:gd name="T2" fmla="*/ 46 w 39"/>
                <a:gd name="T3" fmla="*/ 32 h 40"/>
                <a:gd name="T4" fmla="*/ 23 w 39"/>
                <a:gd name="T5" fmla="*/ 0 h 40"/>
                <a:gd name="T6" fmla="*/ 0 w 39"/>
                <a:gd name="T7" fmla="*/ 32 h 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 h="40">
                  <a:moveTo>
                    <a:pt x="0" y="39"/>
                  </a:moveTo>
                  <a:lnTo>
                    <a:pt x="38" y="39"/>
                  </a:lnTo>
                  <a:lnTo>
                    <a:pt x="19" y="0"/>
                  </a:lnTo>
                  <a:lnTo>
                    <a:pt x="0" y="39"/>
                  </a:lnTo>
                </a:path>
              </a:pathLst>
            </a:custGeom>
            <a:solidFill>
              <a:srgbClr val="000000"/>
            </a:solidFill>
            <a:ln w="12700" cap="rnd" cmpd="sng">
              <a:solidFill>
                <a:srgbClr val="000000"/>
              </a:solidFill>
              <a:prstDash val="solid"/>
              <a:round/>
              <a:headEnd/>
              <a:tailEnd/>
            </a:ln>
            <a:effectLst/>
          </p:spPr>
          <p:txBody>
            <a:bodyPr/>
            <a:lstStyle/>
            <a:p>
              <a:endParaRPr lang="fr-FR"/>
            </a:p>
          </p:txBody>
        </p:sp>
        <p:sp>
          <p:nvSpPr>
            <p:cNvPr id="91489" name="Trait 418"/>
            <p:cNvSpPr>
              <a:spLocks noChangeShapeType="1"/>
            </p:cNvSpPr>
            <p:nvPr/>
          </p:nvSpPr>
          <p:spPr bwMode="auto">
            <a:xfrm>
              <a:off x="3957" y="3968"/>
              <a:ext cx="1397" cy="0"/>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490" name="Forme libre 419"/>
            <p:cNvSpPr>
              <a:spLocks/>
            </p:cNvSpPr>
            <p:nvPr/>
          </p:nvSpPr>
          <p:spPr bwMode="auto">
            <a:xfrm>
              <a:off x="5341" y="3953"/>
              <a:ext cx="49" cy="30"/>
            </a:xfrm>
            <a:custGeom>
              <a:avLst/>
              <a:gdLst>
                <a:gd name="T0" fmla="*/ 0 w 41"/>
                <a:gd name="T1" fmla="*/ 0 h 38"/>
                <a:gd name="T2" fmla="*/ 0 w 41"/>
                <a:gd name="T3" fmla="*/ 29 h 38"/>
                <a:gd name="T4" fmla="*/ 48 w 41"/>
                <a:gd name="T5" fmla="*/ 14 h 38"/>
                <a:gd name="T6" fmla="*/ 0 w 41"/>
                <a:gd name="T7" fmla="*/ 0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38">
                  <a:moveTo>
                    <a:pt x="0" y="0"/>
                  </a:moveTo>
                  <a:lnTo>
                    <a:pt x="0" y="37"/>
                  </a:lnTo>
                  <a:lnTo>
                    <a:pt x="40" y="18"/>
                  </a:lnTo>
                  <a:lnTo>
                    <a:pt x="0" y="0"/>
                  </a:lnTo>
                </a:path>
              </a:pathLst>
            </a:custGeom>
            <a:solidFill>
              <a:srgbClr val="000000"/>
            </a:solidFill>
            <a:ln w="12700" cap="rnd" cmpd="sng">
              <a:solidFill>
                <a:srgbClr val="000000"/>
              </a:solidFill>
              <a:prstDash val="solid"/>
              <a:round/>
              <a:headEnd/>
              <a:tailEnd/>
            </a:ln>
            <a:effectLst/>
          </p:spPr>
          <p:txBody>
            <a:bodyPr/>
            <a:lstStyle/>
            <a:p>
              <a:endParaRPr lang="fr-FR"/>
            </a:p>
          </p:txBody>
        </p:sp>
        <p:grpSp>
          <p:nvGrpSpPr>
            <p:cNvPr id="5" name="Groupe 420"/>
            <p:cNvGrpSpPr>
              <a:grpSpLocks/>
            </p:cNvGrpSpPr>
            <p:nvPr/>
          </p:nvGrpSpPr>
          <p:grpSpPr bwMode="auto">
            <a:xfrm>
              <a:off x="4025" y="3695"/>
              <a:ext cx="618" cy="183"/>
              <a:chOff x="2640" y="2323"/>
              <a:chExt cx="513" cy="229"/>
            </a:xfrm>
          </p:grpSpPr>
          <p:sp>
            <p:nvSpPr>
              <p:cNvPr id="91500" name="Arc 421"/>
              <p:cNvSpPr>
                <a:spLocks/>
              </p:cNvSpPr>
              <p:nvPr/>
            </p:nvSpPr>
            <p:spPr bwMode="auto">
              <a:xfrm>
                <a:off x="2868" y="2323"/>
                <a:ext cx="285" cy="229"/>
              </a:xfrm>
              <a:custGeom>
                <a:avLst/>
                <a:gdLst>
                  <a:gd name="T0" fmla="*/ 285 w 21600"/>
                  <a:gd name="T1" fmla="*/ 229 h 21695"/>
                  <a:gd name="T2" fmla="*/ 0 w 21600"/>
                  <a:gd name="T3" fmla="*/ 0 h 21695"/>
                  <a:gd name="T4" fmla="*/ 285 w 21600"/>
                  <a:gd name="T5" fmla="*/ 1 h 21695"/>
                  <a:gd name="T6" fmla="*/ 0 60000 65536"/>
                  <a:gd name="T7" fmla="*/ 0 60000 65536"/>
                  <a:gd name="T8" fmla="*/ 0 60000 65536"/>
                </a:gdLst>
                <a:ahLst/>
                <a:cxnLst>
                  <a:cxn ang="T6">
                    <a:pos x="T0" y="T1"/>
                  </a:cxn>
                  <a:cxn ang="T7">
                    <a:pos x="T2" y="T3"/>
                  </a:cxn>
                  <a:cxn ang="T8">
                    <a:pos x="T4" y="T5"/>
                  </a:cxn>
                </a:cxnLst>
                <a:rect l="0" t="0" r="r" b="b"/>
                <a:pathLst>
                  <a:path w="21600" h="21695" fill="none" extrusionOk="0">
                    <a:moveTo>
                      <a:pt x="21600" y="21695"/>
                    </a:moveTo>
                    <a:cubicBezTo>
                      <a:pt x="9670" y="21695"/>
                      <a:pt x="0" y="12024"/>
                      <a:pt x="0" y="95"/>
                    </a:cubicBezTo>
                    <a:cubicBezTo>
                      <a:pt x="-1" y="63"/>
                      <a:pt x="0" y="31"/>
                      <a:pt x="0" y="0"/>
                    </a:cubicBezTo>
                  </a:path>
                  <a:path w="21600" h="21695" stroke="0" extrusionOk="0">
                    <a:moveTo>
                      <a:pt x="21600" y="21695"/>
                    </a:moveTo>
                    <a:cubicBezTo>
                      <a:pt x="9670" y="21695"/>
                      <a:pt x="0" y="12024"/>
                      <a:pt x="0" y="95"/>
                    </a:cubicBezTo>
                    <a:cubicBezTo>
                      <a:pt x="-1" y="63"/>
                      <a:pt x="0" y="31"/>
                      <a:pt x="0" y="0"/>
                    </a:cubicBezTo>
                    <a:lnTo>
                      <a:pt x="21600" y="95"/>
                    </a:lnTo>
                    <a:lnTo>
                      <a:pt x="21600" y="21695"/>
                    </a:lnTo>
                    <a:close/>
                  </a:path>
                </a:pathLst>
              </a:custGeom>
              <a:noFill/>
              <a:ln w="12700" cap="rnd">
                <a:solidFill>
                  <a:srgbClr val="0000FF"/>
                </a:solidFill>
                <a:round/>
                <a:headEnd type="none" w="sm" len="sm"/>
                <a:tailEnd type="none" w="sm" len="sm"/>
              </a:ln>
              <a:effectLst/>
            </p:spPr>
            <p:txBody>
              <a:bodyPr wrap="none" anchor="ctr"/>
              <a:lstStyle/>
              <a:p>
                <a:endParaRPr lang="fr-FR"/>
              </a:p>
            </p:txBody>
          </p:sp>
          <p:sp>
            <p:nvSpPr>
              <p:cNvPr id="91501" name="Arc 422"/>
              <p:cNvSpPr>
                <a:spLocks/>
              </p:cNvSpPr>
              <p:nvPr/>
            </p:nvSpPr>
            <p:spPr bwMode="auto">
              <a:xfrm>
                <a:off x="2640" y="2323"/>
                <a:ext cx="229" cy="229"/>
              </a:xfrm>
              <a:custGeom>
                <a:avLst/>
                <a:gdLst>
                  <a:gd name="T0" fmla="*/ 229 w 21695"/>
                  <a:gd name="T1" fmla="*/ 0 h 21695"/>
                  <a:gd name="T2" fmla="*/ 0 w 21695"/>
                  <a:gd name="T3" fmla="*/ 229 h 21695"/>
                  <a:gd name="T4" fmla="*/ 1 w 21695"/>
                  <a:gd name="T5" fmla="*/ 1 h 21695"/>
                  <a:gd name="T6" fmla="*/ 0 60000 65536"/>
                  <a:gd name="T7" fmla="*/ 0 60000 65536"/>
                  <a:gd name="T8" fmla="*/ 0 60000 65536"/>
                </a:gdLst>
                <a:ahLst/>
                <a:cxnLst>
                  <a:cxn ang="T6">
                    <a:pos x="T0" y="T1"/>
                  </a:cxn>
                  <a:cxn ang="T7">
                    <a:pos x="T2" y="T3"/>
                  </a:cxn>
                  <a:cxn ang="T8">
                    <a:pos x="T4" y="T5"/>
                  </a:cxn>
                </a:cxnLst>
                <a:rect l="0" t="0" r="r" b="b"/>
                <a:pathLst>
                  <a:path w="21695" h="21695" fill="none" extrusionOk="0">
                    <a:moveTo>
                      <a:pt x="21694" y="0"/>
                    </a:moveTo>
                    <a:cubicBezTo>
                      <a:pt x="21694" y="31"/>
                      <a:pt x="21695" y="63"/>
                      <a:pt x="21695" y="95"/>
                    </a:cubicBezTo>
                    <a:cubicBezTo>
                      <a:pt x="21695" y="12024"/>
                      <a:pt x="12024" y="21695"/>
                      <a:pt x="95" y="21695"/>
                    </a:cubicBezTo>
                    <a:cubicBezTo>
                      <a:pt x="63" y="21695"/>
                      <a:pt x="31" y="21694"/>
                      <a:pt x="0" y="21694"/>
                    </a:cubicBezTo>
                  </a:path>
                  <a:path w="21695" h="21695" stroke="0" extrusionOk="0">
                    <a:moveTo>
                      <a:pt x="21694" y="0"/>
                    </a:moveTo>
                    <a:cubicBezTo>
                      <a:pt x="21694" y="31"/>
                      <a:pt x="21695" y="63"/>
                      <a:pt x="21695" y="95"/>
                    </a:cubicBezTo>
                    <a:cubicBezTo>
                      <a:pt x="21695" y="12024"/>
                      <a:pt x="12024" y="21695"/>
                      <a:pt x="95" y="21695"/>
                    </a:cubicBezTo>
                    <a:cubicBezTo>
                      <a:pt x="63" y="21695"/>
                      <a:pt x="31" y="21694"/>
                      <a:pt x="0" y="21694"/>
                    </a:cubicBezTo>
                    <a:lnTo>
                      <a:pt x="95" y="95"/>
                    </a:lnTo>
                    <a:lnTo>
                      <a:pt x="21694" y="0"/>
                    </a:lnTo>
                    <a:close/>
                  </a:path>
                </a:pathLst>
              </a:custGeom>
              <a:noFill/>
              <a:ln w="12700" cap="rnd">
                <a:solidFill>
                  <a:srgbClr val="0000FF"/>
                </a:solidFill>
                <a:round/>
                <a:headEnd type="none" w="sm" len="sm"/>
                <a:tailEnd type="none" w="sm" len="sm"/>
              </a:ln>
              <a:effectLst/>
            </p:spPr>
            <p:txBody>
              <a:bodyPr wrap="none" anchor="ctr"/>
              <a:lstStyle/>
              <a:p>
                <a:endParaRPr lang="fr-FR"/>
              </a:p>
            </p:txBody>
          </p:sp>
        </p:grpSp>
        <p:sp>
          <p:nvSpPr>
            <p:cNvPr id="91492" name="Rectangle 423"/>
            <p:cNvSpPr>
              <a:spLocks noChangeArrowheads="1"/>
            </p:cNvSpPr>
            <p:nvPr/>
          </p:nvSpPr>
          <p:spPr bwMode="auto">
            <a:xfrm>
              <a:off x="5252" y="3942"/>
              <a:ext cx="204" cy="212"/>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600" i="0">
                  <a:solidFill>
                    <a:srgbClr val="000000"/>
                  </a:solidFill>
                </a:rPr>
                <a:t></a:t>
              </a:r>
              <a:endParaRPr lang="fr-FR" sz="1600" i="0" baseline="30000">
                <a:solidFill>
                  <a:srgbClr val="000000"/>
                </a:solidFill>
              </a:endParaRPr>
            </a:p>
          </p:txBody>
        </p:sp>
        <p:sp>
          <p:nvSpPr>
            <p:cNvPr id="91493" name="Rectangle 424"/>
            <p:cNvSpPr>
              <a:spLocks noChangeArrowheads="1"/>
            </p:cNvSpPr>
            <p:nvPr/>
          </p:nvSpPr>
          <p:spPr bwMode="auto">
            <a:xfrm>
              <a:off x="4296" y="3442"/>
              <a:ext cx="435" cy="212"/>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600" i="0">
                  <a:solidFill>
                    <a:srgbClr val="000000"/>
                  </a:solidFill>
                </a:rPr>
                <a:t>X(e</a:t>
              </a:r>
              <a:r>
                <a:rPr lang="fr-FR" sz="1600" i="0" baseline="30000">
                  <a:solidFill>
                    <a:srgbClr val="000000"/>
                  </a:solidFill>
                </a:rPr>
                <a:t>j</a:t>
              </a:r>
              <a:r>
                <a:rPr lang="fr-FR" sz="1600" i="0">
                  <a:solidFill>
                    <a:srgbClr val="000000"/>
                  </a:solidFill>
                </a:rPr>
                <a:t>)</a:t>
              </a:r>
              <a:endParaRPr lang="fr-FR" sz="1200" i="0">
                <a:solidFill>
                  <a:srgbClr val="000000"/>
                </a:solidFill>
              </a:endParaRPr>
            </a:p>
          </p:txBody>
        </p:sp>
        <p:grpSp>
          <p:nvGrpSpPr>
            <p:cNvPr id="6" name="Groupe 425"/>
            <p:cNvGrpSpPr>
              <a:grpSpLocks/>
            </p:cNvGrpSpPr>
            <p:nvPr/>
          </p:nvGrpSpPr>
          <p:grpSpPr bwMode="auto">
            <a:xfrm>
              <a:off x="4640" y="3695"/>
              <a:ext cx="616" cy="183"/>
              <a:chOff x="3151" y="2324"/>
              <a:chExt cx="513" cy="227"/>
            </a:xfrm>
          </p:grpSpPr>
          <p:sp>
            <p:nvSpPr>
              <p:cNvPr id="91498" name="Arc 426"/>
              <p:cNvSpPr>
                <a:spLocks/>
              </p:cNvSpPr>
              <p:nvPr/>
            </p:nvSpPr>
            <p:spPr bwMode="auto">
              <a:xfrm>
                <a:off x="3379" y="2324"/>
                <a:ext cx="285" cy="227"/>
              </a:xfrm>
              <a:custGeom>
                <a:avLst/>
                <a:gdLst>
                  <a:gd name="T0" fmla="*/ 284 w 21600"/>
                  <a:gd name="T1" fmla="*/ 227 h 21695"/>
                  <a:gd name="T2" fmla="*/ 0 w 21600"/>
                  <a:gd name="T3" fmla="*/ 0 h 21695"/>
                  <a:gd name="T4" fmla="*/ 285 w 21600"/>
                  <a:gd name="T5" fmla="*/ 1 h 21695"/>
                  <a:gd name="T6" fmla="*/ 0 60000 65536"/>
                  <a:gd name="T7" fmla="*/ 0 60000 65536"/>
                  <a:gd name="T8" fmla="*/ 0 60000 65536"/>
                </a:gdLst>
                <a:ahLst/>
                <a:cxnLst>
                  <a:cxn ang="T6">
                    <a:pos x="T0" y="T1"/>
                  </a:cxn>
                  <a:cxn ang="T7">
                    <a:pos x="T2" y="T3"/>
                  </a:cxn>
                  <a:cxn ang="T8">
                    <a:pos x="T4" y="T5"/>
                  </a:cxn>
                </a:cxnLst>
                <a:rect l="0" t="0" r="r" b="b"/>
                <a:pathLst>
                  <a:path w="21600" h="21695" fill="none" extrusionOk="0">
                    <a:moveTo>
                      <a:pt x="21524" y="21694"/>
                    </a:moveTo>
                    <a:cubicBezTo>
                      <a:pt x="9624" y="21652"/>
                      <a:pt x="0" y="11994"/>
                      <a:pt x="0" y="95"/>
                    </a:cubicBezTo>
                    <a:cubicBezTo>
                      <a:pt x="-1" y="63"/>
                      <a:pt x="0" y="31"/>
                      <a:pt x="0" y="0"/>
                    </a:cubicBezTo>
                  </a:path>
                  <a:path w="21600" h="21695" stroke="0" extrusionOk="0">
                    <a:moveTo>
                      <a:pt x="21524" y="21694"/>
                    </a:moveTo>
                    <a:cubicBezTo>
                      <a:pt x="9624" y="21652"/>
                      <a:pt x="0" y="11994"/>
                      <a:pt x="0" y="95"/>
                    </a:cubicBezTo>
                    <a:cubicBezTo>
                      <a:pt x="-1" y="63"/>
                      <a:pt x="0" y="31"/>
                      <a:pt x="0" y="0"/>
                    </a:cubicBezTo>
                    <a:lnTo>
                      <a:pt x="21600" y="95"/>
                    </a:lnTo>
                    <a:lnTo>
                      <a:pt x="21524" y="21694"/>
                    </a:lnTo>
                    <a:close/>
                  </a:path>
                </a:pathLst>
              </a:custGeom>
              <a:noFill/>
              <a:ln w="12700" cap="rnd">
                <a:solidFill>
                  <a:srgbClr val="0000FF"/>
                </a:solidFill>
                <a:round/>
                <a:headEnd type="none" w="sm" len="sm"/>
                <a:tailEnd type="none" w="sm" len="sm"/>
              </a:ln>
              <a:effectLst/>
            </p:spPr>
            <p:txBody>
              <a:bodyPr wrap="none" anchor="ctr"/>
              <a:lstStyle/>
              <a:p>
                <a:endParaRPr lang="fr-FR"/>
              </a:p>
            </p:txBody>
          </p:sp>
          <p:sp>
            <p:nvSpPr>
              <p:cNvPr id="91499" name="Arc 427"/>
              <p:cNvSpPr>
                <a:spLocks/>
              </p:cNvSpPr>
              <p:nvPr/>
            </p:nvSpPr>
            <p:spPr bwMode="auto">
              <a:xfrm>
                <a:off x="3151" y="2324"/>
                <a:ext cx="228" cy="227"/>
              </a:xfrm>
              <a:custGeom>
                <a:avLst/>
                <a:gdLst>
                  <a:gd name="T0" fmla="*/ 228 w 21600"/>
                  <a:gd name="T1" fmla="*/ 0 h 21695"/>
                  <a:gd name="T2" fmla="*/ 0 w 21600"/>
                  <a:gd name="T3" fmla="*/ 227 h 21695"/>
                  <a:gd name="T4" fmla="*/ 0 w 21600"/>
                  <a:gd name="T5" fmla="*/ 1 h 21695"/>
                  <a:gd name="T6" fmla="*/ 0 60000 65536"/>
                  <a:gd name="T7" fmla="*/ 0 60000 65536"/>
                  <a:gd name="T8" fmla="*/ 0 60000 65536"/>
                </a:gdLst>
                <a:ahLst/>
                <a:cxnLst>
                  <a:cxn ang="T6">
                    <a:pos x="T0" y="T1"/>
                  </a:cxn>
                  <a:cxn ang="T7">
                    <a:pos x="T2" y="T3"/>
                  </a:cxn>
                  <a:cxn ang="T8">
                    <a:pos x="T4" y="T5"/>
                  </a:cxn>
                </a:cxnLst>
                <a:rect l="0" t="0" r="r" b="b"/>
                <a:pathLst>
                  <a:path w="21600" h="21695" fill="none" extrusionOk="0">
                    <a:moveTo>
                      <a:pt x="21599" y="0"/>
                    </a:moveTo>
                    <a:cubicBezTo>
                      <a:pt x="21599" y="31"/>
                      <a:pt x="21600" y="63"/>
                      <a:pt x="21600" y="95"/>
                    </a:cubicBezTo>
                    <a:cubicBezTo>
                      <a:pt x="21600" y="12024"/>
                      <a:pt x="11929" y="21694"/>
                      <a:pt x="0" y="21695"/>
                    </a:cubicBezTo>
                  </a:path>
                  <a:path w="21600" h="21695" stroke="0" extrusionOk="0">
                    <a:moveTo>
                      <a:pt x="21599" y="0"/>
                    </a:moveTo>
                    <a:cubicBezTo>
                      <a:pt x="21599" y="31"/>
                      <a:pt x="21600" y="63"/>
                      <a:pt x="21600" y="95"/>
                    </a:cubicBezTo>
                    <a:cubicBezTo>
                      <a:pt x="21600" y="12024"/>
                      <a:pt x="11929" y="21694"/>
                      <a:pt x="0" y="21695"/>
                    </a:cubicBezTo>
                    <a:lnTo>
                      <a:pt x="0" y="95"/>
                    </a:lnTo>
                    <a:lnTo>
                      <a:pt x="21599" y="0"/>
                    </a:lnTo>
                    <a:close/>
                  </a:path>
                </a:pathLst>
              </a:custGeom>
              <a:noFill/>
              <a:ln w="12700" cap="rnd">
                <a:solidFill>
                  <a:srgbClr val="0000FF"/>
                </a:solidFill>
                <a:round/>
                <a:headEnd type="none" w="sm" len="sm"/>
                <a:tailEnd type="none" w="sm" len="sm"/>
              </a:ln>
              <a:effectLst/>
            </p:spPr>
            <p:txBody>
              <a:bodyPr wrap="none" anchor="ctr"/>
              <a:lstStyle/>
              <a:p>
                <a:endParaRPr lang="fr-FR"/>
              </a:p>
            </p:txBody>
          </p:sp>
        </p:grpSp>
        <p:sp>
          <p:nvSpPr>
            <p:cNvPr id="91495" name="Trait 428"/>
            <p:cNvSpPr>
              <a:spLocks noChangeShapeType="1"/>
            </p:cNvSpPr>
            <p:nvPr/>
          </p:nvSpPr>
          <p:spPr bwMode="auto">
            <a:xfrm>
              <a:off x="4913" y="3922"/>
              <a:ext cx="0" cy="46"/>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496" name="Rectangle 429"/>
            <p:cNvSpPr>
              <a:spLocks noChangeArrowheads="1"/>
            </p:cNvSpPr>
            <p:nvPr/>
          </p:nvSpPr>
          <p:spPr bwMode="auto">
            <a:xfrm>
              <a:off x="4831" y="3954"/>
              <a:ext cx="217"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2</a:t>
              </a:r>
              <a:r>
                <a:rPr lang="fr-FR" sz="1200" i="0">
                  <a:solidFill>
                    <a:srgbClr val="000000"/>
                  </a:solidFill>
                  <a:latin typeface="Symbol" pitchFamily="18" charset="2"/>
                </a:rPr>
                <a:t>p</a:t>
              </a:r>
              <a:endParaRPr lang="fr-FR" sz="1200" i="0" u="sng">
                <a:solidFill>
                  <a:srgbClr val="000000"/>
                </a:solidFill>
              </a:endParaRPr>
            </a:p>
          </p:txBody>
        </p:sp>
        <p:sp>
          <p:nvSpPr>
            <p:cNvPr id="91497" name="Rectangle 431"/>
            <p:cNvSpPr>
              <a:spLocks noChangeArrowheads="1"/>
            </p:cNvSpPr>
            <p:nvPr/>
          </p:nvSpPr>
          <p:spPr bwMode="auto">
            <a:xfrm>
              <a:off x="4228" y="3942"/>
              <a:ext cx="164"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0</a:t>
              </a:r>
            </a:p>
          </p:txBody>
        </p:sp>
      </p:grpSp>
      <p:sp>
        <p:nvSpPr>
          <p:cNvPr id="91160" name="Zone de texte 147"/>
          <p:cNvSpPr txBox="1">
            <a:spLocks noChangeArrowheads="1"/>
          </p:cNvSpPr>
          <p:nvPr/>
        </p:nvSpPr>
        <p:spPr bwMode="auto">
          <a:xfrm>
            <a:off x="0" y="2674938"/>
            <a:ext cx="336550" cy="409575"/>
          </a:xfrm>
          <a:prstGeom prst="rect">
            <a:avLst/>
          </a:prstGeom>
          <a:noFill/>
          <a:ln w="28575">
            <a:noFill/>
            <a:miter lim="800000"/>
            <a:headEnd/>
            <a:tailEnd/>
          </a:ln>
          <a:effectLst/>
        </p:spPr>
        <p:txBody>
          <a:bodyPr wrap="none" anchor="ctr">
            <a:spAutoFit/>
          </a:bodyPr>
          <a:lstStyle/>
          <a:p>
            <a:r>
              <a:rPr lang="fr-FR" sz="1600" b="1" i="0"/>
              <a:t>...</a:t>
            </a:r>
          </a:p>
        </p:txBody>
      </p:sp>
      <p:sp>
        <p:nvSpPr>
          <p:cNvPr id="91161" name="Zone de texte 202"/>
          <p:cNvSpPr txBox="1">
            <a:spLocks noChangeArrowheads="1"/>
          </p:cNvSpPr>
          <p:nvPr/>
        </p:nvSpPr>
        <p:spPr bwMode="auto">
          <a:xfrm>
            <a:off x="1300163" y="2214563"/>
            <a:ext cx="523875" cy="409575"/>
          </a:xfrm>
          <a:prstGeom prst="rect">
            <a:avLst/>
          </a:prstGeom>
          <a:noFill/>
          <a:ln w="28575">
            <a:noFill/>
            <a:miter lim="800000"/>
            <a:headEnd/>
            <a:tailEnd/>
          </a:ln>
          <a:effectLst/>
        </p:spPr>
        <p:txBody>
          <a:bodyPr wrap="none" anchor="ctr">
            <a:spAutoFit/>
          </a:bodyPr>
          <a:lstStyle/>
          <a:p>
            <a:r>
              <a:rPr lang="fr-FR" sz="1600" i="0"/>
              <a:t>x[n]</a:t>
            </a:r>
          </a:p>
        </p:txBody>
      </p:sp>
      <p:sp>
        <p:nvSpPr>
          <p:cNvPr id="91162" name="Trait 434"/>
          <p:cNvSpPr>
            <a:spLocks noChangeShapeType="1"/>
          </p:cNvSpPr>
          <p:nvPr/>
        </p:nvSpPr>
        <p:spPr bwMode="auto">
          <a:xfrm>
            <a:off x="1117600" y="2536825"/>
            <a:ext cx="6350" cy="657225"/>
          </a:xfrm>
          <a:prstGeom prst="line">
            <a:avLst/>
          </a:prstGeom>
          <a:noFill/>
          <a:ln w="12700">
            <a:solidFill>
              <a:srgbClr val="000000"/>
            </a:solidFill>
            <a:round/>
            <a:headEnd type="triangle" w="med" len="med"/>
            <a:tailEnd/>
          </a:ln>
          <a:effectLst/>
        </p:spPr>
        <p:txBody>
          <a:bodyPr wrap="none" anchor="ctr"/>
          <a:lstStyle/>
          <a:p>
            <a:endParaRPr lang="fr-FR"/>
          </a:p>
        </p:txBody>
      </p:sp>
      <p:sp>
        <p:nvSpPr>
          <p:cNvPr id="91163" name="Trait 436"/>
          <p:cNvSpPr>
            <a:spLocks noChangeShapeType="1"/>
          </p:cNvSpPr>
          <p:nvPr/>
        </p:nvSpPr>
        <p:spPr bwMode="auto">
          <a:xfrm flipV="1">
            <a:off x="149225" y="3181350"/>
            <a:ext cx="3062288" cy="12700"/>
          </a:xfrm>
          <a:prstGeom prst="line">
            <a:avLst/>
          </a:prstGeom>
          <a:noFill/>
          <a:ln w="12700">
            <a:solidFill>
              <a:srgbClr val="000000"/>
            </a:solidFill>
            <a:round/>
            <a:headEnd type="none" w="sm" len="sm"/>
            <a:tailEnd type="triangle" w="med" len="med"/>
          </a:ln>
          <a:effectLst/>
        </p:spPr>
        <p:txBody>
          <a:bodyPr wrap="none" anchor="ctr"/>
          <a:lstStyle/>
          <a:p>
            <a:endParaRPr lang="fr-FR"/>
          </a:p>
        </p:txBody>
      </p:sp>
      <p:sp>
        <p:nvSpPr>
          <p:cNvPr id="91164" name="Trait 438"/>
          <p:cNvSpPr>
            <a:spLocks noChangeShapeType="1"/>
          </p:cNvSpPr>
          <p:nvPr/>
        </p:nvSpPr>
        <p:spPr bwMode="auto">
          <a:xfrm flipV="1">
            <a:off x="2098675" y="3121025"/>
            <a:ext cx="0" cy="73025"/>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165" name="Trait 439"/>
          <p:cNvSpPr>
            <a:spLocks noChangeShapeType="1"/>
          </p:cNvSpPr>
          <p:nvPr/>
        </p:nvSpPr>
        <p:spPr bwMode="auto">
          <a:xfrm flipV="1">
            <a:off x="3070225" y="3121025"/>
            <a:ext cx="0" cy="73025"/>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166" name="Rectangle 441"/>
          <p:cNvSpPr>
            <a:spLocks noChangeArrowheads="1"/>
          </p:cNvSpPr>
          <p:nvPr/>
        </p:nvSpPr>
        <p:spPr bwMode="auto">
          <a:xfrm>
            <a:off x="1012825" y="3152775"/>
            <a:ext cx="260350" cy="274638"/>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0</a:t>
            </a:r>
          </a:p>
        </p:txBody>
      </p:sp>
      <p:sp>
        <p:nvSpPr>
          <p:cNvPr id="91167" name="Rectangle 442"/>
          <p:cNvSpPr>
            <a:spLocks noChangeArrowheads="1"/>
          </p:cNvSpPr>
          <p:nvPr/>
        </p:nvSpPr>
        <p:spPr bwMode="auto">
          <a:xfrm>
            <a:off x="1962150" y="3152775"/>
            <a:ext cx="293688" cy="274638"/>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N</a:t>
            </a:r>
          </a:p>
        </p:txBody>
      </p:sp>
      <p:sp>
        <p:nvSpPr>
          <p:cNvPr id="91168" name="Rectangle 443"/>
          <p:cNvSpPr>
            <a:spLocks noChangeArrowheads="1"/>
          </p:cNvSpPr>
          <p:nvPr/>
        </p:nvSpPr>
        <p:spPr bwMode="auto">
          <a:xfrm>
            <a:off x="2882900" y="3159125"/>
            <a:ext cx="369888" cy="274638"/>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2N</a:t>
            </a:r>
          </a:p>
        </p:txBody>
      </p:sp>
      <p:sp>
        <p:nvSpPr>
          <p:cNvPr id="91169" name="Zone de texte 607"/>
          <p:cNvSpPr txBox="1">
            <a:spLocks noChangeArrowheads="1"/>
          </p:cNvSpPr>
          <p:nvPr/>
        </p:nvSpPr>
        <p:spPr bwMode="auto">
          <a:xfrm>
            <a:off x="2895600" y="2700338"/>
            <a:ext cx="336550" cy="409575"/>
          </a:xfrm>
          <a:prstGeom prst="rect">
            <a:avLst/>
          </a:prstGeom>
          <a:noFill/>
          <a:ln w="28575">
            <a:noFill/>
            <a:miter lim="800000"/>
            <a:headEnd/>
            <a:tailEnd/>
          </a:ln>
          <a:effectLst/>
        </p:spPr>
        <p:txBody>
          <a:bodyPr wrap="none" anchor="ctr">
            <a:spAutoFit/>
          </a:bodyPr>
          <a:lstStyle/>
          <a:p>
            <a:r>
              <a:rPr lang="fr-FR" sz="1600" b="1" i="0"/>
              <a:t>...</a:t>
            </a:r>
          </a:p>
        </p:txBody>
      </p:sp>
      <p:grpSp>
        <p:nvGrpSpPr>
          <p:cNvPr id="7" name="Groupe 645"/>
          <p:cNvGrpSpPr>
            <a:grpSpLocks/>
          </p:cNvGrpSpPr>
          <p:nvPr/>
        </p:nvGrpSpPr>
        <p:grpSpPr bwMode="auto">
          <a:xfrm>
            <a:off x="152400" y="2906713"/>
            <a:ext cx="976313" cy="290512"/>
            <a:chOff x="152" y="1839"/>
            <a:chExt cx="615" cy="183"/>
          </a:xfrm>
        </p:grpSpPr>
        <p:sp>
          <p:nvSpPr>
            <p:cNvPr id="91439" name="Arc 577"/>
            <p:cNvSpPr>
              <a:spLocks/>
            </p:cNvSpPr>
            <p:nvPr/>
          </p:nvSpPr>
          <p:spPr bwMode="auto">
            <a:xfrm>
              <a:off x="560" y="1839"/>
              <a:ext cx="207" cy="6"/>
            </a:xfrm>
            <a:custGeom>
              <a:avLst/>
              <a:gdLst>
                <a:gd name="T0" fmla="*/ 0 w 21600"/>
                <a:gd name="T1" fmla="*/ 6 h 759"/>
                <a:gd name="T2" fmla="*/ 0 w 21600"/>
                <a:gd name="T3" fmla="*/ 0 h 759"/>
                <a:gd name="T4" fmla="*/ 207 w 21600"/>
                <a:gd name="T5" fmla="*/ 1 h 759"/>
                <a:gd name="T6" fmla="*/ 0 60000 65536"/>
                <a:gd name="T7" fmla="*/ 0 60000 65536"/>
                <a:gd name="T8" fmla="*/ 0 60000 65536"/>
              </a:gdLst>
              <a:ahLst/>
              <a:cxnLst>
                <a:cxn ang="T6">
                  <a:pos x="T0" y="T1"/>
                </a:cxn>
                <a:cxn ang="T7">
                  <a:pos x="T2" y="T3"/>
                </a:cxn>
                <a:cxn ang="T8">
                  <a:pos x="T4" y="T5"/>
                </a:cxn>
              </a:cxnLst>
              <a:rect l="0" t="0" r="r" b="b"/>
              <a:pathLst>
                <a:path w="21600" h="759" fill="none" extrusionOk="0">
                  <a:moveTo>
                    <a:pt x="10" y="758"/>
                  </a:moveTo>
                  <a:cubicBezTo>
                    <a:pt x="3" y="537"/>
                    <a:pt x="0" y="316"/>
                    <a:pt x="0" y="95"/>
                  </a:cubicBezTo>
                  <a:cubicBezTo>
                    <a:pt x="-1" y="63"/>
                    <a:pt x="0" y="31"/>
                    <a:pt x="0" y="0"/>
                  </a:cubicBezTo>
                </a:path>
                <a:path w="21600" h="759" stroke="0" extrusionOk="0">
                  <a:moveTo>
                    <a:pt x="10" y="758"/>
                  </a:moveTo>
                  <a:cubicBezTo>
                    <a:pt x="3" y="537"/>
                    <a:pt x="0" y="316"/>
                    <a:pt x="0" y="95"/>
                  </a:cubicBezTo>
                  <a:cubicBezTo>
                    <a:pt x="-1" y="63"/>
                    <a:pt x="0" y="31"/>
                    <a:pt x="0" y="0"/>
                  </a:cubicBezTo>
                  <a:lnTo>
                    <a:pt x="21600" y="95"/>
                  </a:lnTo>
                  <a:lnTo>
                    <a:pt x="10" y="75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0" name="Arc 578"/>
            <p:cNvSpPr>
              <a:spLocks/>
            </p:cNvSpPr>
            <p:nvPr/>
          </p:nvSpPr>
          <p:spPr bwMode="auto">
            <a:xfrm>
              <a:off x="562" y="1840"/>
              <a:ext cx="205" cy="24"/>
            </a:xfrm>
            <a:custGeom>
              <a:avLst/>
              <a:gdLst>
                <a:gd name="T0" fmla="*/ 1 w 21500"/>
                <a:gd name="T1" fmla="*/ 24 h 2840"/>
                <a:gd name="T2" fmla="*/ 0 w 21500"/>
                <a:gd name="T3" fmla="*/ 18 h 2840"/>
                <a:gd name="T4" fmla="*/ 205 w 21500"/>
                <a:gd name="T5" fmla="*/ 0 h 2840"/>
                <a:gd name="T6" fmla="*/ 0 60000 65536"/>
                <a:gd name="T7" fmla="*/ 0 60000 65536"/>
                <a:gd name="T8" fmla="*/ 0 60000 65536"/>
              </a:gdLst>
              <a:ahLst/>
              <a:cxnLst>
                <a:cxn ang="T6">
                  <a:pos x="T0" y="T1"/>
                </a:cxn>
                <a:cxn ang="T7">
                  <a:pos x="T2" y="T3"/>
                </a:cxn>
                <a:cxn ang="T8">
                  <a:pos x="T4" y="T5"/>
                </a:cxn>
              </a:cxnLst>
              <a:rect l="0" t="0" r="r" b="b"/>
              <a:pathLst>
                <a:path w="21500" h="2840" fill="none" extrusionOk="0">
                  <a:moveTo>
                    <a:pt x="87" y="2840"/>
                  </a:moveTo>
                  <a:cubicBezTo>
                    <a:pt x="53" y="2586"/>
                    <a:pt x="24" y="2333"/>
                    <a:pt x="0" y="2078"/>
                  </a:cubicBezTo>
                </a:path>
                <a:path w="21500" h="2840" stroke="0" extrusionOk="0">
                  <a:moveTo>
                    <a:pt x="87" y="2840"/>
                  </a:moveTo>
                  <a:cubicBezTo>
                    <a:pt x="53" y="2586"/>
                    <a:pt x="24" y="2333"/>
                    <a:pt x="0" y="2078"/>
                  </a:cubicBezTo>
                  <a:lnTo>
                    <a:pt x="21500" y="0"/>
                  </a:lnTo>
                  <a:lnTo>
                    <a:pt x="87" y="284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1" name="Arc 579"/>
            <p:cNvSpPr>
              <a:spLocks/>
            </p:cNvSpPr>
            <p:nvPr/>
          </p:nvSpPr>
          <p:spPr bwMode="auto">
            <a:xfrm>
              <a:off x="565" y="1840"/>
              <a:ext cx="202" cy="44"/>
            </a:xfrm>
            <a:custGeom>
              <a:avLst/>
              <a:gdLst>
                <a:gd name="T0" fmla="*/ 2 w 21157"/>
                <a:gd name="T1" fmla="*/ 44 h 5219"/>
                <a:gd name="T2" fmla="*/ 0 w 21157"/>
                <a:gd name="T3" fmla="*/ 37 h 5219"/>
                <a:gd name="T4" fmla="*/ 202 w 21157"/>
                <a:gd name="T5" fmla="*/ 0 h 5219"/>
                <a:gd name="T6" fmla="*/ 0 60000 65536"/>
                <a:gd name="T7" fmla="*/ 0 60000 65536"/>
                <a:gd name="T8" fmla="*/ 0 60000 65536"/>
              </a:gdLst>
              <a:ahLst/>
              <a:cxnLst>
                <a:cxn ang="T6">
                  <a:pos x="T0" y="T1"/>
                </a:cxn>
                <a:cxn ang="T7">
                  <a:pos x="T2" y="T3"/>
                </a:cxn>
                <a:cxn ang="T8">
                  <a:pos x="T4" y="T5"/>
                </a:cxn>
              </a:cxnLst>
              <a:rect l="0" t="0" r="r" b="b"/>
              <a:pathLst>
                <a:path w="21157" h="5219" fill="none" extrusionOk="0">
                  <a:moveTo>
                    <a:pt x="196" y="5219"/>
                  </a:moveTo>
                  <a:cubicBezTo>
                    <a:pt x="125" y="4932"/>
                    <a:pt x="59" y="4643"/>
                    <a:pt x="0" y="4353"/>
                  </a:cubicBezTo>
                </a:path>
                <a:path w="21157" h="5219" stroke="0" extrusionOk="0">
                  <a:moveTo>
                    <a:pt x="196" y="5219"/>
                  </a:moveTo>
                  <a:cubicBezTo>
                    <a:pt x="125" y="4932"/>
                    <a:pt x="59" y="4643"/>
                    <a:pt x="0" y="4353"/>
                  </a:cubicBezTo>
                  <a:lnTo>
                    <a:pt x="21157" y="0"/>
                  </a:lnTo>
                  <a:lnTo>
                    <a:pt x="196" y="521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2" name="Arc 580"/>
            <p:cNvSpPr>
              <a:spLocks/>
            </p:cNvSpPr>
            <p:nvPr/>
          </p:nvSpPr>
          <p:spPr bwMode="auto">
            <a:xfrm>
              <a:off x="570" y="1840"/>
              <a:ext cx="197" cy="62"/>
            </a:xfrm>
            <a:custGeom>
              <a:avLst/>
              <a:gdLst>
                <a:gd name="T0" fmla="*/ 3 w 20584"/>
                <a:gd name="T1" fmla="*/ 62 h 7389"/>
                <a:gd name="T2" fmla="*/ 0 w 20584"/>
                <a:gd name="T3" fmla="*/ 55 h 7389"/>
                <a:gd name="T4" fmla="*/ 197 w 20584"/>
                <a:gd name="T5" fmla="*/ 0 h 7389"/>
                <a:gd name="T6" fmla="*/ 0 60000 65536"/>
                <a:gd name="T7" fmla="*/ 0 60000 65536"/>
                <a:gd name="T8" fmla="*/ 0 60000 65536"/>
              </a:gdLst>
              <a:ahLst/>
              <a:cxnLst>
                <a:cxn ang="T6">
                  <a:pos x="T0" y="T1"/>
                </a:cxn>
                <a:cxn ang="T7">
                  <a:pos x="T2" y="T3"/>
                </a:cxn>
                <a:cxn ang="T8">
                  <a:pos x="T4" y="T5"/>
                </a:cxn>
              </a:cxnLst>
              <a:rect l="0" t="0" r="r" b="b"/>
              <a:pathLst>
                <a:path w="20584" h="7389" fill="none" extrusionOk="0">
                  <a:moveTo>
                    <a:pt x="287" y="7388"/>
                  </a:moveTo>
                  <a:cubicBezTo>
                    <a:pt x="185" y="7110"/>
                    <a:pt x="90" y="6830"/>
                    <a:pt x="0" y="6547"/>
                  </a:cubicBezTo>
                </a:path>
                <a:path w="20584" h="7389" stroke="0" extrusionOk="0">
                  <a:moveTo>
                    <a:pt x="287" y="7388"/>
                  </a:moveTo>
                  <a:cubicBezTo>
                    <a:pt x="185" y="7110"/>
                    <a:pt x="90" y="6830"/>
                    <a:pt x="0" y="6547"/>
                  </a:cubicBezTo>
                  <a:lnTo>
                    <a:pt x="20584" y="0"/>
                  </a:lnTo>
                  <a:lnTo>
                    <a:pt x="287" y="738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3" name="Arc 581"/>
            <p:cNvSpPr>
              <a:spLocks/>
            </p:cNvSpPr>
            <p:nvPr/>
          </p:nvSpPr>
          <p:spPr bwMode="auto">
            <a:xfrm>
              <a:off x="578" y="1840"/>
              <a:ext cx="189" cy="80"/>
            </a:xfrm>
            <a:custGeom>
              <a:avLst/>
              <a:gdLst>
                <a:gd name="T0" fmla="*/ 3 w 19713"/>
                <a:gd name="T1" fmla="*/ 80 h 9595"/>
                <a:gd name="T2" fmla="*/ 0 w 19713"/>
                <a:gd name="T3" fmla="*/ 74 h 9595"/>
                <a:gd name="T4" fmla="*/ 189 w 19713"/>
                <a:gd name="T5" fmla="*/ 0 h 9595"/>
                <a:gd name="T6" fmla="*/ 0 60000 65536"/>
                <a:gd name="T7" fmla="*/ 0 60000 65536"/>
                <a:gd name="T8" fmla="*/ 0 60000 65536"/>
              </a:gdLst>
              <a:ahLst/>
              <a:cxnLst>
                <a:cxn ang="T6">
                  <a:pos x="T0" y="T1"/>
                </a:cxn>
                <a:cxn ang="T7">
                  <a:pos x="T2" y="T3"/>
                </a:cxn>
                <a:cxn ang="T8">
                  <a:pos x="T4" y="T5"/>
                </a:cxn>
              </a:cxnLst>
              <a:rect l="0" t="0" r="r" b="b"/>
              <a:pathLst>
                <a:path w="19713" h="9595" fill="none" extrusionOk="0">
                  <a:moveTo>
                    <a:pt x="361" y="9594"/>
                  </a:moveTo>
                  <a:cubicBezTo>
                    <a:pt x="235" y="9342"/>
                    <a:pt x="115" y="9086"/>
                    <a:pt x="-1" y="8829"/>
                  </a:cubicBezTo>
                </a:path>
                <a:path w="19713" h="9595" stroke="0" extrusionOk="0">
                  <a:moveTo>
                    <a:pt x="361" y="9594"/>
                  </a:moveTo>
                  <a:cubicBezTo>
                    <a:pt x="235" y="9342"/>
                    <a:pt x="115" y="9086"/>
                    <a:pt x="-1" y="8829"/>
                  </a:cubicBezTo>
                  <a:lnTo>
                    <a:pt x="19713" y="0"/>
                  </a:lnTo>
                  <a:lnTo>
                    <a:pt x="361" y="959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4" name="Arc 582"/>
            <p:cNvSpPr>
              <a:spLocks/>
            </p:cNvSpPr>
            <p:nvPr/>
          </p:nvSpPr>
          <p:spPr bwMode="auto">
            <a:xfrm>
              <a:off x="588" y="1840"/>
              <a:ext cx="179" cy="96"/>
            </a:xfrm>
            <a:custGeom>
              <a:avLst/>
              <a:gdLst>
                <a:gd name="T0" fmla="*/ 4 w 18697"/>
                <a:gd name="T1" fmla="*/ 96 h 11525"/>
                <a:gd name="T2" fmla="*/ 0 w 18697"/>
                <a:gd name="T3" fmla="*/ 90 h 11525"/>
                <a:gd name="T4" fmla="*/ 179 w 18697"/>
                <a:gd name="T5" fmla="*/ 0 h 11525"/>
                <a:gd name="T6" fmla="*/ 0 60000 65536"/>
                <a:gd name="T7" fmla="*/ 0 60000 65536"/>
                <a:gd name="T8" fmla="*/ 0 60000 65536"/>
              </a:gdLst>
              <a:ahLst/>
              <a:cxnLst>
                <a:cxn ang="T6">
                  <a:pos x="T0" y="T1"/>
                </a:cxn>
                <a:cxn ang="T7">
                  <a:pos x="T2" y="T3"/>
                </a:cxn>
                <a:cxn ang="T8">
                  <a:pos x="T4" y="T5"/>
                </a:cxn>
              </a:cxnLst>
              <a:rect l="0" t="0" r="r" b="b"/>
              <a:pathLst>
                <a:path w="18697" h="11525" fill="none" extrusionOk="0">
                  <a:moveTo>
                    <a:pt x="428" y="11525"/>
                  </a:moveTo>
                  <a:cubicBezTo>
                    <a:pt x="281" y="11291"/>
                    <a:pt x="138" y="11054"/>
                    <a:pt x="-1" y="10815"/>
                  </a:cubicBezTo>
                </a:path>
                <a:path w="18697" h="11525" stroke="0" extrusionOk="0">
                  <a:moveTo>
                    <a:pt x="428" y="11525"/>
                  </a:moveTo>
                  <a:cubicBezTo>
                    <a:pt x="281" y="11291"/>
                    <a:pt x="138" y="11054"/>
                    <a:pt x="-1" y="10815"/>
                  </a:cubicBezTo>
                  <a:lnTo>
                    <a:pt x="18697" y="0"/>
                  </a:lnTo>
                  <a:lnTo>
                    <a:pt x="428" y="1152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5" name="Arc 583"/>
            <p:cNvSpPr>
              <a:spLocks/>
            </p:cNvSpPr>
            <p:nvPr/>
          </p:nvSpPr>
          <p:spPr bwMode="auto">
            <a:xfrm>
              <a:off x="600" y="1840"/>
              <a:ext cx="167" cy="112"/>
            </a:xfrm>
            <a:custGeom>
              <a:avLst/>
              <a:gdLst>
                <a:gd name="T0" fmla="*/ 5 w 17501"/>
                <a:gd name="T1" fmla="*/ 112 h 13386"/>
                <a:gd name="T2" fmla="*/ 0 w 17501"/>
                <a:gd name="T3" fmla="*/ 106 h 13386"/>
                <a:gd name="T4" fmla="*/ 167 w 17501"/>
                <a:gd name="T5" fmla="*/ 0 h 13386"/>
                <a:gd name="T6" fmla="*/ 0 60000 65536"/>
                <a:gd name="T7" fmla="*/ 0 60000 65536"/>
                <a:gd name="T8" fmla="*/ 0 60000 65536"/>
              </a:gdLst>
              <a:ahLst/>
              <a:cxnLst>
                <a:cxn ang="T6">
                  <a:pos x="T0" y="T1"/>
                </a:cxn>
                <a:cxn ang="T7">
                  <a:pos x="T2" y="T3"/>
                </a:cxn>
                <a:cxn ang="T8">
                  <a:pos x="T4" y="T5"/>
                </a:cxn>
              </a:cxnLst>
              <a:rect l="0" t="0" r="r" b="b"/>
              <a:pathLst>
                <a:path w="17501" h="13386" fill="none" extrusionOk="0">
                  <a:moveTo>
                    <a:pt x="548" y="13386"/>
                  </a:moveTo>
                  <a:cubicBezTo>
                    <a:pt x="360" y="13147"/>
                    <a:pt x="177" y="12905"/>
                    <a:pt x="0" y="12659"/>
                  </a:cubicBezTo>
                </a:path>
                <a:path w="17501" h="13386" stroke="0" extrusionOk="0">
                  <a:moveTo>
                    <a:pt x="548" y="13386"/>
                  </a:moveTo>
                  <a:cubicBezTo>
                    <a:pt x="360" y="13147"/>
                    <a:pt x="177" y="12905"/>
                    <a:pt x="0" y="12659"/>
                  </a:cubicBezTo>
                  <a:lnTo>
                    <a:pt x="17501" y="0"/>
                  </a:lnTo>
                  <a:lnTo>
                    <a:pt x="548" y="1338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6" name="Arc 584"/>
            <p:cNvSpPr>
              <a:spLocks/>
            </p:cNvSpPr>
            <p:nvPr/>
          </p:nvSpPr>
          <p:spPr bwMode="auto">
            <a:xfrm>
              <a:off x="616" y="1840"/>
              <a:ext cx="151" cy="129"/>
            </a:xfrm>
            <a:custGeom>
              <a:avLst/>
              <a:gdLst>
                <a:gd name="T0" fmla="*/ 6 w 15817"/>
                <a:gd name="T1" fmla="*/ 129 h 15366"/>
                <a:gd name="T2" fmla="*/ 0 w 15817"/>
                <a:gd name="T3" fmla="*/ 123 h 15366"/>
                <a:gd name="T4" fmla="*/ 151 w 15817"/>
                <a:gd name="T5" fmla="*/ 0 h 15366"/>
                <a:gd name="T6" fmla="*/ 0 60000 65536"/>
                <a:gd name="T7" fmla="*/ 0 60000 65536"/>
                <a:gd name="T8" fmla="*/ 0 60000 65536"/>
              </a:gdLst>
              <a:ahLst/>
              <a:cxnLst>
                <a:cxn ang="T6">
                  <a:pos x="T0" y="T1"/>
                </a:cxn>
                <a:cxn ang="T7">
                  <a:pos x="T2" y="T3"/>
                </a:cxn>
                <a:cxn ang="T8">
                  <a:pos x="T4" y="T5"/>
                </a:cxn>
              </a:cxnLst>
              <a:rect l="0" t="0" r="r" b="b"/>
              <a:pathLst>
                <a:path w="15817" h="15366" fill="none" extrusionOk="0">
                  <a:moveTo>
                    <a:pt x="636" y="15366"/>
                  </a:moveTo>
                  <a:cubicBezTo>
                    <a:pt x="419" y="15151"/>
                    <a:pt x="207" y="14933"/>
                    <a:pt x="0" y="14709"/>
                  </a:cubicBezTo>
                </a:path>
                <a:path w="15817" h="15366" stroke="0" extrusionOk="0">
                  <a:moveTo>
                    <a:pt x="636" y="15366"/>
                  </a:moveTo>
                  <a:cubicBezTo>
                    <a:pt x="419" y="15151"/>
                    <a:pt x="207" y="14933"/>
                    <a:pt x="0" y="14709"/>
                  </a:cubicBezTo>
                  <a:lnTo>
                    <a:pt x="15817" y="0"/>
                  </a:lnTo>
                  <a:lnTo>
                    <a:pt x="636" y="1536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7" name="Arc 585"/>
            <p:cNvSpPr>
              <a:spLocks/>
            </p:cNvSpPr>
            <p:nvPr/>
          </p:nvSpPr>
          <p:spPr bwMode="auto">
            <a:xfrm>
              <a:off x="635" y="1840"/>
              <a:ext cx="132" cy="144"/>
            </a:xfrm>
            <a:custGeom>
              <a:avLst/>
              <a:gdLst>
                <a:gd name="T0" fmla="*/ 6 w 13856"/>
                <a:gd name="T1" fmla="*/ 144 h 17101"/>
                <a:gd name="T2" fmla="*/ 0 w 13856"/>
                <a:gd name="T3" fmla="*/ 140 h 17101"/>
                <a:gd name="T4" fmla="*/ 132 w 13856"/>
                <a:gd name="T5" fmla="*/ 0 h 17101"/>
                <a:gd name="T6" fmla="*/ 0 60000 65536"/>
                <a:gd name="T7" fmla="*/ 0 60000 65536"/>
                <a:gd name="T8" fmla="*/ 0 60000 65536"/>
              </a:gdLst>
              <a:ahLst/>
              <a:cxnLst>
                <a:cxn ang="T6">
                  <a:pos x="T0" y="T1"/>
                </a:cxn>
                <a:cxn ang="T7">
                  <a:pos x="T2" y="T3"/>
                </a:cxn>
                <a:cxn ang="T8">
                  <a:pos x="T4" y="T5"/>
                </a:cxn>
              </a:cxnLst>
              <a:rect l="0" t="0" r="r" b="b"/>
              <a:pathLst>
                <a:path w="13856" h="17101" fill="none" extrusionOk="0">
                  <a:moveTo>
                    <a:pt x="660" y="17101"/>
                  </a:moveTo>
                  <a:cubicBezTo>
                    <a:pt x="437" y="16928"/>
                    <a:pt x="216" y="16751"/>
                    <a:pt x="-1" y="16570"/>
                  </a:cubicBezTo>
                </a:path>
                <a:path w="13856" h="17101" stroke="0" extrusionOk="0">
                  <a:moveTo>
                    <a:pt x="660" y="17101"/>
                  </a:moveTo>
                  <a:cubicBezTo>
                    <a:pt x="437" y="16928"/>
                    <a:pt x="216" y="16751"/>
                    <a:pt x="-1" y="16570"/>
                  </a:cubicBezTo>
                  <a:lnTo>
                    <a:pt x="13856" y="0"/>
                  </a:lnTo>
                  <a:lnTo>
                    <a:pt x="660" y="1710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8" name="Arc 586"/>
            <p:cNvSpPr>
              <a:spLocks/>
            </p:cNvSpPr>
            <p:nvPr/>
          </p:nvSpPr>
          <p:spPr bwMode="auto">
            <a:xfrm>
              <a:off x="655" y="1840"/>
              <a:ext cx="112" cy="157"/>
            </a:xfrm>
            <a:custGeom>
              <a:avLst/>
              <a:gdLst>
                <a:gd name="T0" fmla="*/ 8 w 11695"/>
                <a:gd name="T1" fmla="*/ 157 h 18682"/>
                <a:gd name="T2" fmla="*/ 0 w 11695"/>
                <a:gd name="T3" fmla="*/ 153 h 18682"/>
                <a:gd name="T4" fmla="*/ 112 w 11695"/>
                <a:gd name="T5" fmla="*/ 0 h 18682"/>
                <a:gd name="T6" fmla="*/ 0 60000 65536"/>
                <a:gd name="T7" fmla="*/ 0 60000 65536"/>
                <a:gd name="T8" fmla="*/ 0 60000 65536"/>
              </a:gdLst>
              <a:ahLst/>
              <a:cxnLst>
                <a:cxn ang="T6">
                  <a:pos x="T0" y="T1"/>
                </a:cxn>
                <a:cxn ang="T7">
                  <a:pos x="T2" y="T3"/>
                </a:cxn>
                <a:cxn ang="T8">
                  <a:pos x="T4" y="T5"/>
                </a:cxn>
              </a:cxnLst>
              <a:rect l="0" t="0" r="r" b="b"/>
              <a:pathLst>
                <a:path w="11695" h="18682" fill="none" extrusionOk="0">
                  <a:moveTo>
                    <a:pt x="853" y="18681"/>
                  </a:moveTo>
                  <a:cubicBezTo>
                    <a:pt x="564" y="18514"/>
                    <a:pt x="280" y="18340"/>
                    <a:pt x="-1" y="18160"/>
                  </a:cubicBezTo>
                </a:path>
                <a:path w="11695" h="18682" stroke="0" extrusionOk="0">
                  <a:moveTo>
                    <a:pt x="853" y="18681"/>
                  </a:moveTo>
                  <a:cubicBezTo>
                    <a:pt x="564" y="18514"/>
                    <a:pt x="280" y="18340"/>
                    <a:pt x="-1" y="18160"/>
                  </a:cubicBezTo>
                  <a:lnTo>
                    <a:pt x="11695" y="0"/>
                  </a:lnTo>
                  <a:lnTo>
                    <a:pt x="853" y="1868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49" name="Arc 587"/>
            <p:cNvSpPr>
              <a:spLocks/>
            </p:cNvSpPr>
            <p:nvPr/>
          </p:nvSpPr>
          <p:spPr bwMode="auto">
            <a:xfrm>
              <a:off x="678" y="1840"/>
              <a:ext cx="89" cy="167"/>
            </a:xfrm>
            <a:custGeom>
              <a:avLst/>
              <a:gdLst>
                <a:gd name="T0" fmla="*/ 7 w 9307"/>
                <a:gd name="T1" fmla="*/ 167 h 19826"/>
                <a:gd name="T2" fmla="*/ 0 w 9307"/>
                <a:gd name="T3" fmla="*/ 164 h 19826"/>
                <a:gd name="T4" fmla="*/ 89 w 9307"/>
                <a:gd name="T5" fmla="*/ 0 h 19826"/>
                <a:gd name="T6" fmla="*/ 0 60000 65536"/>
                <a:gd name="T7" fmla="*/ 0 60000 65536"/>
                <a:gd name="T8" fmla="*/ 0 60000 65536"/>
              </a:gdLst>
              <a:ahLst/>
              <a:cxnLst>
                <a:cxn ang="T6">
                  <a:pos x="T0" y="T1"/>
                </a:cxn>
                <a:cxn ang="T7">
                  <a:pos x="T2" y="T3"/>
                </a:cxn>
                <a:cxn ang="T8">
                  <a:pos x="T4" y="T5"/>
                </a:cxn>
              </a:cxnLst>
              <a:rect l="0" t="0" r="r" b="b"/>
              <a:pathLst>
                <a:path w="9307" h="19826" fill="none" extrusionOk="0">
                  <a:moveTo>
                    <a:pt x="734" y="19825"/>
                  </a:moveTo>
                  <a:cubicBezTo>
                    <a:pt x="487" y="19719"/>
                    <a:pt x="242" y="19607"/>
                    <a:pt x="-1" y="19492"/>
                  </a:cubicBezTo>
                </a:path>
                <a:path w="9307" h="19826" stroke="0" extrusionOk="0">
                  <a:moveTo>
                    <a:pt x="734" y="19825"/>
                  </a:moveTo>
                  <a:cubicBezTo>
                    <a:pt x="487" y="19719"/>
                    <a:pt x="242" y="19607"/>
                    <a:pt x="-1" y="19492"/>
                  </a:cubicBezTo>
                  <a:lnTo>
                    <a:pt x="9307" y="0"/>
                  </a:lnTo>
                  <a:lnTo>
                    <a:pt x="734" y="1982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50" name="Arc 588"/>
            <p:cNvSpPr>
              <a:spLocks/>
            </p:cNvSpPr>
            <p:nvPr/>
          </p:nvSpPr>
          <p:spPr bwMode="auto">
            <a:xfrm>
              <a:off x="701" y="1840"/>
              <a:ext cx="66" cy="172"/>
            </a:xfrm>
            <a:custGeom>
              <a:avLst/>
              <a:gdLst>
                <a:gd name="T0" fmla="*/ 1 w 6923"/>
                <a:gd name="T1" fmla="*/ 172 h 20498"/>
                <a:gd name="T2" fmla="*/ 0 w 6923"/>
                <a:gd name="T3" fmla="*/ 172 h 20498"/>
                <a:gd name="T4" fmla="*/ 66 w 6923"/>
                <a:gd name="T5" fmla="*/ 0 h 20498"/>
                <a:gd name="T6" fmla="*/ 0 60000 65536"/>
                <a:gd name="T7" fmla="*/ 0 60000 65536"/>
                <a:gd name="T8" fmla="*/ 0 60000 65536"/>
              </a:gdLst>
              <a:ahLst/>
              <a:cxnLst>
                <a:cxn ang="T6">
                  <a:pos x="T0" y="T1"/>
                </a:cxn>
                <a:cxn ang="T7">
                  <a:pos x="T2" y="T3"/>
                </a:cxn>
                <a:cxn ang="T8">
                  <a:pos x="T4" y="T5"/>
                </a:cxn>
              </a:cxnLst>
              <a:rect l="0" t="0" r="r" b="b"/>
              <a:pathLst>
                <a:path w="6923" h="20498" fill="none" extrusionOk="0">
                  <a:moveTo>
                    <a:pt x="112" y="20498"/>
                  </a:moveTo>
                  <a:cubicBezTo>
                    <a:pt x="75" y="20485"/>
                    <a:pt x="37" y="20473"/>
                    <a:pt x="0" y="20460"/>
                  </a:cubicBezTo>
                </a:path>
                <a:path w="6923" h="20498" stroke="0" extrusionOk="0">
                  <a:moveTo>
                    <a:pt x="112" y="20498"/>
                  </a:moveTo>
                  <a:cubicBezTo>
                    <a:pt x="75" y="20485"/>
                    <a:pt x="37" y="20473"/>
                    <a:pt x="0" y="20460"/>
                  </a:cubicBezTo>
                  <a:lnTo>
                    <a:pt x="6923" y="0"/>
                  </a:lnTo>
                  <a:lnTo>
                    <a:pt x="112" y="2049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51" name="Arc 589"/>
            <p:cNvSpPr>
              <a:spLocks/>
            </p:cNvSpPr>
            <p:nvPr/>
          </p:nvSpPr>
          <p:spPr bwMode="auto">
            <a:xfrm>
              <a:off x="702" y="1840"/>
              <a:ext cx="65" cy="174"/>
            </a:xfrm>
            <a:custGeom>
              <a:avLst/>
              <a:gdLst>
                <a:gd name="T0" fmla="*/ 7 w 6810"/>
                <a:gd name="T1" fmla="*/ 174 h 20738"/>
                <a:gd name="T2" fmla="*/ 0 w 6810"/>
                <a:gd name="T3" fmla="*/ 172 h 20738"/>
                <a:gd name="T4" fmla="*/ 65 w 6810"/>
                <a:gd name="T5" fmla="*/ 0 h 20738"/>
                <a:gd name="T6" fmla="*/ 0 60000 65536"/>
                <a:gd name="T7" fmla="*/ 0 60000 65536"/>
                <a:gd name="T8" fmla="*/ 0 60000 65536"/>
              </a:gdLst>
              <a:ahLst/>
              <a:cxnLst>
                <a:cxn ang="T6">
                  <a:pos x="T0" y="T1"/>
                </a:cxn>
                <a:cxn ang="T7">
                  <a:pos x="T2" y="T3"/>
                </a:cxn>
                <a:cxn ang="T8">
                  <a:pos x="T4" y="T5"/>
                </a:cxn>
              </a:cxnLst>
              <a:rect l="0" t="0" r="r" b="b"/>
              <a:pathLst>
                <a:path w="6810" h="20738" fill="none" extrusionOk="0">
                  <a:moveTo>
                    <a:pt x="769" y="20738"/>
                  </a:moveTo>
                  <a:cubicBezTo>
                    <a:pt x="511" y="20663"/>
                    <a:pt x="255" y="20583"/>
                    <a:pt x="-1" y="20498"/>
                  </a:cubicBezTo>
                </a:path>
                <a:path w="6810" h="20738" stroke="0" extrusionOk="0">
                  <a:moveTo>
                    <a:pt x="769" y="20738"/>
                  </a:moveTo>
                  <a:cubicBezTo>
                    <a:pt x="511" y="20663"/>
                    <a:pt x="255" y="20583"/>
                    <a:pt x="-1" y="20498"/>
                  </a:cubicBezTo>
                  <a:lnTo>
                    <a:pt x="6810" y="0"/>
                  </a:lnTo>
                  <a:lnTo>
                    <a:pt x="769" y="2073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52" name="Arc 590"/>
            <p:cNvSpPr>
              <a:spLocks/>
            </p:cNvSpPr>
            <p:nvPr/>
          </p:nvSpPr>
          <p:spPr bwMode="auto">
            <a:xfrm>
              <a:off x="727" y="1840"/>
              <a:ext cx="40" cy="180"/>
            </a:xfrm>
            <a:custGeom>
              <a:avLst/>
              <a:gdLst>
                <a:gd name="T0" fmla="*/ 10 w 4167"/>
                <a:gd name="T1" fmla="*/ 180 h 21368"/>
                <a:gd name="T2" fmla="*/ 0 w 4167"/>
                <a:gd name="T3" fmla="*/ 179 h 21368"/>
                <a:gd name="T4" fmla="*/ 40 w 4167"/>
                <a:gd name="T5" fmla="*/ 0 h 21368"/>
                <a:gd name="T6" fmla="*/ 0 60000 65536"/>
                <a:gd name="T7" fmla="*/ 0 60000 65536"/>
                <a:gd name="T8" fmla="*/ 0 60000 65536"/>
              </a:gdLst>
              <a:ahLst/>
              <a:cxnLst>
                <a:cxn ang="T6">
                  <a:pos x="T0" y="T1"/>
                </a:cxn>
                <a:cxn ang="T7">
                  <a:pos x="T2" y="T3"/>
                </a:cxn>
                <a:cxn ang="T8">
                  <a:pos x="T4" y="T5"/>
                </a:cxn>
              </a:cxnLst>
              <a:rect l="0" t="0" r="r" b="b"/>
              <a:pathLst>
                <a:path w="4167" h="21368" fill="none" extrusionOk="0">
                  <a:moveTo>
                    <a:pt x="1012" y="21368"/>
                  </a:moveTo>
                  <a:cubicBezTo>
                    <a:pt x="673" y="21318"/>
                    <a:pt x="336" y="21260"/>
                    <a:pt x="-1" y="21194"/>
                  </a:cubicBezTo>
                </a:path>
                <a:path w="4167" h="21368" stroke="0" extrusionOk="0">
                  <a:moveTo>
                    <a:pt x="1012" y="21368"/>
                  </a:moveTo>
                  <a:cubicBezTo>
                    <a:pt x="673" y="21318"/>
                    <a:pt x="336" y="21260"/>
                    <a:pt x="-1" y="21194"/>
                  </a:cubicBezTo>
                  <a:lnTo>
                    <a:pt x="4167" y="0"/>
                  </a:lnTo>
                  <a:lnTo>
                    <a:pt x="1012" y="2136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53" name="Arc 591"/>
            <p:cNvSpPr>
              <a:spLocks/>
            </p:cNvSpPr>
            <p:nvPr/>
          </p:nvSpPr>
          <p:spPr bwMode="auto">
            <a:xfrm>
              <a:off x="755" y="1840"/>
              <a:ext cx="12" cy="182"/>
            </a:xfrm>
            <a:custGeom>
              <a:avLst/>
              <a:gdLst>
                <a:gd name="T0" fmla="*/ 11 w 1262"/>
                <a:gd name="T1" fmla="*/ 182 h 21600"/>
                <a:gd name="T2" fmla="*/ 0 w 1262"/>
                <a:gd name="T3" fmla="*/ 182 h 21600"/>
                <a:gd name="T4" fmla="*/ 12 w 1262"/>
                <a:gd name="T5" fmla="*/ 0 h 21600"/>
                <a:gd name="T6" fmla="*/ 0 60000 65536"/>
                <a:gd name="T7" fmla="*/ 0 60000 65536"/>
                <a:gd name="T8" fmla="*/ 0 60000 65536"/>
              </a:gdLst>
              <a:ahLst/>
              <a:cxnLst>
                <a:cxn ang="T6">
                  <a:pos x="T0" y="T1"/>
                </a:cxn>
                <a:cxn ang="T7">
                  <a:pos x="T2" y="T3"/>
                </a:cxn>
                <a:cxn ang="T8">
                  <a:pos x="T4" y="T5"/>
                </a:cxn>
              </a:cxnLst>
              <a:rect l="0" t="0" r="r" b="b"/>
              <a:pathLst>
                <a:path w="1262" h="21600" fill="none" extrusionOk="0">
                  <a:moveTo>
                    <a:pt x="1136" y="21599"/>
                  </a:moveTo>
                  <a:cubicBezTo>
                    <a:pt x="757" y="21597"/>
                    <a:pt x="378" y="21585"/>
                    <a:pt x="-1" y="21563"/>
                  </a:cubicBezTo>
                </a:path>
                <a:path w="1262" h="21600" stroke="0" extrusionOk="0">
                  <a:moveTo>
                    <a:pt x="1136" y="21599"/>
                  </a:moveTo>
                  <a:cubicBezTo>
                    <a:pt x="757" y="21597"/>
                    <a:pt x="378" y="21585"/>
                    <a:pt x="-1" y="21563"/>
                  </a:cubicBezTo>
                  <a:lnTo>
                    <a:pt x="1262" y="0"/>
                  </a:lnTo>
                  <a:lnTo>
                    <a:pt x="1136" y="21599"/>
                  </a:lnTo>
                  <a:close/>
                </a:path>
              </a:pathLst>
            </a:custGeom>
            <a:noFill/>
            <a:ln w="12700" cap="rnd">
              <a:solidFill>
                <a:srgbClr val="000000"/>
              </a:solidFill>
              <a:round/>
              <a:headEnd type="none" w="sm" len="sm"/>
              <a:tailEnd type="none" w="sm" len="sm"/>
            </a:ln>
            <a:effectLst/>
          </p:spPr>
          <p:txBody>
            <a:bodyPr wrap="none" anchor="ctr"/>
            <a:lstStyle/>
            <a:p>
              <a:endParaRPr lang="fr-FR"/>
            </a:p>
          </p:txBody>
        </p:sp>
        <p:grpSp>
          <p:nvGrpSpPr>
            <p:cNvPr id="8" name="Groupe 611"/>
            <p:cNvGrpSpPr>
              <a:grpSpLocks/>
            </p:cNvGrpSpPr>
            <p:nvPr/>
          </p:nvGrpSpPr>
          <p:grpSpPr bwMode="auto">
            <a:xfrm>
              <a:off x="152" y="1840"/>
              <a:ext cx="613" cy="182"/>
              <a:chOff x="152" y="1840"/>
              <a:chExt cx="613" cy="182"/>
            </a:xfrm>
          </p:grpSpPr>
          <p:sp>
            <p:nvSpPr>
              <p:cNvPr id="91455" name="Trait 440"/>
              <p:cNvSpPr>
                <a:spLocks noChangeShapeType="1"/>
              </p:cNvSpPr>
              <p:nvPr/>
            </p:nvSpPr>
            <p:spPr bwMode="auto">
              <a:xfrm flipV="1">
                <a:off x="764" y="1974"/>
                <a:ext cx="0" cy="46"/>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456" name="Trait 554"/>
              <p:cNvSpPr>
                <a:spLocks noChangeShapeType="1"/>
              </p:cNvSpPr>
              <p:nvPr/>
            </p:nvSpPr>
            <p:spPr bwMode="auto">
              <a:xfrm flipV="1">
                <a:off x="765" y="1974"/>
                <a:ext cx="0" cy="46"/>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457" name="Arc 555"/>
              <p:cNvSpPr>
                <a:spLocks/>
              </p:cNvSpPr>
              <p:nvPr/>
            </p:nvSpPr>
            <p:spPr bwMode="auto">
              <a:xfrm>
                <a:off x="552" y="1840"/>
                <a:ext cx="11" cy="182"/>
              </a:xfrm>
              <a:custGeom>
                <a:avLst/>
                <a:gdLst>
                  <a:gd name="T0" fmla="*/ 0 w 569"/>
                  <a:gd name="T1" fmla="*/ 0 h 21600"/>
                  <a:gd name="T2" fmla="*/ 10 w 569"/>
                  <a:gd name="T3" fmla="*/ 0 h 21600"/>
                  <a:gd name="T4" fmla="*/ 11 w 569"/>
                  <a:gd name="T5" fmla="*/ 182 h 21600"/>
                  <a:gd name="T6" fmla="*/ 0 60000 65536"/>
                  <a:gd name="T7" fmla="*/ 0 60000 65536"/>
                  <a:gd name="T8" fmla="*/ 0 60000 65536"/>
                </a:gdLst>
                <a:ahLst/>
                <a:cxnLst>
                  <a:cxn ang="T6">
                    <a:pos x="T0" y="T1"/>
                  </a:cxn>
                  <a:cxn ang="T7">
                    <a:pos x="T2" y="T3"/>
                  </a:cxn>
                  <a:cxn ang="T8">
                    <a:pos x="T4" y="T5"/>
                  </a:cxn>
                </a:cxnLst>
                <a:rect l="0" t="0" r="r" b="b"/>
                <a:pathLst>
                  <a:path w="569" h="21600" fill="none" extrusionOk="0">
                    <a:moveTo>
                      <a:pt x="0" y="7"/>
                    </a:moveTo>
                    <a:cubicBezTo>
                      <a:pt x="168" y="3"/>
                      <a:pt x="337" y="0"/>
                      <a:pt x="506" y="0"/>
                    </a:cubicBezTo>
                  </a:path>
                  <a:path w="569" h="21600" stroke="0" extrusionOk="0">
                    <a:moveTo>
                      <a:pt x="0" y="7"/>
                    </a:moveTo>
                    <a:cubicBezTo>
                      <a:pt x="168" y="3"/>
                      <a:pt x="337" y="0"/>
                      <a:pt x="506" y="0"/>
                    </a:cubicBezTo>
                    <a:lnTo>
                      <a:pt x="569" y="21600"/>
                    </a:lnTo>
                    <a:lnTo>
                      <a:pt x="0" y="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58" name="Arc 556"/>
              <p:cNvSpPr>
                <a:spLocks/>
              </p:cNvSpPr>
              <p:nvPr/>
            </p:nvSpPr>
            <p:spPr bwMode="auto">
              <a:xfrm>
                <a:off x="523" y="1840"/>
                <a:ext cx="40" cy="182"/>
              </a:xfrm>
              <a:custGeom>
                <a:avLst/>
                <a:gdLst>
                  <a:gd name="T0" fmla="*/ 0 w 2078"/>
                  <a:gd name="T1" fmla="*/ 0 h 21547"/>
                  <a:gd name="T2" fmla="*/ 11 w 2078"/>
                  <a:gd name="T3" fmla="*/ 0 h 21547"/>
                  <a:gd name="T4" fmla="*/ 40 w 2078"/>
                  <a:gd name="T5" fmla="*/ 182 h 21547"/>
                  <a:gd name="T6" fmla="*/ 0 60000 65536"/>
                  <a:gd name="T7" fmla="*/ 0 60000 65536"/>
                  <a:gd name="T8" fmla="*/ 0 60000 65536"/>
                </a:gdLst>
                <a:ahLst/>
                <a:cxnLst>
                  <a:cxn ang="T6">
                    <a:pos x="T0" y="T1"/>
                  </a:cxn>
                  <a:cxn ang="T7">
                    <a:pos x="T2" y="T3"/>
                  </a:cxn>
                  <a:cxn ang="T8">
                    <a:pos x="T4" y="T5"/>
                  </a:cxn>
                </a:cxnLst>
                <a:rect l="0" t="0" r="r" b="b"/>
                <a:pathLst>
                  <a:path w="2078" h="21547" fill="none" extrusionOk="0">
                    <a:moveTo>
                      <a:pt x="0" y="47"/>
                    </a:moveTo>
                    <a:cubicBezTo>
                      <a:pt x="187" y="29"/>
                      <a:pt x="375" y="13"/>
                      <a:pt x="564" y="0"/>
                    </a:cubicBezTo>
                  </a:path>
                  <a:path w="2078" h="21547" stroke="0" extrusionOk="0">
                    <a:moveTo>
                      <a:pt x="0" y="47"/>
                    </a:moveTo>
                    <a:cubicBezTo>
                      <a:pt x="187" y="29"/>
                      <a:pt x="375" y="13"/>
                      <a:pt x="564" y="0"/>
                    </a:cubicBezTo>
                    <a:lnTo>
                      <a:pt x="2078" y="21547"/>
                    </a:lnTo>
                    <a:lnTo>
                      <a:pt x="0" y="4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59" name="Arc 557"/>
              <p:cNvSpPr>
                <a:spLocks/>
              </p:cNvSpPr>
              <p:nvPr/>
            </p:nvSpPr>
            <p:spPr bwMode="auto">
              <a:xfrm>
                <a:off x="496" y="1841"/>
                <a:ext cx="67" cy="181"/>
              </a:xfrm>
              <a:custGeom>
                <a:avLst/>
                <a:gdLst>
                  <a:gd name="T0" fmla="*/ 0 w 3541"/>
                  <a:gd name="T1" fmla="*/ 1 h 21386"/>
                  <a:gd name="T2" fmla="*/ 10 w 3541"/>
                  <a:gd name="T3" fmla="*/ 0 h 21386"/>
                  <a:gd name="T4" fmla="*/ 67 w 3541"/>
                  <a:gd name="T5" fmla="*/ 181 h 21386"/>
                  <a:gd name="T6" fmla="*/ 0 60000 65536"/>
                  <a:gd name="T7" fmla="*/ 0 60000 65536"/>
                  <a:gd name="T8" fmla="*/ 0 60000 65536"/>
                </a:gdLst>
                <a:ahLst/>
                <a:cxnLst>
                  <a:cxn ang="T6">
                    <a:pos x="T0" y="T1"/>
                  </a:cxn>
                  <a:cxn ang="T7">
                    <a:pos x="T2" y="T3"/>
                  </a:cxn>
                  <a:cxn ang="T8">
                    <a:pos x="T4" y="T5"/>
                  </a:cxn>
                </a:cxnLst>
                <a:rect l="0" t="0" r="r" b="b"/>
                <a:pathLst>
                  <a:path w="3541" h="21386" fill="none" extrusionOk="0">
                    <a:moveTo>
                      <a:pt x="0" y="78"/>
                    </a:moveTo>
                    <a:cubicBezTo>
                      <a:pt x="169" y="50"/>
                      <a:pt x="338" y="24"/>
                      <a:pt x="508" y="0"/>
                    </a:cubicBezTo>
                  </a:path>
                  <a:path w="3541" h="21386" stroke="0" extrusionOk="0">
                    <a:moveTo>
                      <a:pt x="0" y="78"/>
                    </a:moveTo>
                    <a:cubicBezTo>
                      <a:pt x="169" y="50"/>
                      <a:pt x="338" y="24"/>
                      <a:pt x="508" y="0"/>
                    </a:cubicBezTo>
                    <a:lnTo>
                      <a:pt x="3541" y="21386"/>
                    </a:lnTo>
                    <a:lnTo>
                      <a:pt x="0" y="7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0" name="Arc 558"/>
              <p:cNvSpPr>
                <a:spLocks/>
              </p:cNvSpPr>
              <p:nvPr/>
            </p:nvSpPr>
            <p:spPr bwMode="auto">
              <a:xfrm>
                <a:off x="467" y="1844"/>
                <a:ext cx="96" cy="178"/>
              </a:xfrm>
              <a:custGeom>
                <a:avLst/>
                <a:gdLst>
                  <a:gd name="T0" fmla="*/ 0 w 5053"/>
                  <a:gd name="T1" fmla="*/ 1 h 21119"/>
                  <a:gd name="T2" fmla="*/ 10 w 5053"/>
                  <a:gd name="T3" fmla="*/ 0 h 21119"/>
                  <a:gd name="T4" fmla="*/ 96 w 5053"/>
                  <a:gd name="T5" fmla="*/ 178 h 21119"/>
                  <a:gd name="T6" fmla="*/ 0 60000 65536"/>
                  <a:gd name="T7" fmla="*/ 0 60000 65536"/>
                  <a:gd name="T8" fmla="*/ 0 60000 65536"/>
                </a:gdLst>
                <a:ahLst/>
                <a:cxnLst>
                  <a:cxn ang="T6">
                    <a:pos x="T0" y="T1"/>
                  </a:cxn>
                  <a:cxn ang="T7">
                    <a:pos x="T2" y="T3"/>
                  </a:cxn>
                  <a:cxn ang="T8">
                    <a:pos x="T4" y="T5"/>
                  </a:cxn>
                </a:cxnLst>
                <a:rect l="0" t="0" r="r" b="b"/>
                <a:pathLst>
                  <a:path w="5053" h="21119" fill="none" extrusionOk="0">
                    <a:moveTo>
                      <a:pt x="0" y="118"/>
                    </a:moveTo>
                    <a:cubicBezTo>
                      <a:pt x="173" y="76"/>
                      <a:pt x="346" y="37"/>
                      <a:pt x="520" y="-1"/>
                    </a:cubicBezTo>
                  </a:path>
                  <a:path w="5053" h="21119" stroke="0" extrusionOk="0">
                    <a:moveTo>
                      <a:pt x="0" y="118"/>
                    </a:moveTo>
                    <a:cubicBezTo>
                      <a:pt x="173" y="76"/>
                      <a:pt x="346" y="37"/>
                      <a:pt x="520" y="-1"/>
                    </a:cubicBezTo>
                    <a:lnTo>
                      <a:pt x="5053" y="21119"/>
                    </a:lnTo>
                    <a:lnTo>
                      <a:pt x="0" y="11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1" name="Arc 560"/>
              <p:cNvSpPr>
                <a:spLocks/>
              </p:cNvSpPr>
              <p:nvPr/>
            </p:nvSpPr>
            <p:spPr bwMode="auto">
              <a:xfrm>
                <a:off x="413" y="1851"/>
                <a:ext cx="150" cy="171"/>
              </a:xfrm>
              <a:custGeom>
                <a:avLst/>
                <a:gdLst>
                  <a:gd name="T0" fmla="*/ 0 w 7880"/>
                  <a:gd name="T1" fmla="*/ 2 h 20302"/>
                  <a:gd name="T2" fmla="*/ 10 w 7880"/>
                  <a:gd name="T3" fmla="*/ 0 h 20302"/>
                  <a:gd name="T4" fmla="*/ 150 w 7880"/>
                  <a:gd name="T5" fmla="*/ 171 h 20302"/>
                  <a:gd name="T6" fmla="*/ 0 60000 65536"/>
                  <a:gd name="T7" fmla="*/ 0 60000 65536"/>
                  <a:gd name="T8" fmla="*/ 0 60000 65536"/>
                </a:gdLst>
                <a:ahLst/>
                <a:cxnLst>
                  <a:cxn ang="T6">
                    <a:pos x="T0" y="T1"/>
                  </a:cxn>
                  <a:cxn ang="T7">
                    <a:pos x="T2" y="T3"/>
                  </a:cxn>
                  <a:cxn ang="T8">
                    <a:pos x="T4" y="T5"/>
                  </a:cxn>
                </a:cxnLst>
                <a:rect l="0" t="0" r="r" b="b"/>
                <a:pathLst>
                  <a:path w="7880" h="20302" fill="none" extrusionOk="0">
                    <a:moveTo>
                      <a:pt x="-1" y="190"/>
                    </a:moveTo>
                    <a:cubicBezTo>
                      <a:pt x="167" y="125"/>
                      <a:pt x="335" y="61"/>
                      <a:pt x="504" y="0"/>
                    </a:cubicBezTo>
                  </a:path>
                  <a:path w="7880" h="20302" stroke="0" extrusionOk="0">
                    <a:moveTo>
                      <a:pt x="-1" y="190"/>
                    </a:moveTo>
                    <a:cubicBezTo>
                      <a:pt x="167" y="125"/>
                      <a:pt x="335" y="61"/>
                      <a:pt x="504" y="0"/>
                    </a:cubicBezTo>
                    <a:lnTo>
                      <a:pt x="7880" y="20302"/>
                    </a:lnTo>
                    <a:lnTo>
                      <a:pt x="-1" y="1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2" name="Arc 561"/>
              <p:cNvSpPr>
                <a:spLocks/>
              </p:cNvSpPr>
              <p:nvPr/>
            </p:nvSpPr>
            <p:spPr bwMode="auto">
              <a:xfrm>
                <a:off x="396" y="1856"/>
                <a:ext cx="167" cy="166"/>
              </a:xfrm>
              <a:custGeom>
                <a:avLst/>
                <a:gdLst>
                  <a:gd name="T0" fmla="*/ 0 w 8818"/>
                  <a:gd name="T1" fmla="*/ 0 h 19741"/>
                  <a:gd name="T2" fmla="*/ 1 w 8818"/>
                  <a:gd name="T3" fmla="*/ 0 h 19741"/>
                  <a:gd name="T4" fmla="*/ 167 w 8818"/>
                  <a:gd name="T5" fmla="*/ 166 h 19741"/>
                  <a:gd name="T6" fmla="*/ 0 60000 65536"/>
                  <a:gd name="T7" fmla="*/ 0 60000 65536"/>
                  <a:gd name="T8" fmla="*/ 0 60000 65536"/>
                </a:gdLst>
                <a:ahLst/>
                <a:cxnLst>
                  <a:cxn ang="T6">
                    <a:pos x="T0" y="T1"/>
                  </a:cxn>
                  <a:cxn ang="T7">
                    <a:pos x="T2" y="T3"/>
                  </a:cxn>
                  <a:cxn ang="T8">
                    <a:pos x="T4" y="T5"/>
                  </a:cxn>
                </a:cxnLst>
                <a:rect l="0" t="0" r="r" b="b"/>
                <a:pathLst>
                  <a:path w="8818" h="19741" fill="none" extrusionOk="0">
                    <a:moveTo>
                      <a:pt x="-1" y="22"/>
                    </a:moveTo>
                    <a:cubicBezTo>
                      <a:pt x="17" y="15"/>
                      <a:pt x="34" y="7"/>
                      <a:pt x="51" y="-1"/>
                    </a:cubicBezTo>
                  </a:path>
                  <a:path w="8818" h="19741" stroke="0" extrusionOk="0">
                    <a:moveTo>
                      <a:pt x="-1" y="22"/>
                    </a:moveTo>
                    <a:cubicBezTo>
                      <a:pt x="17" y="15"/>
                      <a:pt x="34" y="7"/>
                      <a:pt x="51" y="-1"/>
                    </a:cubicBezTo>
                    <a:lnTo>
                      <a:pt x="8818" y="19741"/>
                    </a:lnTo>
                    <a:lnTo>
                      <a:pt x="-1" y="2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3" name="Arc 562"/>
              <p:cNvSpPr>
                <a:spLocks/>
              </p:cNvSpPr>
              <p:nvPr/>
            </p:nvSpPr>
            <p:spPr bwMode="auto">
              <a:xfrm>
                <a:off x="387" y="1856"/>
                <a:ext cx="176" cy="166"/>
              </a:xfrm>
              <a:custGeom>
                <a:avLst/>
                <a:gdLst>
                  <a:gd name="T0" fmla="*/ 0 w 9254"/>
                  <a:gd name="T1" fmla="*/ 2 h 19718"/>
                  <a:gd name="T2" fmla="*/ 8 w 9254"/>
                  <a:gd name="T3" fmla="*/ 0 h 19718"/>
                  <a:gd name="T4" fmla="*/ 176 w 9254"/>
                  <a:gd name="T5" fmla="*/ 166 h 19718"/>
                  <a:gd name="T6" fmla="*/ 0 60000 65536"/>
                  <a:gd name="T7" fmla="*/ 0 60000 65536"/>
                  <a:gd name="T8" fmla="*/ 0 60000 65536"/>
                </a:gdLst>
                <a:ahLst/>
                <a:cxnLst>
                  <a:cxn ang="T6">
                    <a:pos x="T0" y="T1"/>
                  </a:cxn>
                  <a:cxn ang="T7">
                    <a:pos x="T2" y="T3"/>
                  </a:cxn>
                  <a:cxn ang="T8">
                    <a:pos x="T4" y="T5"/>
                  </a:cxn>
                </a:cxnLst>
                <a:rect l="0" t="0" r="r" b="b"/>
                <a:pathLst>
                  <a:path w="9254" h="19718" fill="none" extrusionOk="0">
                    <a:moveTo>
                      <a:pt x="-1" y="200"/>
                    </a:moveTo>
                    <a:cubicBezTo>
                      <a:pt x="144" y="132"/>
                      <a:pt x="289" y="65"/>
                      <a:pt x="435" y="-1"/>
                    </a:cubicBezTo>
                  </a:path>
                  <a:path w="9254" h="19718" stroke="0" extrusionOk="0">
                    <a:moveTo>
                      <a:pt x="-1" y="200"/>
                    </a:moveTo>
                    <a:cubicBezTo>
                      <a:pt x="144" y="132"/>
                      <a:pt x="289" y="65"/>
                      <a:pt x="435" y="-1"/>
                    </a:cubicBezTo>
                    <a:lnTo>
                      <a:pt x="9254" y="19718"/>
                    </a:lnTo>
                    <a:lnTo>
                      <a:pt x="-1" y="20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4" name="Arc 563"/>
              <p:cNvSpPr>
                <a:spLocks/>
              </p:cNvSpPr>
              <p:nvPr/>
            </p:nvSpPr>
            <p:spPr bwMode="auto">
              <a:xfrm>
                <a:off x="360" y="1861"/>
                <a:ext cx="203" cy="161"/>
              </a:xfrm>
              <a:custGeom>
                <a:avLst/>
                <a:gdLst>
                  <a:gd name="T0" fmla="*/ 0 w 10701"/>
                  <a:gd name="T1" fmla="*/ 2 h 19021"/>
                  <a:gd name="T2" fmla="*/ 9 w 10701"/>
                  <a:gd name="T3" fmla="*/ 0 h 19021"/>
                  <a:gd name="T4" fmla="*/ 203 w 10701"/>
                  <a:gd name="T5" fmla="*/ 161 h 19021"/>
                  <a:gd name="T6" fmla="*/ 0 60000 65536"/>
                  <a:gd name="T7" fmla="*/ 0 60000 65536"/>
                  <a:gd name="T8" fmla="*/ 0 60000 65536"/>
                </a:gdLst>
                <a:ahLst/>
                <a:cxnLst>
                  <a:cxn ang="T6">
                    <a:pos x="T0" y="T1"/>
                  </a:cxn>
                  <a:cxn ang="T7">
                    <a:pos x="T2" y="T3"/>
                  </a:cxn>
                  <a:cxn ang="T8">
                    <a:pos x="T4" y="T5"/>
                  </a:cxn>
                </a:cxnLst>
                <a:rect l="0" t="0" r="r" b="b"/>
                <a:pathLst>
                  <a:path w="10701" h="19021" fill="none" extrusionOk="0">
                    <a:moveTo>
                      <a:pt x="0" y="258"/>
                    </a:moveTo>
                    <a:cubicBezTo>
                      <a:pt x="154" y="170"/>
                      <a:pt x="309" y="84"/>
                      <a:pt x="465" y="-1"/>
                    </a:cubicBezTo>
                  </a:path>
                  <a:path w="10701" h="19021" stroke="0" extrusionOk="0">
                    <a:moveTo>
                      <a:pt x="0" y="258"/>
                    </a:moveTo>
                    <a:cubicBezTo>
                      <a:pt x="154" y="170"/>
                      <a:pt x="309" y="84"/>
                      <a:pt x="465" y="-1"/>
                    </a:cubicBezTo>
                    <a:lnTo>
                      <a:pt x="10701" y="19021"/>
                    </a:lnTo>
                    <a:lnTo>
                      <a:pt x="0" y="25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5" name="Arc 564"/>
              <p:cNvSpPr>
                <a:spLocks/>
              </p:cNvSpPr>
              <p:nvPr/>
            </p:nvSpPr>
            <p:spPr bwMode="auto">
              <a:xfrm>
                <a:off x="333" y="1868"/>
                <a:ext cx="230" cy="154"/>
              </a:xfrm>
              <a:custGeom>
                <a:avLst/>
                <a:gdLst>
                  <a:gd name="T0" fmla="*/ 0 w 12081"/>
                  <a:gd name="T1" fmla="*/ 2 h 18193"/>
                  <a:gd name="T2" fmla="*/ 8 w 12081"/>
                  <a:gd name="T3" fmla="*/ 0 h 18193"/>
                  <a:gd name="T4" fmla="*/ 230 w 12081"/>
                  <a:gd name="T5" fmla="*/ 154 h 18193"/>
                  <a:gd name="T6" fmla="*/ 0 60000 65536"/>
                  <a:gd name="T7" fmla="*/ 0 60000 65536"/>
                  <a:gd name="T8" fmla="*/ 0 60000 65536"/>
                </a:gdLst>
                <a:ahLst/>
                <a:cxnLst>
                  <a:cxn ang="T6">
                    <a:pos x="T0" y="T1"/>
                  </a:cxn>
                  <a:cxn ang="T7">
                    <a:pos x="T2" y="T3"/>
                  </a:cxn>
                  <a:cxn ang="T8">
                    <a:pos x="T4" y="T5"/>
                  </a:cxn>
                </a:cxnLst>
                <a:rect l="0" t="0" r="r" b="b"/>
                <a:pathLst>
                  <a:path w="12081" h="18193" fill="none" extrusionOk="0">
                    <a:moveTo>
                      <a:pt x="0" y="287"/>
                    </a:moveTo>
                    <a:cubicBezTo>
                      <a:pt x="144" y="189"/>
                      <a:pt x="290" y="93"/>
                      <a:pt x="437" y="-1"/>
                    </a:cubicBezTo>
                  </a:path>
                  <a:path w="12081" h="18193" stroke="0" extrusionOk="0">
                    <a:moveTo>
                      <a:pt x="0" y="287"/>
                    </a:moveTo>
                    <a:cubicBezTo>
                      <a:pt x="144" y="189"/>
                      <a:pt x="290" y="93"/>
                      <a:pt x="437" y="-1"/>
                    </a:cubicBezTo>
                    <a:lnTo>
                      <a:pt x="12081" y="18193"/>
                    </a:lnTo>
                    <a:lnTo>
                      <a:pt x="0" y="28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6" name="Arc 565"/>
              <p:cNvSpPr>
                <a:spLocks/>
              </p:cNvSpPr>
              <p:nvPr/>
            </p:nvSpPr>
            <p:spPr bwMode="auto">
              <a:xfrm>
                <a:off x="307" y="1876"/>
                <a:ext cx="256" cy="146"/>
              </a:xfrm>
              <a:custGeom>
                <a:avLst/>
                <a:gdLst>
                  <a:gd name="T0" fmla="*/ 0 w 13475"/>
                  <a:gd name="T1" fmla="*/ 3 h 17237"/>
                  <a:gd name="T2" fmla="*/ 9 w 13475"/>
                  <a:gd name="T3" fmla="*/ 0 h 17237"/>
                  <a:gd name="T4" fmla="*/ 256 w 13475"/>
                  <a:gd name="T5" fmla="*/ 146 h 17237"/>
                  <a:gd name="T6" fmla="*/ 0 60000 65536"/>
                  <a:gd name="T7" fmla="*/ 0 60000 65536"/>
                  <a:gd name="T8" fmla="*/ 0 60000 65536"/>
                </a:gdLst>
                <a:ahLst/>
                <a:cxnLst>
                  <a:cxn ang="T6">
                    <a:pos x="T0" y="T1"/>
                  </a:cxn>
                  <a:cxn ang="T7">
                    <a:pos x="T2" y="T3"/>
                  </a:cxn>
                  <a:cxn ang="T8">
                    <a:pos x="T4" y="T5"/>
                  </a:cxn>
                </a:cxnLst>
                <a:rect l="0" t="0" r="r" b="b"/>
                <a:pathLst>
                  <a:path w="13475" h="17237" fill="none" extrusionOk="0">
                    <a:moveTo>
                      <a:pt x="0" y="355"/>
                    </a:moveTo>
                    <a:cubicBezTo>
                      <a:pt x="151" y="234"/>
                      <a:pt x="303" y="116"/>
                      <a:pt x="457" y="-1"/>
                    </a:cubicBezTo>
                  </a:path>
                  <a:path w="13475" h="17237" stroke="0" extrusionOk="0">
                    <a:moveTo>
                      <a:pt x="0" y="355"/>
                    </a:moveTo>
                    <a:cubicBezTo>
                      <a:pt x="151" y="234"/>
                      <a:pt x="303" y="116"/>
                      <a:pt x="457" y="-1"/>
                    </a:cubicBezTo>
                    <a:lnTo>
                      <a:pt x="13475" y="17237"/>
                    </a:lnTo>
                    <a:lnTo>
                      <a:pt x="0" y="35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7" name="Arc 566"/>
              <p:cNvSpPr>
                <a:spLocks/>
              </p:cNvSpPr>
              <p:nvPr/>
            </p:nvSpPr>
            <p:spPr bwMode="auto">
              <a:xfrm>
                <a:off x="284" y="1885"/>
                <a:ext cx="279" cy="137"/>
              </a:xfrm>
              <a:custGeom>
                <a:avLst/>
                <a:gdLst>
                  <a:gd name="T0" fmla="*/ 0 w 14675"/>
                  <a:gd name="T1" fmla="*/ 3 h 16238"/>
                  <a:gd name="T2" fmla="*/ 8 w 14675"/>
                  <a:gd name="T3" fmla="*/ 0 h 16238"/>
                  <a:gd name="T4" fmla="*/ 279 w 14675"/>
                  <a:gd name="T5" fmla="*/ 137 h 16238"/>
                  <a:gd name="T6" fmla="*/ 0 60000 65536"/>
                  <a:gd name="T7" fmla="*/ 0 60000 65536"/>
                  <a:gd name="T8" fmla="*/ 0 60000 65536"/>
                </a:gdLst>
                <a:ahLst/>
                <a:cxnLst>
                  <a:cxn ang="T6">
                    <a:pos x="T0" y="T1"/>
                  </a:cxn>
                  <a:cxn ang="T7">
                    <a:pos x="T2" y="T3"/>
                  </a:cxn>
                  <a:cxn ang="T8">
                    <a:pos x="T4" y="T5"/>
                  </a:cxn>
                </a:cxnLst>
                <a:rect l="0" t="0" r="r" b="b"/>
                <a:pathLst>
                  <a:path w="14675" h="16238" fill="none" extrusionOk="0">
                    <a:moveTo>
                      <a:pt x="-1" y="388"/>
                    </a:moveTo>
                    <a:cubicBezTo>
                      <a:pt x="141" y="257"/>
                      <a:pt x="285" y="127"/>
                      <a:pt x="431" y="0"/>
                    </a:cubicBezTo>
                  </a:path>
                  <a:path w="14675" h="16238" stroke="0" extrusionOk="0">
                    <a:moveTo>
                      <a:pt x="-1" y="388"/>
                    </a:moveTo>
                    <a:cubicBezTo>
                      <a:pt x="141" y="257"/>
                      <a:pt x="285" y="127"/>
                      <a:pt x="431" y="0"/>
                    </a:cubicBezTo>
                    <a:lnTo>
                      <a:pt x="14675" y="16238"/>
                    </a:lnTo>
                    <a:lnTo>
                      <a:pt x="-1" y="38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8" name="Arc 567"/>
              <p:cNvSpPr>
                <a:spLocks/>
              </p:cNvSpPr>
              <p:nvPr/>
            </p:nvSpPr>
            <p:spPr bwMode="auto">
              <a:xfrm>
                <a:off x="263" y="1895"/>
                <a:ext cx="300" cy="127"/>
              </a:xfrm>
              <a:custGeom>
                <a:avLst/>
                <a:gdLst>
                  <a:gd name="T0" fmla="*/ 0 w 15810"/>
                  <a:gd name="T1" fmla="*/ 3 h 15104"/>
                  <a:gd name="T2" fmla="*/ 7 w 15810"/>
                  <a:gd name="T3" fmla="*/ 0 h 15104"/>
                  <a:gd name="T4" fmla="*/ 300 w 15810"/>
                  <a:gd name="T5" fmla="*/ 127 h 15104"/>
                  <a:gd name="T6" fmla="*/ 0 60000 65536"/>
                  <a:gd name="T7" fmla="*/ 0 60000 65536"/>
                  <a:gd name="T8" fmla="*/ 0 60000 65536"/>
                </a:gdLst>
                <a:ahLst/>
                <a:cxnLst>
                  <a:cxn ang="T6">
                    <a:pos x="T0" y="T1"/>
                  </a:cxn>
                  <a:cxn ang="T7">
                    <a:pos x="T2" y="T3"/>
                  </a:cxn>
                  <a:cxn ang="T8">
                    <a:pos x="T4" y="T5"/>
                  </a:cxn>
                </a:cxnLst>
                <a:rect l="0" t="0" r="r" b="b"/>
                <a:pathLst>
                  <a:path w="15810" h="15104" fill="none" extrusionOk="0">
                    <a:moveTo>
                      <a:pt x="0" y="386"/>
                    </a:moveTo>
                    <a:cubicBezTo>
                      <a:pt x="121" y="255"/>
                      <a:pt x="244" y="127"/>
                      <a:pt x="368" y="-1"/>
                    </a:cubicBezTo>
                  </a:path>
                  <a:path w="15810" h="15104" stroke="0" extrusionOk="0">
                    <a:moveTo>
                      <a:pt x="0" y="386"/>
                    </a:moveTo>
                    <a:cubicBezTo>
                      <a:pt x="121" y="255"/>
                      <a:pt x="244" y="127"/>
                      <a:pt x="368" y="-1"/>
                    </a:cubicBezTo>
                    <a:lnTo>
                      <a:pt x="15810" y="15104"/>
                    </a:lnTo>
                    <a:lnTo>
                      <a:pt x="0" y="38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69" name="Arc 568"/>
              <p:cNvSpPr>
                <a:spLocks/>
              </p:cNvSpPr>
              <p:nvPr/>
            </p:nvSpPr>
            <p:spPr bwMode="auto">
              <a:xfrm>
                <a:off x="240" y="1906"/>
                <a:ext cx="323" cy="116"/>
              </a:xfrm>
              <a:custGeom>
                <a:avLst/>
                <a:gdLst>
                  <a:gd name="T0" fmla="*/ 0 w 17014"/>
                  <a:gd name="T1" fmla="*/ 4 h 13779"/>
                  <a:gd name="T2" fmla="*/ 7 w 17014"/>
                  <a:gd name="T3" fmla="*/ 0 h 13779"/>
                  <a:gd name="T4" fmla="*/ 323 w 17014"/>
                  <a:gd name="T5" fmla="*/ 116 h 13779"/>
                  <a:gd name="T6" fmla="*/ 0 60000 65536"/>
                  <a:gd name="T7" fmla="*/ 0 60000 65536"/>
                  <a:gd name="T8" fmla="*/ 0 60000 65536"/>
                </a:gdLst>
                <a:ahLst/>
                <a:cxnLst>
                  <a:cxn ang="T6">
                    <a:pos x="T0" y="T1"/>
                  </a:cxn>
                  <a:cxn ang="T7">
                    <a:pos x="T2" y="T3"/>
                  </a:cxn>
                  <a:cxn ang="T8">
                    <a:pos x="T4" y="T5"/>
                  </a:cxn>
                </a:cxnLst>
                <a:rect l="0" t="0" r="r" b="b"/>
                <a:pathLst>
                  <a:path w="17014" h="13779" fill="none" extrusionOk="0">
                    <a:moveTo>
                      <a:pt x="0" y="471"/>
                    </a:moveTo>
                    <a:cubicBezTo>
                      <a:pt x="124" y="312"/>
                      <a:pt x="251" y="155"/>
                      <a:pt x="379" y="-1"/>
                    </a:cubicBezTo>
                  </a:path>
                  <a:path w="17014" h="13779" stroke="0" extrusionOk="0">
                    <a:moveTo>
                      <a:pt x="0" y="471"/>
                    </a:moveTo>
                    <a:cubicBezTo>
                      <a:pt x="124" y="312"/>
                      <a:pt x="251" y="155"/>
                      <a:pt x="379" y="-1"/>
                    </a:cubicBezTo>
                    <a:lnTo>
                      <a:pt x="17014" y="13779"/>
                    </a:lnTo>
                    <a:lnTo>
                      <a:pt x="0" y="47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70" name="Arc 569"/>
              <p:cNvSpPr>
                <a:spLocks/>
              </p:cNvSpPr>
              <p:nvPr/>
            </p:nvSpPr>
            <p:spPr bwMode="auto">
              <a:xfrm>
                <a:off x="218" y="1918"/>
                <a:ext cx="345" cy="104"/>
              </a:xfrm>
              <a:custGeom>
                <a:avLst/>
                <a:gdLst>
                  <a:gd name="T0" fmla="*/ 0 w 18153"/>
                  <a:gd name="T1" fmla="*/ 5 h 12273"/>
                  <a:gd name="T2" fmla="*/ 7 w 18153"/>
                  <a:gd name="T3" fmla="*/ 0 h 12273"/>
                  <a:gd name="T4" fmla="*/ 345 w 18153"/>
                  <a:gd name="T5" fmla="*/ 104 h 12273"/>
                  <a:gd name="T6" fmla="*/ 0 60000 65536"/>
                  <a:gd name="T7" fmla="*/ 0 60000 65536"/>
                  <a:gd name="T8" fmla="*/ 0 60000 65536"/>
                </a:gdLst>
                <a:ahLst/>
                <a:cxnLst>
                  <a:cxn ang="T6">
                    <a:pos x="T0" y="T1"/>
                  </a:cxn>
                  <a:cxn ang="T7">
                    <a:pos x="T2" y="T3"/>
                  </a:cxn>
                  <a:cxn ang="T8">
                    <a:pos x="T4" y="T5"/>
                  </a:cxn>
                </a:cxnLst>
                <a:rect l="0" t="0" r="r" b="b"/>
                <a:pathLst>
                  <a:path w="18153" h="12273" fill="none" extrusionOk="0">
                    <a:moveTo>
                      <a:pt x="0" y="567"/>
                    </a:moveTo>
                    <a:cubicBezTo>
                      <a:pt x="123" y="376"/>
                      <a:pt x="249" y="187"/>
                      <a:pt x="378" y="0"/>
                    </a:cubicBezTo>
                  </a:path>
                  <a:path w="18153" h="12273" stroke="0" extrusionOk="0">
                    <a:moveTo>
                      <a:pt x="0" y="567"/>
                    </a:moveTo>
                    <a:cubicBezTo>
                      <a:pt x="123" y="376"/>
                      <a:pt x="249" y="187"/>
                      <a:pt x="378" y="0"/>
                    </a:cubicBezTo>
                    <a:lnTo>
                      <a:pt x="18153" y="12273"/>
                    </a:lnTo>
                    <a:lnTo>
                      <a:pt x="0" y="56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71" name="Arc 570"/>
              <p:cNvSpPr>
                <a:spLocks/>
              </p:cNvSpPr>
              <p:nvPr/>
            </p:nvSpPr>
            <p:spPr bwMode="auto">
              <a:xfrm>
                <a:off x="200" y="1932"/>
                <a:ext cx="363" cy="90"/>
              </a:xfrm>
              <a:custGeom>
                <a:avLst/>
                <a:gdLst>
                  <a:gd name="T0" fmla="*/ 0 w 19094"/>
                  <a:gd name="T1" fmla="*/ 4 h 10569"/>
                  <a:gd name="T2" fmla="*/ 5 w 19094"/>
                  <a:gd name="T3" fmla="*/ 0 h 10569"/>
                  <a:gd name="T4" fmla="*/ 363 w 19094"/>
                  <a:gd name="T5" fmla="*/ 90 h 10569"/>
                  <a:gd name="T6" fmla="*/ 0 60000 65536"/>
                  <a:gd name="T7" fmla="*/ 0 60000 65536"/>
                  <a:gd name="T8" fmla="*/ 0 60000 65536"/>
                </a:gdLst>
                <a:ahLst/>
                <a:cxnLst>
                  <a:cxn ang="T6">
                    <a:pos x="T0" y="T1"/>
                  </a:cxn>
                  <a:cxn ang="T7">
                    <a:pos x="T2" y="T3"/>
                  </a:cxn>
                  <a:cxn ang="T8">
                    <a:pos x="T4" y="T5"/>
                  </a:cxn>
                </a:cxnLst>
                <a:rect l="0" t="0" r="r" b="b"/>
                <a:pathLst>
                  <a:path w="19094" h="10569" fill="none" extrusionOk="0">
                    <a:moveTo>
                      <a:pt x="0" y="470"/>
                    </a:moveTo>
                    <a:cubicBezTo>
                      <a:pt x="83" y="312"/>
                      <a:pt x="168" y="155"/>
                      <a:pt x="256" y="0"/>
                    </a:cubicBezTo>
                  </a:path>
                  <a:path w="19094" h="10569" stroke="0" extrusionOk="0">
                    <a:moveTo>
                      <a:pt x="0" y="470"/>
                    </a:moveTo>
                    <a:cubicBezTo>
                      <a:pt x="83" y="312"/>
                      <a:pt x="168" y="155"/>
                      <a:pt x="256" y="0"/>
                    </a:cubicBezTo>
                    <a:lnTo>
                      <a:pt x="19094" y="10569"/>
                    </a:lnTo>
                    <a:lnTo>
                      <a:pt x="0" y="47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72" name="Arc 571"/>
              <p:cNvSpPr>
                <a:spLocks/>
              </p:cNvSpPr>
              <p:nvPr/>
            </p:nvSpPr>
            <p:spPr bwMode="auto">
              <a:xfrm>
                <a:off x="184" y="1947"/>
                <a:ext cx="379" cy="75"/>
              </a:xfrm>
              <a:custGeom>
                <a:avLst/>
                <a:gdLst>
                  <a:gd name="T0" fmla="*/ 0 w 19945"/>
                  <a:gd name="T1" fmla="*/ 5 h 8861"/>
                  <a:gd name="T2" fmla="*/ 5 w 19945"/>
                  <a:gd name="T3" fmla="*/ 0 h 8861"/>
                  <a:gd name="T4" fmla="*/ 379 w 19945"/>
                  <a:gd name="T5" fmla="*/ 75 h 8861"/>
                  <a:gd name="T6" fmla="*/ 0 60000 65536"/>
                  <a:gd name="T7" fmla="*/ 0 60000 65536"/>
                  <a:gd name="T8" fmla="*/ 0 60000 65536"/>
                </a:gdLst>
                <a:ahLst/>
                <a:cxnLst>
                  <a:cxn ang="T6">
                    <a:pos x="T0" y="T1"/>
                  </a:cxn>
                  <a:cxn ang="T7">
                    <a:pos x="T2" y="T3"/>
                  </a:cxn>
                  <a:cxn ang="T8">
                    <a:pos x="T4" y="T5"/>
                  </a:cxn>
                </a:cxnLst>
                <a:rect l="0" t="0" r="r" b="b"/>
                <a:pathLst>
                  <a:path w="19945" h="8861" fill="none" extrusionOk="0">
                    <a:moveTo>
                      <a:pt x="0" y="568"/>
                    </a:moveTo>
                    <a:cubicBezTo>
                      <a:pt x="79" y="377"/>
                      <a:pt x="161" y="188"/>
                      <a:pt x="246" y="0"/>
                    </a:cubicBezTo>
                  </a:path>
                  <a:path w="19945" h="8861" stroke="0" extrusionOk="0">
                    <a:moveTo>
                      <a:pt x="0" y="568"/>
                    </a:moveTo>
                    <a:cubicBezTo>
                      <a:pt x="79" y="377"/>
                      <a:pt x="161" y="188"/>
                      <a:pt x="246" y="0"/>
                    </a:cubicBezTo>
                    <a:lnTo>
                      <a:pt x="19945" y="8861"/>
                    </a:lnTo>
                    <a:lnTo>
                      <a:pt x="0" y="56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73" name="Arc 572"/>
              <p:cNvSpPr>
                <a:spLocks/>
              </p:cNvSpPr>
              <p:nvPr/>
            </p:nvSpPr>
            <p:spPr bwMode="auto">
              <a:xfrm>
                <a:off x="172" y="1962"/>
                <a:ext cx="391" cy="60"/>
              </a:xfrm>
              <a:custGeom>
                <a:avLst/>
                <a:gdLst>
                  <a:gd name="T0" fmla="*/ 0 w 20535"/>
                  <a:gd name="T1" fmla="*/ 3 h 7076"/>
                  <a:gd name="T2" fmla="*/ 2 w 20535"/>
                  <a:gd name="T3" fmla="*/ 0 h 7076"/>
                  <a:gd name="T4" fmla="*/ 391 w 20535"/>
                  <a:gd name="T5" fmla="*/ 60 h 7076"/>
                  <a:gd name="T6" fmla="*/ 0 60000 65536"/>
                  <a:gd name="T7" fmla="*/ 0 60000 65536"/>
                  <a:gd name="T8" fmla="*/ 0 60000 65536"/>
                </a:gdLst>
                <a:ahLst/>
                <a:cxnLst>
                  <a:cxn ang="T6">
                    <a:pos x="T0" y="T1"/>
                  </a:cxn>
                  <a:cxn ang="T7">
                    <a:pos x="T2" y="T3"/>
                  </a:cxn>
                  <a:cxn ang="T8">
                    <a:pos x="T4" y="T5"/>
                  </a:cxn>
                </a:cxnLst>
                <a:rect l="0" t="0" r="r" b="b"/>
                <a:pathLst>
                  <a:path w="20535" h="7076" fill="none" extrusionOk="0">
                    <a:moveTo>
                      <a:pt x="0" y="377"/>
                    </a:moveTo>
                    <a:cubicBezTo>
                      <a:pt x="41" y="250"/>
                      <a:pt x="83" y="125"/>
                      <a:pt x="126" y="-1"/>
                    </a:cubicBezTo>
                  </a:path>
                  <a:path w="20535" h="7076" stroke="0" extrusionOk="0">
                    <a:moveTo>
                      <a:pt x="0" y="377"/>
                    </a:moveTo>
                    <a:cubicBezTo>
                      <a:pt x="41" y="250"/>
                      <a:pt x="83" y="125"/>
                      <a:pt x="126" y="-1"/>
                    </a:cubicBezTo>
                    <a:lnTo>
                      <a:pt x="20535" y="7076"/>
                    </a:lnTo>
                    <a:lnTo>
                      <a:pt x="0" y="37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74" name="Arc 573"/>
              <p:cNvSpPr>
                <a:spLocks/>
              </p:cNvSpPr>
              <p:nvPr/>
            </p:nvSpPr>
            <p:spPr bwMode="auto">
              <a:xfrm>
                <a:off x="171" y="1965"/>
                <a:ext cx="392" cy="57"/>
              </a:xfrm>
              <a:custGeom>
                <a:avLst/>
                <a:gdLst>
                  <a:gd name="T0" fmla="*/ 0 w 20596"/>
                  <a:gd name="T1" fmla="*/ 2 h 6699"/>
                  <a:gd name="T2" fmla="*/ 1 w 20596"/>
                  <a:gd name="T3" fmla="*/ 0 h 6699"/>
                  <a:gd name="T4" fmla="*/ 392 w 20596"/>
                  <a:gd name="T5" fmla="*/ 57 h 6699"/>
                  <a:gd name="T6" fmla="*/ 0 60000 65536"/>
                  <a:gd name="T7" fmla="*/ 0 60000 65536"/>
                  <a:gd name="T8" fmla="*/ 0 60000 65536"/>
                </a:gdLst>
                <a:ahLst/>
                <a:cxnLst>
                  <a:cxn ang="T6">
                    <a:pos x="T0" y="T1"/>
                  </a:cxn>
                  <a:cxn ang="T7">
                    <a:pos x="T2" y="T3"/>
                  </a:cxn>
                  <a:cxn ang="T8">
                    <a:pos x="T4" y="T5"/>
                  </a:cxn>
                </a:cxnLst>
                <a:rect l="0" t="0" r="r" b="b"/>
                <a:pathLst>
                  <a:path w="20596" h="6699" fill="none" extrusionOk="0">
                    <a:moveTo>
                      <a:pt x="0" y="190"/>
                    </a:moveTo>
                    <a:cubicBezTo>
                      <a:pt x="20" y="126"/>
                      <a:pt x="40" y="63"/>
                      <a:pt x="61" y="0"/>
                    </a:cubicBezTo>
                  </a:path>
                  <a:path w="20596" h="6699" stroke="0" extrusionOk="0">
                    <a:moveTo>
                      <a:pt x="0" y="190"/>
                    </a:moveTo>
                    <a:cubicBezTo>
                      <a:pt x="20" y="126"/>
                      <a:pt x="40" y="63"/>
                      <a:pt x="61" y="0"/>
                    </a:cubicBezTo>
                    <a:lnTo>
                      <a:pt x="20596" y="6699"/>
                    </a:lnTo>
                    <a:lnTo>
                      <a:pt x="0" y="1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75" name="Arc 574"/>
              <p:cNvSpPr>
                <a:spLocks/>
              </p:cNvSpPr>
              <p:nvPr/>
            </p:nvSpPr>
            <p:spPr bwMode="auto">
              <a:xfrm>
                <a:off x="162" y="1979"/>
                <a:ext cx="401" cy="43"/>
              </a:xfrm>
              <a:custGeom>
                <a:avLst/>
                <a:gdLst>
                  <a:gd name="T0" fmla="*/ 0 w 21138"/>
                  <a:gd name="T1" fmla="*/ 6 h 5098"/>
                  <a:gd name="T2" fmla="*/ 3 w 21138"/>
                  <a:gd name="T3" fmla="*/ 0 h 5098"/>
                  <a:gd name="T4" fmla="*/ 401 w 21138"/>
                  <a:gd name="T5" fmla="*/ 43 h 5098"/>
                  <a:gd name="T6" fmla="*/ 0 60000 65536"/>
                  <a:gd name="T7" fmla="*/ 0 60000 65536"/>
                  <a:gd name="T8" fmla="*/ 0 60000 65536"/>
                </a:gdLst>
                <a:ahLst/>
                <a:cxnLst>
                  <a:cxn ang="T6">
                    <a:pos x="T0" y="T1"/>
                  </a:cxn>
                  <a:cxn ang="T7">
                    <a:pos x="T2" y="T3"/>
                  </a:cxn>
                  <a:cxn ang="T8">
                    <a:pos x="T4" y="T5"/>
                  </a:cxn>
                </a:cxnLst>
                <a:rect l="0" t="0" r="r" b="b"/>
                <a:pathLst>
                  <a:path w="21138" h="5098" fill="none" extrusionOk="0">
                    <a:moveTo>
                      <a:pt x="-1" y="655"/>
                    </a:moveTo>
                    <a:cubicBezTo>
                      <a:pt x="45" y="436"/>
                      <a:pt x="95" y="217"/>
                      <a:pt x="148" y="0"/>
                    </a:cubicBezTo>
                  </a:path>
                  <a:path w="21138" h="5098" stroke="0" extrusionOk="0">
                    <a:moveTo>
                      <a:pt x="-1" y="655"/>
                    </a:moveTo>
                    <a:cubicBezTo>
                      <a:pt x="45" y="436"/>
                      <a:pt x="95" y="217"/>
                      <a:pt x="148" y="0"/>
                    </a:cubicBezTo>
                    <a:lnTo>
                      <a:pt x="21138" y="5098"/>
                    </a:lnTo>
                    <a:lnTo>
                      <a:pt x="-1" y="65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76" name="Arc 575"/>
              <p:cNvSpPr>
                <a:spLocks/>
              </p:cNvSpPr>
              <p:nvPr/>
            </p:nvSpPr>
            <p:spPr bwMode="auto">
              <a:xfrm>
                <a:off x="154" y="1997"/>
                <a:ext cx="409" cy="25"/>
              </a:xfrm>
              <a:custGeom>
                <a:avLst/>
                <a:gdLst>
                  <a:gd name="T0" fmla="*/ 0 w 21481"/>
                  <a:gd name="T1" fmla="*/ 6 h 2931"/>
                  <a:gd name="T2" fmla="*/ 2 w 21481"/>
                  <a:gd name="T3" fmla="*/ 0 h 2931"/>
                  <a:gd name="T4" fmla="*/ 409 w 21481"/>
                  <a:gd name="T5" fmla="*/ 25 h 2931"/>
                  <a:gd name="T6" fmla="*/ 0 60000 65536"/>
                  <a:gd name="T7" fmla="*/ 0 60000 65536"/>
                  <a:gd name="T8" fmla="*/ 0 60000 65536"/>
                </a:gdLst>
                <a:ahLst/>
                <a:cxnLst>
                  <a:cxn ang="T6">
                    <a:pos x="T0" y="T1"/>
                  </a:cxn>
                  <a:cxn ang="T7">
                    <a:pos x="T2" y="T3"/>
                  </a:cxn>
                  <a:cxn ang="T8">
                    <a:pos x="T4" y="T5"/>
                  </a:cxn>
                </a:cxnLst>
                <a:rect l="0" t="0" r="r" b="b"/>
                <a:pathLst>
                  <a:path w="21481" h="2931" fill="none" extrusionOk="0">
                    <a:moveTo>
                      <a:pt x="-1" y="666"/>
                    </a:moveTo>
                    <a:cubicBezTo>
                      <a:pt x="23" y="444"/>
                      <a:pt x="50" y="221"/>
                      <a:pt x="80" y="-1"/>
                    </a:cubicBezTo>
                  </a:path>
                  <a:path w="21481" h="2931" stroke="0" extrusionOk="0">
                    <a:moveTo>
                      <a:pt x="-1" y="666"/>
                    </a:moveTo>
                    <a:cubicBezTo>
                      <a:pt x="23" y="444"/>
                      <a:pt x="50" y="221"/>
                      <a:pt x="80" y="-1"/>
                    </a:cubicBezTo>
                    <a:lnTo>
                      <a:pt x="21481" y="2931"/>
                    </a:lnTo>
                    <a:lnTo>
                      <a:pt x="-1" y="66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77" name="Arc 576"/>
              <p:cNvSpPr>
                <a:spLocks/>
              </p:cNvSpPr>
              <p:nvPr/>
            </p:nvSpPr>
            <p:spPr bwMode="auto">
              <a:xfrm>
                <a:off x="152" y="2015"/>
                <a:ext cx="411" cy="7"/>
              </a:xfrm>
              <a:custGeom>
                <a:avLst/>
                <a:gdLst>
                  <a:gd name="T0" fmla="*/ 0 w 21600"/>
                  <a:gd name="T1" fmla="*/ 6 h 851"/>
                  <a:gd name="T2" fmla="*/ 0 w 21600"/>
                  <a:gd name="T3" fmla="*/ 0 h 851"/>
                  <a:gd name="T4" fmla="*/ 411 w 21600"/>
                  <a:gd name="T5" fmla="*/ 7 h 851"/>
                  <a:gd name="T6" fmla="*/ 0 60000 65536"/>
                  <a:gd name="T7" fmla="*/ 0 60000 65536"/>
                  <a:gd name="T8" fmla="*/ 0 60000 65536"/>
                </a:gdLst>
                <a:ahLst/>
                <a:cxnLst>
                  <a:cxn ang="T6">
                    <a:pos x="T0" y="T1"/>
                  </a:cxn>
                  <a:cxn ang="T7">
                    <a:pos x="T2" y="T3"/>
                  </a:cxn>
                  <a:cxn ang="T8">
                    <a:pos x="T4" y="T5"/>
                  </a:cxn>
                </a:cxnLst>
                <a:rect l="0" t="0" r="r" b="b"/>
                <a:pathLst>
                  <a:path w="21600" h="851" fill="none" extrusionOk="0">
                    <a:moveTo>
                      <a:pt x="0" y="756"/>
                    </a:moveTo>
                    <a:cubicBezTo>
                      <a:pt x="1" y="503"/>
                      <a:pt x="6" y="251"/>
                      <a:pt x="16" y="-1"/>
                    </a:cubicBezTo>
                  </a:path>
                  <a:path w="21600" h="851" stroke="0" extrusionOk="0">
                    <a:moveTo>
                      <a:pt x="0" y="756"/>
                    </a:moveTo>
                    <a:cubicBezTo>
                      <a:pt x="1" y="503"/>
                      <a:pt x="6" y="251"/>
                      <a:pt x="16" y="-1"/>
                    </a:cubicBezTo>
                    <a:lnTo>
                      <a:pt x="21600" y="851"/>
                    </a:lnTo>
                    <a:lnTo>
                      <a:pt x="0" y="75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78" name="Trait 592"/>
              <p:cNvSpPr>
                <a:spLocks noChangeShapeType="1"/>
              </p:cNvSpPr>
              <p:nvPr/>
            </p:nvSpPr>
            <p:spPr bwMode="auto">
              <a:xfrm>
                <a:off x="218" y="1940"/>
                <a:ext cx="0" cy="76"/>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79" name="Trait 594"/>
              <p:cNvSpPr>
                <a:spLocks noChangeShapeType="1"/>
              </p:cNvSpPr>
              <p:nvPr/>
            </p:nvSpPr>
            <p:spPr bwMode="auto">
              <a:xfrm>
                <a:off x="287" y="1897"/>
                <a:ext cx="0" cy="119"/>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80" name="Trait 596"/>
              <p:cNvSpPr>
                <a:spLocks noChangeShapeType="1"/>
              </p:cNvSpPr>
              <p:nvPr/>
            </p:nvSpPr>
            <p:spPr bwMode="auto">
              <a:xfrm>
                <a:off x="355" y="1866"/>
                <a:ext cx="0" cy="150"/>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81" name="Trait 598"/>
              <p:cNvSpPr>
                <a:spLocks noChangeShapeType="1"/>
              </p:cNvSpPr>
              <p:nvPr/>
            </p:nvSpPr>
            <p:spPr bwMode="auto">
              <a:xfrm flipH="1">
                <a:off x="419" y="1854"/>
                <a:ext cx="4" cy="162"/>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82" name="Trait 600"/>
              <p:cNvSpPr>
                <a:spLocks noChangeShapeType="1"/>
              </p:cNvSpPr>
              <p:nvPr/>
            </p:nvSpPr>
            <p:spPr bwMode="auto">
              <a:xfrm>
                <a:off x="492" y="1851"/>
                <a:ext cx="0" cy="165"/>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83" name="Trait 602"/>
              <p:cNvSpPr>
                <a:spLocks noChangeShapeType="1"/>
              </p:cNvSpPr>
              <p:nvPr/>
            </p:nvSpPr>
            <p:spPr bwMode="auto">
              <a:xfrm>
                <a:off x="559" y="1909"/>
                <a:ext cx="0" cy="107"/>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84" name="Trait 604"/>
              <p:cNvSpPr>
                <a:spLocks noChangeShapeType="1"/>
              </p:cNvSpPr>
              <p:nvPr/>
            </p:nvSpPr>
            <p:spPr bwMode="auto">
              <a:xfrm flipH="1">
                <a:off x="624" y="1983"/>
                <a:ext cx="4" cy="33"/>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85" name="Trait 609"/>
              <p:cNvSpPr>
                <a:spLocks noChangeShapeType="1"/>
              </p:cNvSpPr>
              <p:nvPr/>
            </p:nvSpPr>
            <p:spPr bwMode="auto">
              <a:xfrm>
                <a:off x="696" y="2007"/>
                <a:ext cx="0" cy="13"/>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86" name="Trait 610"/>
              <p:cNvSpPr>
                <a:spLocks noChangeShapeType="1"/>
              </p:cNvSpPr>
              <p:nvPr/>
            </p:nvSpPr>
            <p:spPr bwMode="auto">
              <a:xfrm>
                <a:off x="152" y="2003"/>
                <a:ext cx="0" cy="13"/>
              </a:xfrm>
              <a:prstGeom prst="line">
                <a:avLst/>
              </a:prstGeom>
              <a:noFill/>
              <a:ln w="12700">
                <a:solidFill>
                  <a:srgbClr val="0000FF"/>
                </a:solidFill>
                <a:round/>
                <a:headEnd type="oval" w="sm" len="sm"/>
                <a:tailEnd type="none" w="sm" len="sm"/>
              </a:ln>
              <a:effectLst/>
            </p:spPr>
            <p:txBody>
              <a:bodyPr wrap="none" anchor="ctr"/>
              <a:lstStyle/>
              <a:p>
                <a:endParaRPr lang="fr-FR"/>
              </a:p>
            </p:txBody>
          </p:sp>
        </p:grpSp>
      </p:grpSp>
      <p:grpSp>
        <p:nvGrpSpPr>
          <p:cNvPr id="9" name="Groupe 646"/>
          <p:cNvGrpSpPr>
            <a:grpSpLocks/>
          </p:cNvGrpSpPr>
          <p:nvPr/>
        </p:nvGrpSpPr>
        <p:grpSpPr bwMode="auto">
          <a:xfrm>
            <a:off x="1130300" y="2906713"/>
            <a:ext cx="976313" cy="290512"/>
            <a:chOff x="152" y="1839"/>
            <a:chExt cx="615" cy="183"/>
          </a:xfrm>
        </p:grpSpPr>
        <p:sp>
          <p:nvSpPr>
            <p:cNvPr id="91391" name="Arc 647"/>
            <p:cNvSpPr>
              <a:spLocks/>
            </p:cNvSpPr>
            <p:nvPr/>
          </p:nvSpPr>
          <p:spPr bwMode="auto">
            <a:xfrm>
              <a:off x="560" y="1839"/>
              <a:ext cx="207" cy="6"/>
            </a:xfrm>
            <a:custGeom>
              <a:avLst/>
              <a:gdLst>
                <a:gd name="T0" fmla="*/ 0 w 21600"/>
                <a:gd name="T1" fmla="*/ 6 h 759"/>
                <a:gd name="T2" fmla="*/ 0 w 21600"/>
                <a:gd name="T3" fmla="*/ 0 h 759"/>
                <a:gd name="T4" fmla="*/ 207 w 21600"/>
                <a:gd name="T5" fmla="*/ 1 h 759"/>
                <a:gd name="T6" fmla="*/ 0 60000 65536"/>
                <a:gd name="T7" fmla="*/ 0 60000 65536"/>
                <a:gd name="T8" fmla="*/ 0 60000 65536"/>
              </a:gdLst>
              <a:ahLst/>
              <a:cxnLst>
                <a:cxn ang="T6">
                  <a:pos x="T0" y="T1"/>
                </a:cxn>
                <a:cxn ang="T7">
                  <a:pos x="T2" y="T3"/>
                </a:cxn>
                <a:cxn ang="T8">
                  <a:pos x="T4" y="T5"/>
                </a:cxn>
              </a:cxnLst>
              <a:rect l="0" t="0" r="r" b="b"/>
              <a:pathLst>
                <a:path w="21600" h="759" fill="none" extrusionOk="0">
                  <a:moveTo>
                    <a:pt x="10" y="758"/>
                  </a:moveTo>
                  <a:cubicBezTo>
                    <a:pt x="3" y="537"/>
                    <a:pt x="0" y="316"/>
                    <a:pt x="0" y="95"/>
                  </a:cubicBezTo>
                  <a:cubicBezTo>
                    <a:pt x="-1" y="63"/>
                    <a:pt x="0" y="31"/>
                    <a:pt x="0" y="0"/>
                  </a:cubicBezTo>
                </a:path>
                <a:path w="21600" h="759" stroke="0" extrusionOk="0">
                  <a:moveTo>
                    <a:pt x="10" y="758"/>
                  </a:moveTo>
                  <a:cubicBezTo>
                    <a:pt x="3" y="537"/>
                    <a:pt x="0" y="316"/>
                    <a:pt x="0" y="95"/>
                  </a:cubicBezTo>
                  <a:cubicBezTo>
                    <a:pt x="-1" y="63"/>
                    <a:pt x="0" y="31"/>
                    <a:pt x="0" y="0"/>
                  </a:cubicBezTo>
                  <a:lnTo>
                    <a:pt x="21600" y="95"/>
                  </a:lnTo>
                  <a:lnTo>
                    <a:pt x="10" y="75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92" name="Arc 648"/>
            <p:cNvSpPr>
              <a:spLocks/>
            </p:cNvSpPr>
            <p:nvPr/>
          </p:nvSpPr>
          <p:spPr bwMode="auto">
            <a:xfrm>
              <a:off x="562" y="1840"/>
              <a:ext cx="205" cy="24"/>
            </a:xfrm>
            <a:custGeom>
              <a:avLst/>
              <a:gdLst>
                <a:gd name="T0" fmla="*/ 1 w 21500"/>
                <a:gd name="T1" fmla="*/ 24 h 2840"/>
                <a:gd name="T2" fmla="*/ 0 w 21500"/>
                <a:gd name="T3" fmla="*/ 18 h 2840"/>
                <a:gd name="T4" fmla="*/ 205 w 21500"/>
                <a:gd name="T5" fmla="*/ 0 h 2840"/>
                <a:gd name="T6" fmla="*/ 0 60000 65536"/>
                <a:gd name="T7" fmla="*/ 0 60000 65536"/>
                <a:gd name="T8" fmla="*/ 0 60000 65536"/>
              </a:gdLst>
              <a:ahLst/>
              <a:cxnLst>
                <a:cxn ang="T6">
                  <a:pos x="T0" y="T1"/>
                </a:cxn>
                <a:cxn ang="T7">
                  <a:pos x="T2" y="T3"/>
                </a:cxn>
                <a:cxn ang="T8">
                  <a:pos x="T4" y="T5"/>
                </a:cxn>
              </a:cxnLst>
              <a:rect l="0" t="0" r="r" b="b"/>
              <a:pathLst>
                <a:path w="21500" h="2840" fill="none" extrusionOk="0">
                  <a:moveTo>
                    <a:pt x="87" y="2840"/>
                  </a:moveTo>
                  <a:cubicBezTo>
                    <a:pt x="53" y="2586"/>
                    <a:pt x="24" y="2333"/>
                    <a:pt x="0" y="2078"/>
                  </a:cubicBezTo>
                </a:path>
                <a:path w="21500" h="2840" stroke="0" extrusionOk="0">
                  <a:moveTo>
                    <a:pt x="87" y="2840"/>
                  </a:moveTo>
                  <a:cubicBezTo>
                    <a:pt x="53" y="2586"/>
                    <a:pt x="24" y="2333"/>
                    <a:pt x="0" y="2078"/>
                  </a:cubicBezTo>
                  <a:lnTo>
                    <a:pt x="21500" y="0"/>
                  </a:lnTo>
                  <a:lnTo>
                    <a:pt x="87" y="284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93" name="Arc 649"/>
            <p:cNvSpPr>
              <a:spLocks/>
            </p:cNvSpPr>
            <p:nvPr/>
          </p:nvSpPr>
          <p:spPr bwMode="auto">
            <a:xfrm>
              <a:off x="565" y="1840"/>
              <a:ext cx="202" cy="44"/>
            </a:xfrm>
            <a:custGeom>
              <a:avLst/>
              <a:gdLst>
                <a:gd name="T0" fmla="*/ 2 w 21157"/>
                <a:gd name="T1" fmla="*/ 44 h 5219"/>
                <a:gd name="T2" fmla="*/ 0 w 21157"/>
                <a:gd name="T3" fmla="*/ 37 h 5219"/>
                <a:gd name="T4" fmla="*/ 202 w 21157"/>
                <a:gd name="T5" fmla="*/ 0 h 5219"/>
                <a:gd name="T6" fmla="*/ 0 60000 65536"/>
                <a:gd name="T7" fmla="*/ 0 60000 65536"/>
                <a:gd name="T8" fmla="*/ 0 60000 65536"/>
              </a:gdLst>
              <a:ahLst/>
              <a:cxnLst>
                <a:cxn ang="T6">
                  <a:pos x="T0" y="T1"/>
                </a:cxn>
                <a:cxn ang="T7">
                  <a:pos x="T2" y="T3"/>
                </a:cxn>
                <a:cxn ang="T8">
                  <a:pos x="T4" y="T5"/>
                </a:cxn>
              </a:cxnLst>
              <a:rect l="0" t="0" r="r" b="b"/>
              <a:pathLst>
                <a:path w="21157" h="5219" fill="none" extrusionOk="0">
                  <a:moveTo>
                    <a:pt x="196" y="5219"/>
                  </a:moveTo>
                  <a:cubicBezTo>
                    <a:pt x="125" y="4932"/>
                    <a:pt x="59" y="4643"/>
                    <a:pt x="0" y="4353"/>
                  </a:cubicBezTo>
                </a:path>
                <a:path w="21157" h="5219" stroke="0" extrusionOk="0">
                  <a:moveTo>
                    <a:pt x="196" y="5219"/>
                  </a:moveTo>
                  <a:cubicBezTo>
                    <a:pt x="125" y="4932"/>
                    <a:pt x="59" y="4643"/>
                    <a:pt x="0" y="4353"/>
                  </a:cubicBezTo>
                  <a:lnTo>
                    <a:pt x="21157" y="0"/>
                  </a:lnTo>
                  <a:lnTo>
                    <a:pt x="196" y="521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94" name="Arc 650"/>
            <p:cNvSpPr>
              <a:spLocks/>
            </p:cNvSpPr>
            <p:nvPr/>
          </p:nvSpPr>
          <p:spPr bwMode="auto">
            <a:xfrm>
              <a:off x="570" y="1840"/>
              <a:ext cx="197" cy="62"/>
            </a:xfrm>
            <a:custGeom>
              <a:avLst/>
              <a:gdLst>
                <a:gd name="T0" fmla="*/ 3 w 20584"/>
                <a:gd name="T1" fmla="*/ 62 h 7389"/>
                <a:gd name="T2" fmla="*/ 0 w 20584"/>
                <a:gd name="T3" fmla="*/ 55 h 7389"/>
                <a:gd name="T4" fmla="*/ 197 w 20584"/>
                <a:gd name="T5" fmla="*/ 0 h 7389"/>
                <a:gd name="T6" fmla="*/ 0 60000 65536"/>
                <a:gd name="T7" fmla="*/ 0 60000 65536"/>
                <a:gd name="T8" fmla="*/ 0 60000 65536"/>
              </a:gdLst>
              <a:ahLst/>
              <a:cxnLst>
                <a:cxn ang="T6">
                  <a:pos x="T0" y="T1"/>
                </a:cxn>
                <a:cxn ang="T7">
                  <a:pos x="T2" y="T3"/>
                </a:cxn>
                <a:cxn ang="T8">
                  <a:pos x="T4" y="T5"/>
                </a:cxn>
              </a:cxnLst>
              <a:rect l="0" t="0" r="r" b="b"/>
              <a:pathLst>
                <a:path w="20584" h="7389" fill="none" extrusionOk="0">
                  <a:moveTo>
                    <a:pt x="287" y="7388"/>
                  </a:moveTo>
                  <a:cubicBezTo>
                    <a:pt x="185" y="7110"/>
                    <a:pt x="90" y="6830"/>
                    <a:pt x="0" y="6547"/>
                  </a:cubicBezTo>
                </a:path>
                <a:path w="20584" h="7389" stroke="0" extrusionOk="0">
                  <a:moveTo>
                    <a:pt x="287" y="7388"/>
                  </a:moveTo>
                  <a:cubicBezTo>
                    <a:pt x="185" y="7110"/>
                    <a:pt x="90" y="6830"/>
                    <a:pt x="0" y="6547"/>
                  </a:cubicBezTo>
                  <a:lnTo>
                    <a:pt x="20584" y="0"/>
                  </a:lnTo>
                  <a:lnTo>
                    <a:pt x="287" y="738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95" name="Arc 651"/>
            <p:cNvSpPr>
              <a:spLocks/>
            </p:cNvSpPr>
            <p:nvPr/>
          </p:nvSpPr>
          <p:spPr bwMode="auto">
            <a:xfrm>
              <a:off x="578" y="1840"/>
              <a:ext cx="189" cy="80"/>
            </a:xfrm>
            <a:custGeom>
              <a:avLst/>
              <a:gdLst>
                <a:gd name="T0" fmla="*/ 3 w 19713"/>
                <a:gd name="T1" fmla="*/ 80 h 9595"/>
                <a:gd name="T2" fmla="*/ 0 w 19713"/>
                <a:gd name="T3" fmla="*/ 74 h 9595"/>
                <a:gd name="T4" fmla="*/ 189 w 19713"/>
                <a:gd name="T5" fmla="*/ 0 h 9595"/>
                <a:gd name="T6" fmla="*/ 0 60000 65536"/>
                <a:gd name="T7" fmla="*/ 0 60000 65536"/>
                <a:gd name="T8" fmla="*/ 0 60000 65536"/>
              </a:gdLst>
              <a:ahLst/>
              <a:cxnLst>
                <a:cxn ang="T6">
                  <a:pos x="T0" y="T1"/>
                </a:cxn>
                <a:cxn ang="T7">
                  <a:pos x="T2" y="T3"/>
                </a:cxn>
                <a:cxn ang="T8">
                  <a:pos x="T4" y="T5"/>
                </a:cxn>
              </a:cxnLst>
              <a:rect l="0" t="0" r="r" b="b"/>
              <a:pathLst>
                <a:path w="19713" h="9595" fill="none" extrusionOk="0">
                  <a:moveTo>
                    <a:pt x="361" y="9594"/>
                  </a:moveTo>
                  <a:cubicBezTo>
                    <a:pt x="235" y="9342"/>
                    <a:pt x="115" y="9086"/>
                    <a:pt x="-1" y="8829"/>
                  </a:cubicBezTo>
                </a:path>
                <a:path w="19713" h="9595" stroke="0" extrusionOk="0">
                  <a:moveTo>
                    <a:pt x="361" y="9594"/>
                  </a:moveTo>
                  <a:cubicBezTo>
                    <a:pt x="235" y="9342"/>
                    <a:pt x="115" y="9086"/>
                    <a:pt x="-1" y="8829"/>
                  </a:cubicBezTo>
                  <a:lnTo>
                    <a:pt x="19713" y="0"/>
                  </a:lnTo>
                  <a:lnTo>
                    <a:pt x="361" y="959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96" name="Arc 652"/>
            <p:cNvSpPr>
              <a:spLocks/>
            </p:cNvSpPr>
            <p:nvPr/>
          </p:nvSpPr>
          <p:spPr bwMode="auto">
            <a:xfrm>
              <a:off x="588" y="1840"/>
              <a:ext cx="179" cy="96"/>
            </a:xfrm>
            <a:custGeom>
              <a:avLst/>
              <a:gdLst>
                <a:gd name="T0" fmla="*/ 4 w 18697"/>
                <a:gd name="T1" fmla="*/ 96 h 11525"/>
                <a:gd name="T2" fmla="*/ 0 w 18697"/>
                <a:gd name="T3" fmla="*/ 90 h 11525"/>
                <a:gd name="T4" fmla="*/ 179 w 18697"/>
                <a:gd name="T5" fmla="*/ 0 h 11525"/>
                <a:gd name="T6" fmla="*/ 0 60000 65536"/>
                <a:gd name="T7" fmla="*/ 0 60000 65536"/>
                <a:gd name="T8" fmla="*/ 0 60000 65536"/>
              </a:gdLst>
              <a:ahLst/>
              <a:cxnLst>
                <a:cxn ang="T6">
                  <a:pos x="T0" y="T1"/>
                </a:cxn>
                <a:cxn ang="T7">
                  <a:pos x="T2" y="T3"/>
                </a:cxn>
                <a:cxn ang="T8">
                  <a:pos x="T4" y="T5"/>
                </a:cxn>
              </a:cxnLst>
              <a:rect l="0" t="0" r="r" b="b"/>
              <a:pathLst>
                <a:path w="18697" h="11525" fill="none" extrusionOk="0">
                  <a:moveTo>
                    <a:pt x="428" y="11525"/>
                  </a:moveTo>
                  <a:cubicBezTo>
                    <a:pt x="281" y="11291"/>
                    <a:pt x="138" y="11054"/>
                    <a:pt x="-1" y="10815"/>
                  </a:cubicBezTo>
                </a:path>
                <a:path w="18697" h="11525" stroke="0" extrusionOk="0">
                  <a:moveTo>
                    <a:pt x="428" y="11525"/>
                  </a:moveTo>
                  <a:cubicBezTo>
                    <a:pt x="281" y="11291"/>
                    <a:pt x="138" y="11054"/>
                    <a:pt x="-1" y="10815"/>
                  </a:cubicBezTo>
                  <a:lnTo>
                    <a:pt x="18697" y="0"/>
                  </a:lnTo>
                  <a:lnTo>
                    <a:pt x="428" y="1152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97" name="Arc 653"/>
            <p:cNvSpPr>
              <a:spLocks/>
            </p:cNvSpPr>
            <p:nvPr/>
          </p:nvSpPr>
          <p:spPr bwMode="auto">
            <a:xfrm>
              <a:off x="600" y="1840"/>
              <a:ext cx="167" cy="112"/>
            </a:xfrm>
            <a:custGeom>
              <a:avLst/>
              <a:gdLst>
                <a:gd name="T0" fmla="*/ 5 w 17501"/>
                <a:gd name="T1" fmla="*/ 112 h 13386"/>
                <a:gd name="T2" fmla="*/ 0 w 17501"/>
                <a:gd name="T3" fmla="*/ 106 h 13386"/>
                <a:gd name="T4" fmla="*/ 167 w 17501"/>
                <a:gd name="T5" fmla="*/ 0 h 13386"/>
                <a:gd name="T6" fmla="*/ 0 60000 65536"/>
                <a:gd name="T7" fmla="*/ 0 60000 65536"/>
                <a:gd name="T8" fmla="*/ 0 60000 65536"/>
              </a:gdLst>
              <a:ahLst/>
              <a:cxnLst>
                <a:cxn ang="T6">
                  <a:pos x="T0" y="T1"/>
                </a:cxn>
                <a:cxn ang="T7">
                  <a:pos x="T2" y="T3"/>
                </a:cxn>
                <a:cxn ang="T8">
                  <a:pos x="T4" y="T5"/>
                </a:cxn>
              </a:cxnLst>
              <a:rect l="0" t="0" r="r" b="b"/>
              <a:pathLst>
                <a:path w="17501" h="13386" fill="none" extrusionOk="0">
                  <a:moveTo>
                    <a:pt x="548" y="13386"/>
                  </a:moveTo>
                  <a:cubicBezTo>
                    <a:pt x="360" y="13147"/>
                    <a:pt x="177" y="12905"/>
                    <a:pt x="0" y="12659"/>
                  </a:cubicBezTo>
                </a:path>
                <a:path w="17501" h="13386" stroke="0" extrusionOk="0">
                  <a:moveTo>
                    <a:pt x="548" y="13386"/>
                  </a:moveTo>
                  <a:cubicBezTo>
                    <a:pt x="360" y="13147"/>
                    <a:pt x="177" y="12905"/>
                    <a:pt x="0" y="12659"/>
                  </a:cubicBezTo>
                  <a:lnTo>
                    <a:pt x="17501" y="0"/>
                  </a:lnTo>
                  <a:lnTo>
                    <a:pt x="548" y="1338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98" name="Arc 654"/>
            <p:cNvSpPr>
              <a:spLocks/>
            </p:cNvSpPr>
            <p:nvPr/>
          </p:nvSpPr>
          <p:spPr bwMode="auto">
            <a:xfrm>
              <a:off x="616" y="1840"/>
              <a:ext cx="151" cy="129"/>
            </a:xfrm>
            <a:custGeom>
              <a:avLst/>
              <a:gdLst>
                <a:gd name="T0" fmla="*/ 6 w 15817"/>
                <a:gd name="T1" fmla="*/ 129 h 15366"/>
                <a:gd name="T2" fmla="*/ 0 w 15817"/>
                <a:gd name="T3" fmla="*/ 123 h 15366"/>
                <a:gd name="T4" fmla="*/ 151 w 15817"/>
                <a:gd name="T5" fmla="*/ 0 h 15366"/>
                <a:gd name="T6" fmla="*/ 0 60000 65536"/>
                <a:gd name="T7" fmla="*/ 0 60000 65536"/>
                <a:gd name="T8" fmla="*/ 0 60000 65536"/>
              </a:gdLst>
              <a:ahLst/>
              <a:cxnLst>
                <a:cxn ang="T6">
                  <a:pos x="T0" y="T1"/>
                </a:cxn>
                <a:cxn ang="T7">
                  <a:pos x="T2" y="T3"/>
                </a:cxn>
                <a:cxn ang="T8">
                  <a:pos x="T4" y="T5"/>
                </a:cxn>
              </a:cxnLst>
              <a:rect l="0" t="0" r="r" b="b"/>
              <a:pathLst>
                <a:path w="15817" h="15366" fill="none" extrusionOk="0">
                  <a:moveTo>
                    <a:pt x="636" y="15366"/>
                  </a:moveTo>
                  <a:cubicBezTo>
                    <a:pt x="419" y="15151"/>
                    <a:pt x="207" y="14933"/>
                    <a:pt x="0" y="14709"/>
                  </a:cubicBezTo>
                </a:path>
                <a:path w="15817" h="15366" stroke="0" extrusionOk="0">
                  <a:moveTo>
                    <a:pt x="636" y="15366"/>
                  </a:moveTo>
                  <a:cubicBezTo>
                    <a:pt x="419" y="15151"/>
                    <a:pt x="207" y="14933"/>
                    <a:pt x="0" y="14709"/>
                  </a:cubicBezTo>
                  <a:lnTo>
                    <a:pt x="15817" y="0"/>
                  </a:lnTo>
                  <a:lnTo>
                    <a:pt x="636" y="1536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99" name="Arc 655"/>
            <p:cNvSpPr>
              <a:spLocks/>
            </p:cNvSpPr>
            <p:nvPr/>
          </p:nvSpPr>
          <p:spPr bwMode="auto">
            <a:xfrm>
              <a:off x="635" y="1840"/>
              <a:ext cx="132" cy="144"/>
            </a:xfrm>
            <a:custGeom>
              <a:avLst/>
              <a:gdLst>
                <a:gd name="T0" fmla="*/ 6 w 13856"/>
                <a:gd name="T1" fmla="*/ 144 h 17101"/>
                <a:gd name="T2" fmla="*/ 0 w 13856"/>
                <a:gd name="T3" fmla="*/ 140 h 17101"/>
                <a:gd name="T4" fmla="*/ 132 w 13856"/>
                <a:gd name="T5" fmla="*/ 0 h 17101"/>
                <a:gd name="T6" fmla="*/ 0 60000 65536"/>
                <a:gd name="T7" fmla="*/ 0 60000 65536"/>
                <a:gd name="T8" fmla="*/ 0 60000 65536"/>
              </a:gdLst>
              <a:ahLst/>
              <a:cxnLst>
                <a:cxn ang="T6">
                  <a:pos x="T0" y="T1"/>
                </a:cxn>
                <a:cxn ang="T7">
                  <a:pos x="T2" y="T3"/>
                </a:cxn>
                <a:cxn ang="T8">
                  <a:pos x="T4" y="T5"/>
                </a:cxn>
              </a:cxnLst>
              <a:rect l="0" t="0" r="r" b="b"/>
              <a:pathLst>
                <a:path w="13856" h="17101" fill="none" extrusionOk="0">
                  <a:moveTo>
                    <a:pt x="660" y="17101"/>
                  </a:moveTo>
                  <a:cubicBezTo>
                    <a:pt x="437" y="16928"/>
                    <a:pt x="216" y="16751"/>
                    <a:pt x="-1" y="16570"/>
                  </a:cubicBezTo>
                </a:path>
                <a:path w="13856" h="17101" stroke="0" extrusionOk="0">
                  <a:moveTo>
                    <a:pt x="660" y="17101"/>
                  </a:moveTo>
                  <a:cubicBezTo>
                    <a:pt x="437" y="16928"/>
                    <a:pt x="216" y="16751"/>
                    <a:pt x="-1" y="16570"/>
                  </a:cubicBezTo>
                  <a:lnTo>
                    <a:pt x="13856" y="0"/>
                  </a:lnTo>
                  <a:lnTo>
                    <a:pt x="660" y="1710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00" name="Arc 656"/>
            <p:cNvSpPr>
              <a:spLocks/>
            </p:cNvSpPr>
            <p:nvPr/>
          </p:nvSpPr>
          <p:spPr bwMode="auto">
            <a:xfrm>
              <a:off x="655" y="1840"/>
              <a:ext cx="112" cy="157"/>
            </a:xfrm>
            <a:custGeom>
              <a:avLst/>
              <a:gdLst>
                <a:gd name="T0" fmla="*/ 8 w 11695"/>
                <a:gd name="T1" fmla="*/ 157 h 18682"/>
                <a:gd name="T2" fmla="*/ 0 w 11695"/>
                <a:gd name="T3" fmla="*/ 153 h 18682"/>
                <a:gd name="T4" fmla="*/ 112 w 11695"/>
                <a:gd name="T5" fmla="*/ 0 h 18682"/>
                <a:gd name="T6" fmla="*/ 0 60000 65536"/>
                <a:gd name="T7" fmla="*/ 0 60000 65536"/>
                <a:gd name="T8" fmla="*/ 0 60000 65536"/>
              </a:gdLst>
              <a:ahLst/>
              <a:cxnLst>
                <a:cxn ang="T6">
                  <a:pos x="T0" y="T1"/>
                </a:cxn>
                <a:cxn ang="T7">
                  <a:pos x="T2" y="T3"/>
                </a:cxn>
                <a:cxn ang="T8">
                  <a:pos x="T4" y="T5"/>
                </a:cxn>
              </a:cxnLst>
              <a:rect l="0" t="0" r="r" b="b"/>
              <a:pathLst>
                <a:path w="11695" h="18682" fill="none" extrusionOk="0">
                  <a:moveTo>
                    <a:pt x="853" y="18681"/>
                  </a:moveTo>
                  <a:cubicBezTo>
                    <a:pt x="564" y="18514"/>
                    <a:pt x="280" y="18340"/>
                    <a:pt x="-1" y="18160"/>
                  </a:cubicBezTo>
                </a:path>
                <a:path w="11695" h="18682" stroke="0" extrusionOk="0">
                  <a:moveTo>
                    <a:pt x="853" y="18681"/>
                  </a:moveTo>
                  <a:cubicBezTo>
                    <a:pt x="564" y="18514"/>
                    <a:pt x="280" y="18340"/>
                    <a:pt x="-1" y="18160"/>
                  </a:cubicBezTo>
                  <a:lnTo>
                    <a:pt x="11695" y="0"/>
                  </a:lnTo>
                  <a:lnTo>
                    <a:pt x="853" y="1868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01" name="Arc 657"/>
            <p:cNvSpPr>
              <a:spLocks/>
            </p:cNvSpPr>
            <p:nvPr/>
          </p:nvSpPr>
          <p:spPr bwMode="auto">
            <a:xfrm>
              <a:off x="678" y="1840"/>
              <a:ext cx="89" cy="167"/>
            </a:xfrm>
            <a:custGeom>
              <a:avLst/>
              <a:gdLst>
                <a:gd name="T0" fmla="*/ 7 w 9307"/>
                <a:gd name="T1" fmla="*/ 167 h 19826"/>
                <a:gd name="T2" fmla="*/ 0 w 9307"/>
                <a:gd name="T3" fmla="*/ 164 h 19826"/>
                <a:gd name="T4" fmla="*/ 89 w 9307"/>
                <a:gd name="T5" fmla="*/ 0 h 19826"/>
                <a:gd name="T6" fmla="*/ 0 60000 65536"/>
                <a:gd name="T7" fmla="*/ 0 60000 65536"/>
                <a:gd name="T8" fmla="*/ 0 60000 65536"/>
              </a:gdLst>
              <a:ahLst/>
              <a:cxnLst>
                <a:cxn ang="T6">
                  <a:pos x="T0" y="T1"/>
                </a:cxn>
                <a:cxn ang="T7">
                  <a:pos x="T2" y="T3"/>
                </a:cxn>
                <a:cxn ang="T8">
                  <a:pos x="T4" y="T5"/>
                </a:cxn>
              </a:cxnLst>
              <a:rect l="0" t="0" r="r" b="b"/>
              <a:pathLst>
                <a:path w="9307" h="19826" fill="none" extrusionOk="0">
                  <a:moveTo>
                    <a:pt x="734" y="19825"/>
                  </a:moveTo>
                  <a:cubicBezTo>
                    <a:pt x="487" y="19719"/>
                    <a:pt x="242" y="19607"/>
                    <a:pt x="-1" y="19492"/>
                  </a:cubicBezTo>
                </a:path>
                <a:path w="9307" h="19826" stroke="0" extrusionOk="0">
                  <a:moveTo>
                    <a:pt x="734" y="19825"/>
                  </a:moveTo>
                  <a:cubicBezTo>
                    <a:pt x="487" y="19719"/>
                    <a:pt x="242" y="19607"/>
                    <a:pt x="-1" y="19492"/>
                  </a:cubicBezTo>
                  <a:lnTo>
                    <a:pt x="9307" y="0"/>
                  </a:lnTo>
                  <a:lnTo>
                    <a:pt x="734" y="1982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02" name="Arc 658"/>
            <p:cNvSpPr>
              <a:spLocks/>
            </p:cNvSpPr>
            <p:nvPr/>
          </p:nvSpPr>
          <p:spPr bwMode="auto">
            <a:xfrm>
              <a:off x="701" y="1840"/>
              <a:ext cx="66" cy="172"/>
            </a:xfrm>
            <a:custGeom>
              <a:avLst/>
              <a:gdLst>
                <a:gd name="T0" fmla="*/ 1 w 6923"/>
                <a:gd name="T1" fmla="*/ 172 h 20498"/>
                <a:gd name="T2" fmla="*/ 0 w 6923"/>
                <a:gd name="T3" fmla="*/ 172 h 20498"/>
                <a:gd name="T4" fmla="*/ 66 w 6923"/>
                <a:gd name="T5" fmla="*/ 0 h 20498"/>
                <a:gd name="T6" fmla="*/ 0 60000 65536"/>
                <a:gd name="T7" fmla="*/ 0 60000 65536"/>
                <a:gd name="T8" fmla="*/ 0 60000 65536"/>
              </a:gdLst>
              <a:ahLst/>
              <a:cxnLst>
                <a:cxn ang="T6">
                  <a:pos x="T0" y="T1"/>
                </a:cxn>
                <a:cxn ang="T7">
                  <a:pos x="T2" y="T3"/>
                </a:cxn>
                <a:cxn ang="T8">
                  <a:pos x="T4" y="T5"/>
                </a:cxn>
              </a:cxnLst>
              <a:rect l="0" t="0" r="r" b="b"/>
              <a:pathLst>
                <a:path w="6923" h="20498" fill="none" extrusionOk="0">
                  <a:moveTo>
                    <a:pt x="112" y="20498"/>
                  </a:moveTo>
                  <a:cubicBezTo>
                    <a:pt x="75" y="20485"/>
                    <a:pt x="37" y="20473"/>
                    <a:pt x="0" y="20460"/>
                  </a:cubicBezTo>
                </a:path>
                <a:path w="6923" h="20498" stroke="0" extrusionOk="0">
                  <a:moveTo>
                    <a:pt x="112" y="20498"/>
                  </a:moveTo>
                  <a:cubicBezTo>
                    <a:pt x="75" y="20485"/>
                    <a:pt x="37" y="20473"/>
                    <a:pt x="0" y="20460"/>
                  </a:cubicBezTo>
                  <a:lnTo>
                    <a:pt x="6923" y="0"/>
                  </a:lnTo>
                  <a:lnTo>
                    <a:pt x="112" y="2049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03" name="Arc 659"/>
            <p:cNvSpPr>
              <a:spLocks/>
            </p:cNvSpPr>
            <p:nvPr/>
          </p:nvSpPr>
          <p:spPr bwMode="auto">
            <a:xfrm>
              <a:off x="702" y="1840"/>
              <a:ext cx="65" cy="174"/>
            </a:xfrm>
            <a:custGeom>
              <a:avLst/>
              <a:gdLst>
                <a:gd name="T0" fmla="*/ 7 w 6810"/>
                <a:gd name="T1" fmla="*/ 174 h 20738"/>
                <a:gd name="T2" fmla="*/ 0 w 6810"/>
                <a:gd name="T3" fmla="*/ 172 h 20738"/>
                <a:gd name="T4" fmla="*/ 65 w 6810"/>
                <a:gd name="T5" fmla="*/ 0 h 20738"/>
                <a:gd name="T6" fmla="*/ 0 60000 65536"/>
                <a:gd name="T7" fmla="*/ 0 60000 65536"/>
                <a:gd name="T8" fmla="*/ 0 60000 65536"/>
              </a:gdLst>
              <a:ahLst/>
              <a:cxnLst>
                <a:cxn ang="T6">
                  <a:pos x="T0" y="T1"/>
                </a:cxn>
                <a:cxn ang="T7">
                  <a:pos x="T2" y="T3"/>
                </a:cxn>
                <a:cxn ang="T8">
                  <a:pos x="T4" y="T5"/>
                </a:cxn>
              </a:cxnLst>
              <a:rect l="0" t="0" r="r" b="b"/>
              <a:pathLst>
                <a:path w="6810" h="20738" fill="none" extrusionOk="0">
                  <a:moveTo>
                    <a:pt x="769" y="20738"/>
                  </a:moveTo>
                  <a:cubicBezTo>
                    <a:pt x="511" y="20663"/>
                    <a:pt x="255" y="20583"/>
                    <a:pt x="-1" y="20498"/>
                  </a:cubicBezTo>
                </a:path>
                <a:path w="6810" h="20738" stroke="0" extrusionOk="0">
                  <a:moveTo>
                    <a:pt x="769" y="20738"/>
                  </a:moveTo>
                  <a:cubicBezTo>
                    <a:pt x="511" y="20663"/>
                    <a:pt x="255" y="20583"/>
                    <a:pt x="-1" y="20498"/>
                  </a:cubicBezTo>
                  <a:lnTo>
                    <a:pt x="6810" y="0"/>
                  </a:lnTo>
                  <a:lnTo>
                    <a:pt x="769" y="2073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04" name="Arc 660"/>
            <p:cNvSpPr>
              <a:spLocks/>
            </p:cNvSpPr>
            <p:nvPr/>
          </p:nvSpPr>
          <p:spPr bwMode="auto">
            <a:xfrm>
              <a:off x="727" y="1840"/>
              <a:ext cx="40" cy="180"/>
            </a:xfrm>
            <a:custGeom>
              <a:avLst/>
              <a:gdLst>
                <a:gd name="T0" fmla="*/ 10 w 4167"/>
                <a:gd name="T1" fmla="*/ 180 h 21368"/>
                <a:gd name="T2" fmla="*/ 0 w 4167"/>
                <a:gd name="T3" fmla="*/ 179 h 21368"/>
                <a:gd name="T4" fmla="*/ 40 w 4167"/>
                <a:gd name="T5" fmla="*/ 0 h 21368"/>
                <a:gd name="T6" fmla="*/ 0 60000 65536"/>
                <a:gd name="T7" fmla="*/ 0 60000 65536"/>
                <a:gd name="T8" fmla="*/ 0 60000 65536"/>
              </a:gdLst>
              <a:ahLst/>
              <a:cxnLst>
                <a:cxn ang="T6">
                  <a:pos x="T0" y="T1"/>
                </a:cxn>
                <a:cxn ang="T7">
                  <a:pos x="T2" y="T3"/>
                </a:cxn>
                <a:cxn ang="T8">
                  <a:pos x="T4" y="T5"/>
                </a:cxn>
              </a:cxnLst>
              <a:rect l="0" t="0" r="r" b="b"/>
              <a:pathLst>
                <a:path w="4167" h="21368" fill="none" extrusionOk="0">
                  <a:moveTo>
                    <a:pt x="1012" y="21368"/>
                  </a:moveTo>
                  <a:cubicBezTo>
                    <a:pt x="673" y="21318"/>
                    <a:pt x="336" y="21260"/>
                    <a:pt x="-1" y="21194"/>
                  </a:cubicBezTo>
                </a:path>
                <a:path w="4167" h="21368" stroke="0" extrusionOk="0">
                  <a:moveTo>
                    <a:pt x="1012" y="21368"/>
                  </a:moveTo>
                  <a:cubicBezTo>
                    <a:pt x="673" y="21318"/>
                    <a:pt x="336" y="21260"/>
                    <a:pt x="-1" y="21194"/>
                  </a:cubicBezTo>
                  <a:lnTo>
                    <a:pt x="4167" y="0"/>
                  </a:lnTo>
                  <a:lnTo>
                    <a:pt x="1012" y="2136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05" name="Arc 661"/>
            <p:cNvSpPr>
              <a:spLocks/>
            </p:cNvSpPr>
            <p:nvPr/>
          </p:nvSpPr>
          <p:spPr bwMode="auto">
            <a:xfrm>
              <a:off x="755" y="1840"/>
              <a:ext cx="12" cy="182"/>
            </a:xfrm>
            <a:custGeom>
              <a:avLst/>
              <a:gdLst>
                <a:gd name="T0" fmla="*/ 11 w 1262"/>
                <a:gd name="T1" fmla="*/ 182 h 21600"/>
                <a:gd name="T2" fmla="*/ 0 w 1262"/>
                <a:gd name="T3" fmla="*/ 182 h 21600"/>
                <a:gd name="T4" fmla="*/ 12 w 1262"/>
                <a:gd name="T5" fmla="*/ 0 h 21600"/>
                <a:gd name="T6" fmla="*/ 0 60000 65536"/>
                <a:gd name="T7" fmla="*/ 0 60000 65536"/>
                <a:gd name="T8" fmla="*/ 0 60000 65536"/>
              </a:gdLst>
              <a:ahLst/>
              <a:cxnLst>
                <a:cxn ang="T6">
                  <a:pos x="T0" y="T1"/>
                </a:cxn>
                <a:cxn ang="T7">
                  <a:pos x="T2" y="T3"/>
                </a:cxn>
                <a:cxn ang="T8">
                  <a:pos x="T4" y="T5"/>
                </a:cxn>
              </a:cxnLst>
              <a:rect l="0" t="0" r="r" b="b"/>
              <a:pathLst>
                <a:path w="1262" h="21600" fill="none" extrusionOk="0">
                  <a:moveTo>
                    <a:pt x="1136" y="21599"/>
                  </a:moveTo>
                  <a:cubicBezTo>
                    <a:pt x="757" y="21597"/>
                    <a:pt x="378" y="21585"/>
                    <a:pt x="-1" y="21563"/>
                  </a:cubicBezTo>
                </a:path>
                <a:path w="1262" h="21600" stroke="0" extrusionOk="0">
                  <a:moveTo>
                    <a:pt x="1136" y="21599"/>
                  </a:moveTo>
                  <a:cubicBezTo>
                    <a:pt x="757" y="21597"/>
                    <a:pt x="378" y="21585"/>
                    <a:pt x="-1" y="21563"/>
                  </a:cubicBezTo>
                  <a:lnTo>
                    <a:pt x="1262" y="0"/>
                  </a:lnTo>
                  <a:lnTo>
                    <a:pt x="1136" y="21599"/>
                  </a:lnTo>
                  <a:close/>
                </a:path>
              </a:pathLst>
            </a:custGeom>
            <a:noFill/>
            <a:ln w="12700" cap="rnd">
              <a:solidFill>
                <a:srgbClr val="000000"/>
              </a:solidFill>
              <a:round/>
              <a:headEnd type="none" w="sm" len="sm"/>
              <a:tailEnd type="none" w="sm" len="sm"/>
            </a:ln>
            <a:effectLst/>
          </p:spPr>
          <p:txBody>
            <a:bodyPr wrap="none" anchor="ctr"/>
            <a:lstStyle/>
            <a:p>
              <a:endParaRPr lang="fr-FR"/>
            </a:p>
          </p:txBody>
        </p:sp>
        <p:grpSp>
          <p:nvGrpSpPr>
            <p:cNvPr id="10" name="Groupe 662"/>
            <p:cNvGrpSpPr>
              <a:grpSpLocks/>
            </p:cNvGrpSpPr>
            <p:nvPr/>
          </p:nvGrpSpPr>
          <p:grpSpPr bwMode="auto">
            <a:xfrm>
              <a:off x="152" y="1840"/>
              <a:ext cx="613" cy="182"/>
              <a:chOff x="152" y="1840"/>
              <a:chExt cx="613" cy="182"/>
            </a:xfrm>
          </p:grpSpPr>
          <p:sp>
            <p:nvSpPr>
              <p:cNvPr id="91407" name="Trait 663"/>
              <p:cNvSpPr>
                <a:spLocks noChangeShapeType="1"/>
              </p:cNvSpPr>
              <p:nvPr/>
            </p:nvSpPr>
            <p:spPr bwMode="auto">
              <a:xfrm flipV="1">
                <a:off x="764" y="1974"/>
                <a:ext cx="0" cy="46"/>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408" name="Trait 664"/>
              <p:cNvSpPr>
                <a:spLocks noChangeShapeType="1"/>
              </p:cNvSpPr>
              <p:nvPr/>
            </p:nvSpPr>
            <p:spPr bwMode="auto">
              <a:xfrm flipV="1">
                <a:off x="765" y="1974"/>
                <a:ext cx="0" cy="46"/>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409" name="Arc 665"/>
              <p:cNvSpPr>
                <a:spLocks/>
              </p:cNvSpPr>
              <p:nvPr/>
            </p:nvSpPr>
            <p:spPr bwMode="auto">
              <a:xfrm>
                <a:off x="552" y="1840"/>
                <a:ext cx="11" cy="182"/>
              </a:xfrm>
              <a:custGeom>
                <a:avLst/>
                <a:gdLst>
                  <a:gd name="T0" fmla="*/ 0 w 569"/>
                  <a:gd name="T1" fmla="*/ 0 h 21600"/>
                  <a:gd name="T2" fmla="*/ 10 w 569"/>
                  <a:gd name="T3" fmla="*/ 0 h 21600"/>
                  <a:gd name="T4" fmla="*/ 11 w 569"/>
                  <a:gd name="T5" fmla="*/ 182 h 21600"/>
                  <a:gd name="T6" fmla="*/ 0 60000 65536"/>
                  <a:gd name="T7" fmla="*/ 0 60000 65536"/>
                  <a:gd name="T8" fmla="*/ 0 60000 65536"/>
                </a:gdLst>
                <a:ahLst/>
                <a:cxnLst>
                  <a:cxn ang="T6">
                    <a:pos x="T0" y="T1"/>
                  </a:cxn>
                  <a:cxn ang="T7">
                    <a:pos x="T2" y="T3"/>
                  </a:cxn>
                  <a:cxn ang="T8">
                    <a:pos x="T4" y="T5"/>
                  </a:cxn>
                </a:cxnLst>
                <a:rect l="0" t="0" r="r" b="b"/>
                <a:pathLst>
                  <a:path w="569" h="21600" fill="none" extrusionOk="0">
                    <a:moveTo>
                      <a:pt x="0" y="7"/>
                    </a:moveTo>
                    <a:cubicBezTo>
                      <a:pt x="168" y="3"/>
                      <a:pt x="337" y="0"/>
                      <a:pt x="506" y="0"/>
                    </a:cubicBezTo>
                  </a:path>
                  <a:path w="569" h="21600" stroke="0" extrusionOk="0">
                    <a:moveTo>
                      <a:pt x="0" y="7"/>
                    </a:moveTo>
                    <a:cubicBezTo>
                      <a:pt x="168" y="3"/>
                      <a:pt x="337" y="0"/>
                      <a:pt x="506" y="0"/>
                    </a:cubicBezTo>
                    <a:lnTo>
                      <a:pt x="569" y="21600"/>
                    </a:lnTo>
                    <a:lnTo>
                      <a:pt x="0" y="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0" name="Arc 666"/>
              <p:cNvSpPr>
                <a:spLocks/>
              </p:cNvSpPr>
              <p:nvPr/>
            </p:nvSpPr>
            <p:spPr bwMode="auto">
              <a:xfrm>
                <a:off x="523" y="1840"/>
                <a:ext cx="40" cy="182"/>
              </a:xfrm>
              <a:custGeom>
                <a:avLst/>
                <a:gdLst>
                  <a:gd name="T0" fmla="*/ 0 w 2078"/>
                  <a:gd name="T1" fmla="*/ 0 h 21547"/>
                  <a:gd name="T2" fmla="*/ 11 w 2078"/>
                  <a:gd name="T3" fmla="*/ 0 h 21547"/>
                  <a:gd name="T4" fmla="*/ 40 w 2078"/>
                  <a:gd name="T5" fmla="*/ 182 h 21547"/>
                  <a:gd name="T6" fmla="*/ 0 60000 65536"/>
                  <a:gd name="T7" fmla="*/ 0 60000 65536"/>
                  <a:gd name="T8" fmla="*/ 0 60000 65536"/>
                </a:gdLst>
                <a:ahLst/>
                <a:cxnLst>
                  <a:cxn ang="T6">
                    <a:pos x="T0" y="T1"/>
                  </a:cxn>
                  <a:cxn ang="T7">
                    <a:pos x="T2" y="T3"/>
                  </a:cxn>
                  <a:cxn ang="T8">
                    <a:pos x="T4" y="T5"/>
                  </a:cxn>
                </a:cxnLst>
                <a:rect l="0" t="0" r="r" b="b"/>
                <a:pathLst>
                  <a:path w="2078" h="21547" fill="none" extrusionOk="0">
                    <a:moveTo>
                      <a:pt x="0" y="47"/>
                    </a:moveTo>
                    <a:cubicBezTo>
                      <a:pt x="187" y="29"/>
                      <a:pt x="375" y="13"/>
                      <a:pt x="564" y="0"/>
                    </a:cubicBezTo>
                  </a:path>
                  <a:path w="2078" h="21547" stroke="0" extrusionOk="0">
                    <a:moveTo>
                      <a:pt x="0" y="47"/>
                    </a:moveTo>
                    <a:cubicBezTo>
                      <a:pt x="187" y="29"/>
                      <a:pt x="375" y="13"/>
                      <a:pt x="564" y="0"/>
                    </a:cubicBezTo>
                    <a:lnTo>
                      <a:pt x="2078" y="21547"/>
                    </a:lnTo>
                    <a:lnTo>
                      <a:pt x="0" y="4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1" name="Arc 667"/>
              <p:cNvSpPr>
                <a:spLocks/>
              </p:cNvSpPr>
              <p:nvPr/>
            </p:nvSpPr>
            <p:spPr bwMode="auto">
              <a:xfrm>
                <a:off x="496" y="1841"/>
                <a:ext cx="67" cy="181"/>
              </a:xfrm>
              <a:custGeom>
                <a:avLst/>
                <a:gdLst>
                  <a:gd name="T0" fmla="*/ 0 w 3541"/>
                  <a:gd name="T1" fmla="*/ 1 h 21386"/>
                  <a:gd name="T2" fmla="*/ 10 w 3541"/>
                  <a:gd name="T3" fmla="*/ 0 h 21386"/>
                  <a:gd name="T4" fmla="*/ 67 w 3541"/>
                  <a:gd name="T5" fmla="*/ 181 h 21386"/>
                  <a:gd name="T6" fmla="*/ 0 60000 65536"/>
                  <a:gd name="T7" fmla="*/ 0 60000 65536"/>
                  <a:gd name="T8" fmla="*/ 0 60000 65536"/>
                </a:gdLst>
                <a:ahLst/>
                <a:cxnLst>
                  <a:cxn ang="T6">
                    <a:pos x="T0" y="T1"/>
                  </a:cxn>
                  <a:cxn ang="T7">
                    <a:pos x="T2" y="T3"/>
                  </a:cxn>
                  <a:cxn ang="T8">
                    <a:pos x="T4" y="T5"/>
                  </a:cxn>
                </a:cxnLst>
                <a:rect l="0" t="0" r="r" b="b"/>
                <a:pathLst>
                  <a:path w="3541" h="21386" fill="none" extrusionOk="0">
                    <a:moveTo>
                      <a:pt x="0" y="78"/>
                    </a:moveTo>
                    <a:cubicBezTo>
                      <a:pt x="169" y="50"/>
                      <a:pt x="338" y="24"/>
                      <a:pt x="508" y="0"/>
                    </a:cubicBezTo>
                  </a:path>
                  <a:path w="3541" h="21386" stroke="0" extrusionOk="0">
                    <a:moveTo>
                      <a:pt x="0" y="78"/>
                    </a:moveTo>
                    <a:cubicBezTo>
                      <a:pt x="169" y="50"/>
                      <a:pt x="338" y="24"/>
                      <a:pt x="508" y="0"/>
                    </a:cubicBezTo>
                    <a:lnTo>
                      <a:pt x="3541" y="21386"/>
                    </a:lnTo>
                    <a:lnTo>
                      <a:pt x="0" y="7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2" name="Arc 668"/>
              <p:cNvSpPr>
                <a:spLocks/>
              </p:cNvSpPr>
              <p:nvPr/>
            </p:nvSpPr>
            <p:spPr bwMode="auto">
              <a:xfrm>
                <a:off x="467" y="1844"/>
                <a:ext cx="96" cy="178"/>
              </a:xfrm>
              <a:custGeom>
                <a:avLst/>
                <a:gdLst>
                  <a:gd name="T0" fmla="*/ 0 w 5053"/>
                  <a:gd name="T1" fmla="*/ 1 h 21119"/>
                  <a:gd name="T2" fmla="*/ 10 w 5053"/>
                  <a:gd name="T3" fmla="*/ 0 h 21119"/>
                  <a:gd name="T4" fmla="*/ 96 w 5053"/>
                  <a:gd name="T5" fmla="*/ 178 h 21119"/>
                  <a:gd name="T6" fmla="*/ 0 60000 65536"/>
                  <a:gd name="T7" fmla="*/ 0 60000 65536"/>
                  <a:gd name="T8" fmla="*/ 0 60000 65536"/>
                </a:gdLst>
                <a:ahLst/>
                <a:cxnLst>
                  <a:cxn ang="T6">
                    <a:pos x="T0" y="T1"/>
                  </a:cxn>
                  <a:cxn ang="T7">
                    <a:pos x="T2" y="T3"/>
                  </a:cxn>
                  <a:cxn ang="T8">
                    <a:pos x="T4" y="T5"/>
                  </a:cxn>
                </a:cxnLst>
                <a:rect l="0" t="0" r="r" b="b"/>
                <a:pathLst>
                  <a:path w="5053" h="21119" fill="none" extrusionOk="0">
                    <a:moveTo>
                      <a:pt x="0" y="118"/>
                    </a:moveTo>
                    <a:cubicBezTo>
                      <a:pt x="173" y="76"/>
                      <a:pt x="346" y="37"/>
                      <a:pt x="520" y="-1"/>
                    </a:cubicBezTo>
                  </a:path>
                  <a:path w="5053" h="21119" stroke="0" extrusionOk="0">
                    <a:moveTo>
                      <a:pt x="0" y="118"/>
                    </a:moveTo>
                    <a:cubicBezTo>
                      <a:pt x="173" y="76"/>
                      <a:pt x="346" y="37"/>
                      <a:pt x="520" y="-1"/>
                    </a:cubicBezTo>
                    <a:lnTo>
                      <a:pt x="5053" y="21119"/>
                    </a:lnTo>
                    <a:lnTo>
                      <a:pt x="0" y="11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3" name="Arc 669"/>
              <p:cNvSpPr>
                <a:spLocks/>
              </p:cNvSpPr>
              <p:nvPr/>
            </p:nvSpPr>
            <p:spPr bwMode="auto">
              <a:xfrm>
                <a:off x="413" y="1851"/>
                <a:ext cx="150" cy="171"/>
              </a:xfrm>
              <a:custGeom>
                <a:avLst/>
                <a:gdLst>
                  <a:gd name="T0" fmla="*/ 0 w 7880"/>
                  <a:gd name="T1" fmla="*/ 2 h 20302"/>
                  <a:gd name="T2" fmla="*/ 10 w 7880"/>
                  <a:gd name="T3" fmla="*/ 0 h 20302"/>
                  <a:gd name="T4" fmla="*/ 150 w 7880"/>
                  <a:gd name="T5" fmla="*/ 171 h 20302"/>
                  <a:gd name="T6" fmla="*/ 0 60000 65536"/>
                  <a:gd name="T7" fmla="*/ 0 60000 65536"/>
                  <a:gd name="T8" fmla="*/ 0 60000 65536"/>
                </a:gdLst>
                <a:ahLst/>
                <a:cxnLst>
                  <a:cxn ang="T6">
                    <a:pos x="T0" y="T1"/>
                  </a:cxn>
                  <a:cxn ang="T7">
                    <a:pos x="T2" y="T3"/>
                  </a:cxn>
                  <a:cxn ang="T8">
                    <a:pos x="T4" y="T5"/>
                  </a:cxn>
                </a:cxnLst>
                <a:rect l="0" t="0" r="r" b="b"/>
                <a:pathLst>
                  <a:path w="7880" h="20302" fill="none" extrusionOk="0">
                    <a:moveTo>
                      <a:pt x="-1" y="190"/>
                    </a:moveTo>
                    <a:cubicBezTo>
                      <a:pt x="167" y="125"/>
                      <a:pt x="335" y="61"/>
                      <a:pt x="504" y="0"/>
                    </a:cubicBezTo>
                  </a:path>
                  <a:path w="7880" h="20302" stroke="0" extrusionOk="0">
                    <a:moveTo>
                      <a:pt x="-1" y="190"/>
                    </a:moveTo>
                    <a:cubicBezTo>
                      <a:pt x="167" y="125"/>
                      <a:pt x="335" y="61"/>
                      <a:pt x="504" y="0"/>
                    </a:cubicBezTo>
                    <a:lnTo>
                      <a:pt x="7880" y="20302"/>
                    </a:lnTo>
                    <a:lnTo>
                      <a:pt x="-1" y="1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4" name="Arc 670"/>
              <p:cNvSpPr>
                <a:spLocks/>
              </p:cNvSpPr>
              <p:nvPr/>
            </p:nvSpPr>
            <p:spPr bwMode="auto">
              <a:xfrm>
                <a:off x="396" y="1856"/>
                <a:ext cx="167" cy="166"/>
              </a:xfrm>
              <a:custGeom>
                <a:avLst/>
                <a:gdLst>
                  <a:gd name="T0" fmla="*/ 0 w 8818"/>
                  <a:gd name="T1" fmla="*/ 0 h 19741"/>
                  <a:gd name="T2" fmla="*/ 1 w 8818"/>
                  <a:gd name="T3" fmla="*/ 0 h 19741"/>
                  <a:gd name="T4" fmla="*/ 167 w 8818"/>
                  <a:gd name="T5" fmla="*/ 166 h 19741"/>
                  <a:gd name="T6" fmla="*/ 0 60000 65536"/>
                  <a:gd name="T7" fmla="*/ 0 60000 65536"/>
                  <a:gd name="T8" fmla="*/ 0 60000 65536"/>
                </a:gdLst>
                <a:ahLst/>
                <a:cxnLst>
                  <a:cxn ang="T6">
                    <a:pos x="T0" y="T1"/>
                  </a:cxn>
                  <a:cxn ang="T7">
                    <a:pos x="T2" y="T3"/>
                  </a:cxn>
                  <a:cxn ang="T8">
                    <a:pos x="T4" y="T5"/>
                  </a:cxn>
                </a:cxnLst>
                <a:rect l="0" t="0" r="r" b="b"/>
                <a:pathLst>
                  <a:path w="8818" h="19741" fill="none" extrusionOk="0">
                    <a:moveTo>
                      <a:pt x="-1" y="22"/>
                    </a:moveTo>
                    <a:cubicBezTo>
                      <a:pt x="17" y="15"/>
                      <a:pt x="34" y="7"/>
                      <a:pt x="51" y="-1"/>
                    </a:cubicBezTo>
                  </a:path>
                  <a:path w="8818" h="19741" stroke="0" extrusionOk="0">
                    <a:moveTo>
                      <a:pt x="-1" y="22"/>
                    </a:moveTo>
                    <a:cubicBezTo>
                      <a:pt x="17" y="15"/>
                      <a:pt x="34" y="7"/>
                      <a:pt x="51" y="-1"/>
                    </a:cubicBezTo>
                    <a:lnTo>
                      <a:pt x="8818" y="19741"/>
                    </a:lnTo>
                    <a:lnTo>
                      <a:pt x="-1" y="2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5" name="Arc 671"/>
              <p:cNvSpPr>
                <a:spLocks/>
              </p:cNvSpPr>
              <p:nvPr/>
            </p:nvSpPr>
            <p:spPr bwMode="auto">
              <a:xfrm>
                <a:off x="387" y="1856"/>
                <a:ext cx="176" cy="166"/>
              </a:xfrm>
              <a:custGeom>
                <a:avLst/>
                <a:gdLst>
                  <a:gd name="T0" fmla="*/ 0 w 9254"/>
                  <a:gd name="T1" fmla="*/ 2 h 19718"/>
                  <a:gd name="T2" fmla="*/ 8 w 9254"/>
                  <a:gd name="T3" fmla="*/ 0 h 19718"/>
                  <a:gd name="T4" fmla="*/ 176 w 9254"/>
                  <a:gd name="T5" fmla="*/ 166 h 19718"/>
                  <a:gd name="T6" fmla="*/ 0 60000 65536"/>
                  <a:gd name="T7" fmla="*/ 0 60000 65536"/>
                  <a:gd name="T8" fmla="*/ 0 60000 65536"/>
                </a:gdLst>
                <a:ahLst/>
                <a:cxnLst>
                  <a:cxn ang="T6">
                    <a:pos x="T0" y="T1"/>
                  </a:cxn>
                  <a:cxn ang="T7">
                    <a:pos x="T2" y="T3"/>
                  </a:cxn>
                  <a:cxn ang="T8">
                    <a:pos x="T4" y="T5"/>
                  </a:cxn>
                </a:cxnLst>
                <a:rect l="0" t="0" r="r" b="b"/>
                <a:pathLst>
                  <a:path w="9254" h="19718" fill="none" extrusionOk="0">
                    <a:moveTo>
                      <a:pt x="-1" y="200"/>
                    </a:moveTo>
                    <a:cubicBezTo>
                      <a:pt x="144" y="132"/>
                      <a:pt x="289" y="65"/>
                      <a:pt x="435" y="-1"/>
                    </a:cubicBezTo>
                  </a:path>
                  <a:path w="9254" h="19718" stroke="0" extrusionOk="0">
                    <a:moveTo>
                      <a:pt x="-1" y="200"/>
                    </a:moveTo>
                    <a:cubicBezTo>
                      <a:pt x="144" y="132"/>
                      <a:pt x="289" y="65"/>
                      <a:pt x="435" y="-1"/>
                    </a:cubicBezTo>
                    <a:lnTo>
                      <a:pt x="9254" y="19718"/>
                    </a:lnTo>
                    <a:lnTo>
                      <a:pt x="-1" y="20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6" name="Arc 672"/>
              <p:cNvSpPr>
                <a:spLocks/>
              </p:cNvSpPr>
              <p:nvPr/>
            </p:nvSpPr>
            <p:spPr bwMode="auto">
              <a:xfrm>
                <a:off x="360" y="1861"/>
                <a:ext cx="203" cy="161"/>
              </a:xfrm>
              <a:custGeom>
                <a:avLst/>
                <a:gdLst>
                  <a:gd name="T0" fmla="*/ 0 w 10701"/>
                  <a:gd name="T1" fmla="*/ 2 h 19021"/>
                  <a:gd name="T2" fmla="*/ 9 w 10701"/>
                  <a:gd name="T3" fmla="*/ 0 h 19021"/>
                  <a:gd name="T4" fmla="*/ 203 w 10701"/>
                  <a:gd name="T5" fmla="*/ 161 h 19021"/>
                  <a:gd name="T6" fmla="*/ 0 60000 65536"/>
                  <a:gd name="T7" fmla="*/ 0 60000 65536"/>
                  <a:gd name="T8" fmla="*/ 0 60000 65536"/>
                </a:gdLst>
                <a:ahLst/>
                <a:cxnLst>
                  <a:cxn ang="T6">
                    <a:pos x="T0" y="T1"/>
                  </a:cxn>
                  <a:cxn ang="T7">
                    <a:pos x="T2" y="T3"/>
                  </a:cxn>
                  <a:cxn ang="T8">
                    <a:pos x="T4" y="T5"/>
                  </a:cxn>
                </a:cxnLst>
                <a:rect l="0" t="0" r="r" b="b"/>
                <a:pathLst>
                  <a:path w="10701" h="19021" fill="none" extrusionOk="0">
                    <a:moveTo>
                      <a:pt x="0" y="258"/>
                    </a:moveTo>
                    <a:cubicBezTo>
                      <a:pt x="154" y="170"/>
                      <a:pt x="309" y="84"/>
                      <a:pt x="465" y="-1"/>
                    </a:cubicBezTo>
                  </a:path>
                  <a:path w="10701" h="19021" stroke="0" extrusionOk="0">
                    <a:moveTo>
                      <a:pt x="0" y="258"/>
                    </a:moveTo>
                    <a:cubicBezTo>
                      <a:pt x="154" y="170"/>
                      <a:pt x="309" y="84"/>
                      <a:pt x="465" y="-1"/>
                    </a:cubicBezTo>
                    <a:lnTo>
                      <a:pt x="10701" y="19021"/>
                    </a:lnTo>
                    <a:lnTo>
                      <a:pt x="0" y="25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7" name="Arc 673"/>
              <p:cNvSpPr>
                <a:spLocks/>
              </p:cNvSpPr>
              <p:nvPr/>
            </p:nvSpPr>
            <p:spPr bwMode="auto">
              <a:xfrm>
                <a:off x="333" y="1868"/>
                <a:ext cx="230" cy="154"/>
              </a:xfrm>
              <a:custGeom>
                <a:avLst/>
                <a:gdLst>
                  <a:gd name="T0" fmla="*/ 0 w 12081"/>
                  <a:gd name="T1" fmla="*/ 2 h 18193"/>
                  <a:gd name="T2" fmla="*/ 8 w 12081"/>
                  <a:gd name="T3" fmla="*/ 0 h 18193"/>
                  <a:gd name="T4" fmla="*/ 230 w 12081"/>
                  <a:gd name="T5" fmla="*/ 154 h 18193"/>
                  <a:gd name="T6" fmla="*/ 0 60000 65536"/>
                  <a:gd name="T7" fmla="*/ 0 60000 65536"/>
                  <a:gd name="T8" fmla="*/ 0 60000 65536"/>
                </a:gdLst>
                <a:ahLst/>
                <a:cxnLst>
                  <a:cxn ang="T6">
                    <a:pos x="T0" y="T1"/>
                  </a:cxn>
                  <a:cxn ang="T7">
                    <a:pos x="T2" y="T3"/>
                  </a:cxn>
                  <a:cxn ang="T8">
                    <a:pos x="T4" y="T5"/>
                  </a:cxn>
                </a:cxnLst>
                <a:rect l="0" t="0" r="r" b="b"/>
                <a:pathLst>
                  <a:path w="12081" h="18193" fill="none" extrusionOk="0">
                    <a:moveTo>
                      <a:pt x="0" y="287"/>
                    </a:moveTo>
                    <a:cubicBezTo>
                      <a:pt x="144" y="189"/>
                      <a:pt x="290" y="93"/>
                      <a:pt x="437" y="-1"/>
                    </a:cubicBezTo>
                  </a:path>
                  <a:path w="12081" h="18193" stroke="0" extrusionOk="0">
                    <a:moveTo>
                      <a:pt x="0" y="287"/>
                    </a:moveTo>
                    <a:cubicBezTo>
                      <a:pt x="144" y="189"/>
                      <a:pt x="290" y="93"/>
                      <a:pt x="437" y="-1"/>
                    </a:cubicBezTo>
                    <a:lnTo>
                      <a:pt x="12081" y="18193"/>
                    </a:lnTo>
                    <a:lnTo>
                      <a:pt x="0" y="28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8" name="Arc 674"/>
              <p:cNvSpPr>
                <a:spLocks/>
              </p:cNvSpPr>
              <p:nvPr/>
            </p:nvSpPr>
            <p:spPr bwMode="auto">
              <a:xfrm>
                <a:off x="307" y="1876"/>
                <a:ext cx="256" cy="146"/>
              </a:xfrm>
              <a:custGeom>
                <a:avLst/>
                <a:gdLst>
                  <a:gd name="T0" fmla="*/ 0 w 13475"/>
                  <a:gd name="T1" fmla="*/ 3 h 17237"/>
                  <a:gd name="T2" fmla="*/ 9 w 13475"/>
                  <a:gd name="T3" fmla="*/ 0 h 17237"/>
                  <a:gd name="T4" fmla="*/ 256 w 13475"/>
                  <a:gd name="T5" fmla="*/ 146 h 17237"/>
                  <a:gd name="T6" fmla="*/ 0 60000 65536"/>
                  <a:gd name="T7" fmla="*/ 0 60000 65536"/>
                  <a:gd name="T8" fmla="*/ 0 60000 65536"/>
                </a:gdLst>
                <a:ahLst/>
                <a:cxnLst>
                  <a:cxn ang="T6">
                    <a:pos x="T0" y="T1"/>
                  </a:cxn>
                  <a:cxn ang="T7">
                    <a:pos x="T2" y="T3"/>
                  </a:cxn>
                  <a:cxn ang="T8">
                    <a:pos x="T4" y="T5"/>
                  </a:cxn>
                </a:cxnLst>
                <a:rect l="0" t="0" r="r" b="b"/>
                <a:pathLst>
                  <a:path w="13475" h="17237" fill="none" extrusionOk="0">
                    <a:moveTo>
                      <a:pt x="0" y="355"/>
                    </a:moveTo>
                    <a:cubicBezTo>
                      <a:pt x="151" y="234"/>
                      <a:pt x="303" y="116"/>
                      <a:pt x="457" y="-1"/>
                    </a:cubicBezTo>
                  </a:path>
                  <a:path w="13475" h="17237" stroke="0" extrusionOk="0">
                    <a:moveTo>
                      <a:pt x="0" y="355"/>
                    </a:moveTo>
                    <a:cubicBezTo>
                      <a:pt x="151" y="234"/>
                      <a:pt x="303" y="116"/>
                      <a:pt x="457" y="-1"/>
                    </a:cubicBezTo>
                    <a:lnTo>
                      <a:pt x="13475" y="17237"/>
                    </a:lnTo>
                    <a:lnTo>
                      <a:pt x="0" y="35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19" name="Arc 675"/>
              <p:cNvSpPr>
                <a:spLocks/>
              </p:cNvSpPr>
              <p:nvPr/>
            </p:nvSpPr>
            <p:spPr bwMode="auto">
              <a:xfrm>
                <a:off x="284" y="1885"/>
                <a:ext cx="279" cy="137"/>
              </a:xfrm>
              <a:custGeom>
                <a:avLst/>
                <a:gdLst>
                  <a:gd name="T0" fmla="*/ 0 w 14675"/>
                  <a:gd name="T1" fmla="*/ 3 h 16238"/>
                  <a:gd name="T2" fmla="*/ 8 w 14675"/>
                  <a:gd name="T3" fmla="*/ 0 h 16238"/>
                  <a:gd name="T4" fmla="*/ 279 w 14675"/>
                  <a:gd name="T5" fmla="*/ 137 h 16238"/>
                  <a:gd name="T6" fmla="*/ 0 60000 65536"/>
                  <a:gd name="T7" fmla="*/ 0 60000 65536"/>
                  <a:gd name="T8" fmla="*/ 0 60000 65536"/>
                </a:gdLst>
                <a:ahLst/>
                <a:cxnLst>
                  <a:cxn ang="T6">
                    <a:pos x="T0" y="T1"/>
                  </a:cxn>
                  <a:cxn ang="T7">
                    <a:pos x="T2" y="T3"/>
                  </a:cxn>
                  <a:cxn ang="T8">
                    <a:pos x="T4" y="T5"/>
                  </a:cxn>
                </a:cxnLst>
                <a:rect l="0" t="0" r="r" b="b"/>
                <a:pathLst>
                  <a:path w="14675" h="16238" fill="none" extrusionOk="0">
                    <a:moveTo>
                      <a:pt x="-1" y="388"/>
                    </a:moveTo>
                    <a:cubicBezTo>
                      <a:pt x="141" y="257"/>
                      <a:pt x="285" y="127"/>
                      <a:pt x="431" y="0"/>
                    </a:cubicBezTo>
                  </a:path>
                  <a:path w="14675" h="16238" stroke="0" extrusionOk="0">
                    <a:moveTo>
                      <a:pt x="-1" y="388"/>
                    </a:moveTo>
                    <a:cubicBezTo>
                      <a:pt x="141" y="257"/>
                      <a:pt x="285" y="127"/>
                      <a:pt x="431" y="0"/>
                    </a:cubicBezTo>
                    <a:lnTo>
                      <a:pt x="14675" y="16238"/>
                    </a:lnTo>
                    <a:lnTo>
                      <a:pt x="-1" y="38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0" name="Arc 676"/>
              <p:cNvSpPr>
                <a:spLocks/>
              </p:cNvSpPr>
              <p:nvPr/>
            </p:nvSpPr>
            <p:spPr bwMode="auto">
              <a:xfrm>
                <a:off x="263" y="1895"/>
                <a:ext cx="300" cy="127"/>
              </a:xfrm>
              <a:custGeom>
                <a:avLst/>
                <a:gdLst>
                  <a:gd name="T0" fmla="*/ 0 w 15810"/>
                  <a:gd name="T1" fmla="*/ 3 h 15104"/>
                  <a:gd name="T2" fmla="*/ 7 w 15810"/>
                  <a:gd name="T3" fmla="*/ 0 h 15104"/>
                  <a:gd name="T4" fmla="*/ 300 w 15810"/>
                  <a:gd name="T5" fmla="*/ 127 h 15104"/>
                  <a:gd name="T6" fmla="*/ 0 60000 65536"/>
                  <a:gd name="T7" fmla="*/ 0 60000 65536"/>
                  <a:gd name="T8" fmla="*/ 0 60000 65536"/>
                </a:gdLst>
                <a:ahLst/>
                <a:cxnLst>
                  <a:cxn ang="T6">
                    <a:pos x="T0" y="T1"/>
                  </a:cxn>
                  <a:cxn ang="T7">
                    <a:pos x="T2" y="T3"/>
                  </a:cxn>
                  <a:cxn ang="T8">
                    <a:pos x="T4" y="T5"/>
                  </a:cxn>
                </a:cxnLst>
                <a:rect l="0" t="0" r="r" b="b"/>
                <a:pathLst>
                  <a:path w="15810" h="15104" fill="none" extrusionOk="0">
                    <a:moveTo>
                      <a:pt x="0" y="386"/>
                    </a:moveTo>
                    <a:cubicBezTo>
                      <a:pt x="121" y="255"/>
                      <a:pt x="244" y="127"/>
                      <a:pt x="368" y="-1"/>
                    </a:cubicBezTo>
                  </a:path>
                  <a:path w="15810" h="15104" stroke="0" extrusionOk="0">
                    <a:moveTo>
                      <a:pt x="0" y="386"/>
                    </a:moveTo>
                    <a:cubicBezTo>
                      <a:pt x="121" y="255"/>
                      <a:pt x="244" y="127"/>
                      <a:pt x="368" y="-1"/>
                    </a:cubicBezTo>
                    <a:lnTo>
                      <a:pt x="15810" y="15104"/>
                    </a:lnTo>
                    <a:lnTo>
                      <a:pt x="0" y="38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1" name="Arc 677"/>
              <p:cNvSpPr>
                <a:spLocks/>
              </p:cNvSpPr>
              <p:nvPr/>
            </p:nvSpPr>
            <p:spPr bwMode="auto">
              <a:xfrm>
                <a:off x="240" y="1906"/>
                <a:ext cx="323" cy="116"/>
              </a:xfrm>
              <a:custGeom>
                <a:avLst/>
                <a:gdLst>
                  <a:gd name="T0" fmla="*/ 0 w 17014"/>
                  <a:gd name="T1" fmla="*/ 4 h 13779"/>
                  <a:gd name="T2" fmla="*/ 7 w 17014"/>
                  <a:gd name="T3" fmla="*/ 0 h 13779"/>
                  <a:gd name="T4" fmla="*/ 323 w 17014"/>
                  <a:gd name="T5" fmla="*/ 116 h 13779"/>
                  <a:gd name="T6" fmla="*/ 0 60000 65536"/>
                  <a:gd name="T7" fmla="*/ 0 60000 65536"/>
                  <a:gd name="T8" fmla="*/ 0 60000 65536"/>
                </a:gdLst>
                <a:ahLst/>
                <a:cxnLst>
                  <a:cxn ang="T6">
                    <a:pos x="T0" y="T1"/>
                  </a:cxn>
                  <a:cxn ang="T7">
                    <a:pos x="T2" y="T3"/>
                  </a:cxn>
                  <a:cxn ang="T8">
                    <a:pos x="T4" y="T5"/>
                  </a:cxn>
                </a:cxnLst>
                <a:rect l="0" t="0" r="r" b="b"/>
                <a:pathLst>
                  <a:path w="17014" h="13779" fill="none" extrusionOk="0">
                    <a:moveTo>
                      <a:pt x="0" y="471"/>
                    </a:moveTo>
                    <a:cubicBezTo>
                      <a:pt x="124" y="312"/>
                      <a:pt x="251" y="155"/>
                      <a:pt x="379" y="-1"/>
                    </a:cubicBezTo>
                  </a:path>
                  <a:path w="17014" h="13779" stroke="0" extrusionOk="0">
                    <a:moveTo>
                      <a:pt x="0" y="471"/>
                    </a:moveTo>
                    <a:cubicBezTo>
                      <a:pt x="124" y="312"/>
                      <a:pt x="251" y="155"/>
                      <a:pt x="379" y="-1"/>
                    </a:cubicBezTo>
                    <a:lnTo>
                      <a:pt x="17014" y="13779"/>
                    </a:lnTo>
                    <a:lnTo>
                      <a:pt x="0" y="47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2" name="Arc 678"/>
              <p:cNvSpPr>
                <a:spLocks/>
              </p:cNvSpPr>
              <p:nvPr/>
            </p:nvSpPr>
            <p:spPr bwMode="auto">
              <a:xfrm>
                <a:off x="218" y="1918"/>
                <a:ext cx="345" cy="104"/>
              </a:xfrm>
              <a:custGeom>
                <a:avLst/>
                <a:gdLst>
                  <a:gd name="T0" fmla="*/ 0 w 18153"/>
                  <a:gd name="T1" fmla="*/ 5 h 12273"/>
                  <a:gd name="T2" fmla="*/ 7 w 18153"/>
                  <a:gd name="T3" fmla="*/ 0 h 12273"/>
                  <a:gd name="T4" fmla="*/ 345 w 18153"/>
                  <a:gd name="T5" fmla="*/ 104 h 12273"/>
                  <a:gd name="T6" fmla="*/ 0 60000 65536"/>
                  <a:gd name="T7" fmla="*/ 0 60000 65536"/>
                  <a:gd name="T8" fmla="*/ 0 60000 65536"/>
                </a:gdLst>
                <a:ahLst/>
                <a:cxnLst>
                  <a:cxn ang="T6">
                    <a:pos x="T0" y="T1"/>
                  </a:cxn>
                  <a:cxn ang="T7">
                    <a:pos x="T2" y="T3"/>
                  </a:cxn>
                  <a:cxn ang="T8">
                    <a:pos x="T4" y="T5"/>
                  </a:cxn>
                </a:cxnLst>
                <a:rect l="0" t="0" r="r" b="b"/>
                <a:pathLst>
                  <a:path w="18153" h="12273" fill="none" extrusionOk="0">
                    <a:moveTo>
                      <a:pt x="0" y="567"/>
                    </a:moveTo>
                    <a:cubicBezTo>
                      <a:pt x="123" y="376"/>
                      <a:pt x="249" y="187"/>
                      <a:pt x="378" y="0"/>
                    </a:cubicBezTo>
                  </a:path>
                  <a:path w="18153" h="12273" stroke="0" extrusionOk="0">
                    <a:moveTo>
                      <a:pt x="0" y="567"/>
                    </a:moveTo>
                    <a:cubicBezTo>
                      <a:pt x="123" y="376"/>
                      <a:pt x="249" y="187"/>
                      <a:pt x="378" y="0"/>
                    </a:cubicBezTo>
                    <a:lnTo>
                      <a:pt x="18153" y="12273"/>
                    </a:lnTo>
                    <a:lnTo>
                      <a:pt x="0" y="56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3" name="Arc 679"/>
              <p:cNvSpPr>
                <a:spLocks/>
              </p:cNvSpPr>
              <p:nvPr/>
            </p:nvSpPr>
            <p:spPr bwMode="auto">
              <a:xfrm>
                <a:off x="200" y="1932"/>
                <a:ext cx="363" cy="90"/>
              </a:xfrm>
              <a:custGeom>
                <a:avLst/>
                <a:gdLst>
                  <a:gd name="T0" fmla="*/ 0 w 19094"/>
                  <a:gd name="T1" fmla="*/ 4 h 10569"/>
                  <a:gd name="T2" fmla="*/ 5 w 19094"/>
                  <a:gd name="T3" fmla="*/ 0 h 10569"/>
                  <a:gd name="T4" fmla="*/ 363 w 19094"/>
                  <a:gd name="T5" fmla="*/ 90 h 10569"/>
                  <a:gd name="T6" fmla="*/ 0 60000 65536"/>
                  <a:gd name="T7" fmla="*/ 0 60000 65536"/>
                  <a:gd name="T8" fmla="*/ 0 60000 65536"/>
                </a:gdLst>
                <a:ahLst/>
                <a:cxnLst>
                  <a:cxn ang="T6">
                    <a:pos x="T0" y="T1"/>
                  </a:cxn>
                  <a:cxn ang="T7">
                    <a:pos x="T2" y="T3"/>
                  </a:cxn>
                  <a:cxn ang="T8">
                    <a:pos x="T4" y="T5"/>
                  </a:cxn>
                </a:cxnLst>
                <a:rect l="0" t="0" r="r" b="b"/>
                <a:pathLst>
                  <a:path w="19094" h="10569" fill="none" extrusionOk="0">
                    <a:moveTo>
                      <a:pt x="0" y="470"/>
                    </a:moveTo>
                    <a:cubicBezTo>
                      <a:pt x="83" y="312"/>
                      <a:pt x="168" y="155"/>
                      <a:pt x="256" y="0"/>
                    </a:cubicBezTo>
                  </a:path>
                  <a:path w="19094" h="10569" stroke="0" extrusionOk="0">
                    <a:moveTo>
                      <a:pt x="0" y="470"/>
                    </a:moveTo>
                    <a:cubicBezTo>
                      <a:pt x="83" y="312"/>
                      <a:pt x="168" y="155"/>
                      <a:pt x="256" y="0"/>
                    </a:cubicBezTo>
                    <a:lnTo>
                      <a:pt x="19094" y="10569"/>
                    </a:lnTo>
                    <a:lnTo>
                      <a:pt x="0" y="47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4" name="Arc 680"/>
              <p:cNvSpPr>
                <a:spLocks/>
              </p:cNvSpPr>
              <p:nvPr/>
            </p:nvSpPr>
            <p:spPr bwMode="auto">
              <a:xfrm>
                <a:off x="184" y="1947"/>
                <a:ext cx="379" cy="75"/>
              </a:xfrm>
              <a:custGeom>
                <a:avLst/>
                <a:gdLst>
                  <a:gd name="T0" fmla="*/ 0 w 19945"/>
                  <a:gd name="T1" fmla="*/ 5 h 8861"/>
                  <a:gd name="T2" fmla="*/ 5 w 19945"/>
                  <a:gd name="T3" fmla="*/ 0 h 8861"/>
                  <a:gd name="T4" fmla="*/ 379 w 19945"/>
                  <a:gd name="T5" fmla="*/ 75 h 8861"/>
                  <a:gd name="T6" fmla="*/ 0 60000 65536"/>
                  <a:gd name="T7" fmla="*/ 0 60000 65536"/>
                  <a:gd name="T8" fmla="*/ 0 60000 65536"/>
                </a:gdLst>
                <a:ahLst/>
                <a:cxnLst>
                  <a:cxn ang="T6">
                    <a:pos x="T0" y="T1"/>
                  </a:cxn>
                  <a:cxn ang="T7">
                    <a:pos x="T2" y="T3"/>
                  </a:cxn>
                  <a:cxn ang="T8">
                    <a:pos x="T4" y="T5"/>
                  </a:cxn>
                </a:cxnLst>
                <a:rect l="0" t="0" r="r" b="b"/>
                <a:pathLst>
                  <a:path w="19945" h="8861" fill="none" extrusionOk="0">
                    <a:moveTo>
                      <a:pt x="0" y="568"/>
                    </a:moveTo>
                    <a:cubicBezTo>
                      <a:pt x="79" y="377"/>
                      <a:pt x="161" y="188"/>
                      <a:pt x="246" y="0"/>
                    </a:cubicBezTo>
                  </a:path>
                  <a:path w="19945" h="8861" stroke="0" extrusionOk="0">
                    <a:moveTo>
                      <a:pt x="0" y="568"/>
                    </a:moveTo>
                    <a:cubicBezTo>
                      <a:pt x="79" y="377"/>
                      <a:pt x="161" y="188"/>
                      <a:pt x="246" y="0"/>
                    </a:cubicBezTo>
                    <a:lnTo>
                      <a:pt x="19945" y="8861"/>
                    </a:lnTo>
                    <a:lnTo>
                      <a:pt x="0" y="56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5" name="Arc 681"/>
              <p:cNvSpPr>
                <a:spLocks/>
              </p:cNvSpPr>
              <p:nvPr/>
            </p:nvSpPr>
            <p:spPr bwMode="auto">
              <a:xfrm>
                <a:off x="172" y="1962"/>
                <a:ext cx="391" cy="60"/>
              </a:xfrm>
              <a:custGeom>
                <a:avLst/>
                <a:gdLst>
                  <a:gd name="T0" fmla="*/ 0 w 20535"/>
                  <a:gd name="T1" fmla="*/ 3 h 7076"/>
                  <a:gd name="T2" fmla="*/ 2 w 20535"/>
                  <a:gd name="T3" fmla="*/ 0 h 7076"/>
                  <a:gd name="T4" fmla="*/ 391 w 20535"/>
                  <a:gd name="T5" fmla="*/ 60 h 7076"/>
                  <a:gd name="T6" fmla="*/ 0 60000 65536"/>
                  <a:gd name="T7" fmla="*/ 0 60000 65536"/>
                  <a:gd name="T8" fmla="*/ 0 60000 65536"/>
                </a:gdLst>
                <a:ahLst/>
                <a:cxnLst>
                  <a:cxn ang="T6">
                    <a:pos x="T0" y="T1"/>
                  </a:cxn>
                  <a:cxn ang="T7">
                    <a:pos x="T2" y="T3"/>
                  </a:cxn>
                  <a:cxn ang="T8">
                    <a:pos x="T4" y="T5"/>
                  </a:cxn>
                </a:cxnLst>
                <a:rect l="0" t="0" r="r" b="b"/>
                <a:pathLst>
                  <a:path w="20535" h="7076" fill="none" extrusionOk="0">
                    <a:moveTo>
                      <a:pt x="0" y="377"/>
                    </a:moveTo>
                    <a:cubicBezTo>
                      <a:pt x="41" y="250"/>
                      <a:pt x="83" y="125"/>
                      <a:pt x="126" y="-1"/>
                    </a:cubicBezTo>
                  </a:path>
                  <a:path w="20535" h="7076" stroke="0" extrusionOk="0">
                    <a:moveTo>
                      <a:pt x="0" y="377"/>
                    </a:moveTo>
                    <a:cubicBezTo>
                      <a:pt x="41" y="250"/>
                      <a:pt x="83" y="125"/>
                      <a:pt x="126" y="-1"/>
                    </a:cubicBezTo>
                    <a:lnTo>
                      <a:pt x="20535" y="7076"/>
                    </a:lnTo>
                    <a:lnTo>
                      <a:pt x="0" y="37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6" name="Arc 682"/>
              <p:cNvSpPr>
                <a:spLocks/>
              </p:cNvSpPr>
              <p:nvPr/>
            </p:nvSpPr>
            <p:spPr bwMode="auto">
              <a:xfrm>
                <a:off x="171" y="1965"/>
                <a:ext cx="392" cy="57"/>
              </a:xfrm>
              <a:custGeom>
                <a:avLst/>
                <a:gdLst>
                  <a:gd name="T0" fmla="*/ 0 w 20596"/>
                  <a:gd name="T1" fmla="*/ 2 h 6699"/>
                  <a:gd name="T2" fmla="*/ 1 w 20596"/>
                  <a:gd name="T3" fmla="*/ 0 h 6699"/>
                  <a:gd name="T4" fmla="*/ 392 w 20596"/>
                  <a:gd name="T5" fmla="*/ 57 h 6699"/>
                  <a:gd name="T6" fmla="*/ 0 60000 65536"/>
                  <a:gd name="T7" fmla="*/ 0 60000 65536"/>
                  <a:gd name="T8" fmla="*/ 0 60000 65536"/>
                </a:gdLst>
                <a:ahLst/>
                <a:cxnLst>
                  <a:cxn ang="T6">
                    <a:pos x="T0" y="T1"/>
                  </a:cxn>
                  <a:cxn ang="T7">
                    <a:pos x="T2" y="T3"/>
                  </a:cxn>
                  <a:cxn ang="T8">
                    <a:pos x="T4" y="T5"/>
                  </a:cxn>
                </a:cxnLst>
                <a:rect l="0" t="0" r="r" b="b"/>
                <a:pathLst>
                  <a:path w="20596" h="6699" fill="none" extrusionOk="0">
                    <a:moveTo>
                      <a:pt x="0" y="190"/>
                    </a:moveTo>
                    <a:cubicBezTo>
                      <a:pt x="20" y="126"/>
                      <a:pt x="40" y="63"/>
                      <a:pt x="61" y="0"/>
                    </a:cubicBezTo>
                  </a:path>
                  <a:path w="20596" h="6699" stroke="0" extrusionOk="0">
                    <a:moveTo>
                      <a:pt x="0" y="190"/>
                    </a:moveTo>
                    <a:cubicBezTo>
                      <a:pt x="20" y="126"/>
                      <a:pt x="40" y="63"/>
                      <a:pt x="61" y="0"/>
                    </a:cubicBezTo>
                    <a:lnTo>
                      <a:pt x="20596" y="6699"/>
                    </a:lnTo>
                    <a:lnTo>
                      <a:pt x="0" y="1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7" name="Arc 683"/>
              <p:cNvSpPr>
                <a:spLocks/>
              </p:cNvSpPr>
              <p:nvPr/>
            </p:nvSpPr>
            <p:spPr bwMode="auto">
              <a:xfrm>
                <a:off x="162" y="1979"/>
                <a:ext cx="401" cy="43"/>
              </a:xfrm>
              <a:custGeom>
                <a:avLst/>
                <a:gdLst>
                  <a:gd name="T0" fmla="*/ 0 w 21138"/>
                  <a:gd name="T1" fmla="*/ 6 h 5098"/>
                  <a:gd name="T2" fmla="*/ 3 w 21138"/>
                  <a:gd name="T3" fmla="*/ 0 h 5098"/>
                  <a:gd name="T4" fmla="*/ 401 w 21138"/>
                  <a:gd name="T5" fmla="*/ 43 h 5098"/>
                  <a:gd name="T6" fmla="*/ 0 60000 65536"/>
                  <a:gd name="T7" fmla="*/ 0 60000 65536"/>
                  <a:gd name="T8" fmla="*/ 0 60000 65536"/>
                </a:gdLst>
                <a:ahLst/>
                <a:cxnLst>
                  <a:cxn ang="T6">
                    <a:pos x="T0" y="T1"/>
                  </a:cxn>
                  <a:cxn ang="T7">
                    <a:pos x="T2" y="T3"/>
                  </a:cxn>
                  <a:cxn ang="T8">
                    <a:pos x="T4" y="T5"/>
                  </a:cxn>
                </a:cxnLst>
                <a:rect l="0" t="0" r="r" b="b"/>
                <a:pathLst>
                  <a:path w="21138" h="5098" fill="none" extrusionOk="0">
                    <a:moveTo>
                      <a:pt x="-1" y="655"/>
                    </a:moveTo>
                    <a:cubicBezTo>
                      <a:pt x="45" y="436"/>
                      <a:pt x="95" y="217"/>
                      <a:pt x="148" y="0"/>
                    </a:cubicBezTo>
                  </a:path>
                  <a:path w="21138" h="5098" stroke="0" extrusionOk="0">
                    <a:moveTo>
                      <a:pt x="-1" y="655"/>
                    </a:moveTo>
                    <a:cubicBezTo>
                      <a:pt x="45" y="436"/>
                      <a:pt x="95" y="217"/>
                      <a:pt x="148" y="0"/>
                    </a:cubicBezTo>
                    <a:lnTo>
                      <a:pt x="21138" y="5098"/>
                    </a:lnTo>
                    <a:lnTo>
                      <a:pt x="-1" y="65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8" name="Arc 684"/>
              <p:cNvSpPr>
                <a:spLocks/>
              </p:cNvSpPr>
              <p:nvPr/>
            </p:nvSpPr>
            <p:spPr bwMode="auto">
              <a:xfrm>
                <a:off x="154" y="1997"/>
                <a:ext cx="409" cy="25"/>
              </a:xfrm>
              <a:custGeom>
                <a:avLst/>
                <a:gdLst>
                  <a:gd name="T0" fmla="*/ 0 w 21481"/>
                  <a:gd name="T1" fmla="*/ 6 h 2931"/>
                  <a:gd name="T2" fmla="*/ 2 w 21481"/>
                  <a:gd name="T3" fmla="*/ 0 h 2931"/>
                  <a:gd name="T4" fmla="*/ 409 w 21481"/>
                  <a:gd name="T5" fmla="*/ 25 h 2931"/>
                  <a:gd name="T6" fmla="*/ 0 60000 65536"/>
                  <a:gd name="T7" fmla="*/ 0 60000 65536"/>
                  <a:gd name="T8" fmla="*/ 0 60000 65536"/>
                </a:gdLst>
                <a:ahLst/>
                <a:cxnLst>
                  <a:cxn ang="T6">
                    <a:pos x="T0" y="T1"/>
                  </a:cxn>
                  <a:cxn ang="T7">
                    <a:pos x="T2" y="T3"/>
                  </a:cxn>
                  <a:cxn ang="T8">
                    <a:pos x="T4" y="T5"/>
                  </a:cxn>
                </a:cxnLst>
                <a:rect l="0" t="0" r="r" b="b"/>
                <a:pathLst>
                  <a:path w="21481" h="2931" fill="none" extrusionOk="0">
                    <a:moveTo>
                      <a:pt x="-1" y="666"/>
                    </a:moveTo>
                    <a:cubicBezTo>
                      <a:pt x="23" y="444"/>
                      <a:pt x="50" y="221"/>
                      <a:pt x="80" y="-1"/>
                    </a:cubicBezTo>
                  </a:path>
                  <a:path w="21481" h="2931" stroke="0" extrusionOk="0">
                    <a:moveTo>
                      <a:pt x="-1" y="666"/>
                    </a:moveTo>
                    <a:cubicBezTo>
                      <a:pt x="23" y="444"/>
                      <a:pt x="50" y="221"/>
                      <a:pt x="80" y="-1"/>
                    </a:cubicBezTo>
                    <a:lnTo>
                      <a:pt x="21481" y="2931"/>
                    </a:lnTo>
                    <a:lnTo>
                      <a:pt x="-1" y="66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29" name="Arc 685"/>
              <p:cNvSpPr>
                <a:spLocks/>
              </p:cNvSpPr>
              <p:nvPr/>
            </p:nvSpPr>
            <p:spPr bwMode="auto">
              <a:xfrm>
                <a:off x="152" y="2015"/>
                <a:ext cx="411" cy="7"/>
              </a:xfrm>
              <a:custGeom>
                <a:avLst/>
                <a:gdLst>
                  <a:gd name="T0" fmla="*/ 0 w 21600"/>
                  <a:gd name="T1" fmla="*/ 6 h 851"/>
                  <a:gd name="T2" fmla="*/ 0 w 21600"/>
                  <a:gd name="T3" fmla="*/ 0 h 851"/>
                  <a:gd name="T4" fmla="*/ 411 w 21600"/>
                  <a:gd name="T5" fmla="*/ 7 h 851"/>
                  <a:gd name="T6" fmla="*/ 0 60000 65536"/>
                  <a:gd name="T7" fmla="*/ 0 60000 65536"/>
                  <a:gd name="T8" fmla="*/ 0 60000 65536"/>
                </a:gdLst>
                <a:ahLst/>
                <a:cxnLst>
                  <a:cxn ang="T6">
                    <a:pos x="T0" y="T1"/>
                  </a:cxn>
                  <a:cxn ang="T7">
                    <a:pos x="T2" y="T3"/>
                  </a:cxn>
                  <a:cxn ang="T8">
                    <a:pos x="T4" y="T5"/>
                  </a:cxn>
                </a:cxnLst>
                <a:rect l="0" t="0" r="r" b="b"/>
                <a:pathLst>
                  <a:path w="21600" h="851" fill="none" extrusionOk="0">
                    <a:moveTo>
                      <a:pt x="0" y="756"/>
                    </a:moveTo>
                    <a:cubicBezTo>
                      <a:pt x="1" y="503"/>
                      <a:pt x="6" y="251"/>
                      <a:pt x="16" y="-1"/>
                    </a:cubicBezTo>
                  </a:path>
                  <a:path w="21600" h="851" stroke="0" extrusionOk="0">
                    <a:moveTo>
                      <a:pt x="0" y="756"/>
                    </a:moveTo>
                    <a:cubicBezTo>
                      <a:pt x="1" y="503"/>
                      <a:pt x="6" y="251"/>
                      <a:pt x="16" y="-1"/>
                    </a:cubicBezTo>
                    <a:lnTo>
                      <a:pt x="21600" y="851"/>
                    </a:lnTo>
                    <a:lnTo>
                      <a:pt x="0" y="75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430" name="Trait 686"/>
              <p:cNvSpPr>
                <a:spLocks noChangeShapeType="1"/>
              </p:cNvSpPr>
              <p:nvPr/>
            </p:nvSpPr>
            <p:spPr bwMode="auto">
              <a:xfrm>
                <a:off x="218" y="1940"/>
                <a:ext cx="0" cy="76"/>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31" name="Trait 687"/>
              <p:cNvSpPr>
                <a:spLocks noChangeShapeType="1"/>
              </p:cNvSpPr>
              <p:nvPr/>
            </p:nvSpPr>
            <p:spPr bwMode="auto">
              <a:xfrm>
                <a:off x="287" y="1897"/>
                <a:ext cx="0" cy="119"/>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32" name="Trait 688"/>
              <p:cNvSpPr>
                <a:spLocks noChangeShapeType="1"/>
              </p:cNvSpPr>
              <p:nvPr/>
            </p:nvSpPr>
            <p:spPr bwMode="auto">
              <a:xfrm>
                <a:off x="355" y="1866"/>
                <a:ext cx="0" cy="150"/>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33" name="Trait 689"/>
              <p:cNvSpPr>
                <a:spLocks noChangeShapeType="1"/>
              </p:cNvSpPr>
              <p:nvPr/>
            </p:nvSpPr>
            <p:spPr bwMode="auto">
              <a:xfrm flipH="1">
                <a:off x="419" y="1854"/>
                <a:ext cx="4" cy="162"/>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34" name="Trait 690"/>
              <p:cNvSpPr>
                <a:spLocks noChangeShapeType="1"/>
              </p:cNvSpPr>
              <p:nvPr/>
            </p:nvSpPr>
            <p:spPr bwMode="auto">
              <a:xfrm>
                <a:off x="492" y="1851"/>
                <a:ext cx="0" cy="165"/>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35" name="Trait 691"/>
              <p:cNvSpPr>
                <a:spLocks noChangeShapeType="1"/>
              </p:cNvSpPr>
              <p:nvPr/>
            </p:nvSpPr>
            <p:spPr bwMode="auto">
              <a:xfrm>
                <a:off x="559" y="1909"/>
                <a:ext cx="0" cy="107"/>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36" name="Trait 692"/>
              <p:cNvSpPr>
                <a:spLocks noChangeShapeType="1"/>
              </p:cNvSpPr>
              <p:nvPr/>
            </p:nvSpPr>
            <p:spPr bwMode="auto">
              <a:xfrm flipH="1">
                <a:off x="624" y="1983"/>
                <a:ext cx="4" cy="33"/>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37" name="Trait 693"/>
              <p:cNvSpPr>
                <a:spLocks noChangeShapeType="1"/>
              </p:cNvSpPr>
              <p:nvPr/>
            </p:nvSpPr>
            <p:spPr bwMode="auto">
              <a:xfrm>
                <a:off x="696" y="2007"/>
                <a:ext cx="0" cy="13"/>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438" name="Trait 694"/>
              <p:cNvSpPr>
                <a:spLocks noChangeShapeType="1"/>
              </p:cNvSpPr>
              <p:nvPr/>
            </p:nvSpPr>
            <p:spPr bwMode="auto">
              <a:xfrm>
                <a:off x="152" y="2003"/>
                <a:ext cx="0" cy="13"/>
              </a:xfrm>
              <a:prstGeom prst="line">
                <a:avLst/>
              </a:prstGeom>
              <a:noFill/>
              <a:ln w="12700">
                <a:solidFill>
                  <a:srgbClr val="0000FF"/>
                </a:solidFill>
                <a:round/>
                <a:headEnd type="oval" w="sm" len="sm"/>
                <a:tailEnd type="none" w="sm" len="sm"/>
              </a:ln>
              <a:effectLst/>
            </p:spPr>
            <p:txBody>
              <a:bodyPr wrap="none" anchor="ctr"/>
              <a:lstStyle/>
              <a:p>
                <a:endParaRPr lang="fr-FR"/>
              </a:p>
            </p:txBody>
          </p:sp>
        </p:grpSp>
      </p:grpSp>
      <p:grpSp>
        <p:nvGrpSpPr>
          <p:cNvPr id="11" name="Groupe 695"/>
          <p:cNvGrpSpPr>
            <a:grpSpLocks/>
          </p:cNvGrpSpPr>
          <p:nvPr/>
        </p:nvGrpSpPr>
        <p:grpSpPr bwMode="auto">
          <a:xfrm>
            <a:off x="2101850" y="2906713"/>
            <a:ext cx="976313" cy="290512"/>
            <a:chOff x="152" y="1839"/>
            <a:chExt cx="615" cy="183"/>
          </a:xfrm>
        </p:grpSpPr>
        <p:sp>
          <p:nvSpPr>
            <p:cNvPr id="91343" name="Arc 696"/>
            <p:cNvSpPr>
              <a:spLocks/>
            </p:cNvSpPr>
            <p:nvPr/>
          </p:nvSpPr>
          <p:spPr bwMode="auto">
            <a:xfrm>
              <a:off x="560" y="1839"/>
              <a:ext cx="207" cy="6"/>
            </a:xfrm>
            <a:custGeom>
              <a:avLst/>
              <a:gdLst>
                <a:gd name="T0" fmla="*/ 0 w 21600"/>
                <a:gd name="T1" fmla="*/ 6 h 759"/>
                <a:gd name="T2" fmla="*/ 0 w 21600"/>
                <a:gd name="T3" fmla="*/ 0 h 759"/>
                <a:gd name="T4" fmla="*/ 207 w 21600"/>
                <a:gd name="T5" fmla="*/ 1 h 759"/>
                <a:gd name="T6" fmla="*/ 0 60000 65536"/>
                <a:gd name="T7" fmla="*/ 0 60000 65536"/>
                <a:gd name="T8" fmla="*/ 0 60000 65536"/>
              </a:gdLst>
              <a:ahLst/>
              <a:cxnLst>
                <a:cxn ang="T6">
                  <a:pos x="T0" y="T1"/>
                </a:cxn>
                <a:cxn ang="T7">
                  <a:pos x="T2" y="T3"/>
                </a:cxn>
                <a:cxn ang="T8">
                  <a:pos x="T4" y="T5"/>
                </a:cxn>
              </a:cxnLst>
              <a:rect l="0" t="0" r="r" b="b"/>
              <a:pathLst>
                <a:path w="21600" h="759" fill="none" extrusionOk="0">
                  <a:moveTo>
                    <a:pt x="10" y="758"/>
                  </a:moveTo>
                  <a:cubicBezTo>
                    <a:pt x="3" y="537"/>
                    <a:pt x="0" y="316"/>
                    <a:pt x="0" y="95"/>
                  </a:cubicBezTo>
                  <a:cubicBezTo>
                    <a:pt x="-1" y="63"/>
                    <a:pt x="0" y="31"/>
                    <a:pt x="0" y="0"/>
                  </a:cubicBezTo>
                </a:path>
                <a:path w="21600" h="759" stroke="0" extrusionOk="0">
                  <a:moveTo>
                    <a:pt x="10" y="758"/>
                  </a:moveTo>
                  <a:cubicBezTo>
                    <a:pt x="3" y="537"/>
                    <a:pt x="0" y="316"/>
                    <a:pt x="0" y="95"/>
                  </a:cubicBezTo>
                  <a:cubicBezTo>
                    <a:pt x="-1" y="63"/>
                    <a:pt x="0" y="31"/>
                    <a:pt x="0" y="0"/>
                  </a:cubicBezTo>
                  <a:lnTo>
                    <a:pt x="21600" y="95"/>
                  </a:lnTo>
                  <a:lnTo>
                    <a:pt x="10" y="75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44" name="Arc 697"/>
            <p:cNvSpPr>
              <a:spLocks/>
            </p:cNvSpPr>
            <p:nvPr/>
          </p:nvSpPr>
          <p:spPr bwMode="auto">
            <a:xfrm>
              <a:off x="562" y="1840"/>
              <a:ext cx="205" cy="24"/>
            </a:xfrm>
            <a:custGeom>
              <a:avLst/>
              <a:gdLst>
                <a:gd name="T0" fmla="*/ 1 w 21500"/>
                <a:gd name="T1" fmla="*/ 24 h 2840"/>
                <a:gd name="T2" fmla="*/ 0 w 21500"/>
                <a:gd name="T3" fmla="*/ 18 h 2840"/>
                <a:gd name="T4" fmla="*/ 205 w 21500"/>
                <a:gd name="T5" fmla="*/ 0 h 2840"/>
                <a:gd name="T6" fmla="*/ 0 60000 65536"/>
                <a:gd name="T7" fmla="*/ 0 60000 65536"/>
                <a:gd name="T8" fmla="*/ 0 60000 65536"/>
              </a:gdLst>
              <a:ahLst/>
              <a:cxnLst>
                <a:cxn ang="T6">
                  <a:pos x="T0" y="T1"/>
                </a:cxn>
                <a:cxn ang="T7">
                  <a:pos x="T2" y="T3"/>
                </a:cxn>
                <a:cxn ang="T8">
                  <a:pos x="T4" y="T5"/>
                </a:cxn>
              </a:cxnLst>
              <a:rect l="0" t="0" r="r" b="b"/>
              <a:pathLst>
                <a:path w="21500" h="2840" fill="none" extrusionOk="0">
                  <a:moveTo>
                    <a:pt x="87" y="2840"/>
                  </a:moveTo>
                  <a:cubicBezTo>
                    <a:pt x="53" y="2586"/>
                    <a:pt x="24" y="2333"/>
                    <a:pt x="0" y="2078"/>
                  </a:cubicBezTo>
                </a:path>
                <a:path w="21500" h="2840" stroke="0" extrusionOk="0">
                  <a:moveTo>
                    <a:pt x="87" y="2840"/>
                  </a:moveTo>
                  <a:cubicBezTo>
                    <a:pt x="53" y="2586"/>
                    <a:pt x="24" y="2333"/>
                    <a:pt x="0" y="2078"/>
                  </a:cubicBezTo>
                  <a:lnTo>
                    <a:pt x="21500" y="0"/>
                  </a:lnTo>
                  <a:lnTo>
                    <a:pt x="87" y="284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45" name="Arc 698"/>
            <p:cNvSpPr>
              <a:spLocks/>
            </p:cNvSpPr>
            <p:nvPr/>
          </p:nvSpPr>
          <p:spPr bwMode="auto">
            <a:xfrm>
              <a:off x="565" y="1840"/>
              <a:ext cx="202" cy="44"/>
            </a:xfrm>
            <a:custGeom>
              <a:avLst/>
              <a:gdLst>
                <a:gd name="T0" fmla="*/ 2 w 21157"/>
                <a:gd name="T1" fmla="*/ 44 h 5219"/>
                <a:gd name="T2" fmla="*/ 0 w 21157"/>
                <a:gd name="T3" fmla="*/ 37 h 5219"/>
                <a:gd name="T4" fmla="*/ 202 w 21157"/>
                <a:gd name="T5" fmla="*/ 0 h 5219"/>
                <a:gd name="T6" fmla="*/ 0 60000 65536"/>
                <a:gd name="T7" fmla="*/ 0 60000 65536"/>
                <a:gd name="T8" fmla="*/ 0 60000 65536"/>
              </a:gdLst>
              <a:ahLst/>
              <a:cxnLst>
                <a:cxn ang="T6">
                  <a:pos x="T0" y="T1"/>
                </a:cxn>
                <a:cxn ang="T7">
                  <a:pos x="T2" y="T3"/>
                </a:cxn>
                <a:cxn ang="T8">
                  <a:pos x="T4" y="T5"/>
                </a:cxn>
              </a:cxnLst>
              <a:rect l="0" t="0" r="r" b="b"/>
              <a:pathLst>
                <a:path w="21157" h="5219" fill="none" extrusionOk="0">
                  <a:moveTo>
                    <a:pt x="196" y="5219"/>
                  </a:moveTo>
                  <a:cubicBezTo>
                    <a:pt x="125" y="4932"/>
                    <a:pt x="59" y="4643"/>
                    <a:pt x="0" y="4353"/>
                  </a:cubicBezTo>
                </a:path>
                <a:path w="21157" h="5219" stroke="0" extrusionOk="0">
                  <a:moveTo>
                    <a:pt x="196" y="5219"/>
                  </a:moveTo>
                  <a:cubicBezTo>
                    <a:pt x="125" y="4932"/>
                    <a:pt x="59" y="4643"/>
                    <a:pt x="0" y="4353"/>
                  </a:cubicBezTo>
                  <a:lnTo>
                    <a:pt x="21157" y="0"/>
                  </a:lnTo>
                  <a:lnTo>
                    <a:pt x="196" y="521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46" name="Arc 699"/>
            <p:cNvSpPr>
              <a:spLocks/>
            </p:cNvSpPr>
            <p:nvPr/>
          </p:nvSpPr>
          <p:spPr bwMode="auto">
            <a:xfrm>
              <a:off x="570" y="1840"/>
              <a:ext cx="197" cy="62"/>
            </a:xfrm>
            <a:custGeom>
              <a:avLst/>
              <a:gdLst>
                <a:gd name="T0" fmla="*/ 3 w 20584"/>
                <a:gd name="T1" fmla="*/ 62 h 7389"/>
                <a:gd name="T2" fmla="*/ 0 w 20584"/>
                <a:gd name="T3" fmla="*/ 55 h 7389"/>
                <a:gd name="T4" fmla="*/ 197 w 20584"/>
                <a:gd name="T5" fmla="*/ 0 h 7389"/>
                <a:gd name="T6" fmla="*/ 0 60000 65536"/>
                <a:gd name="T7" fmla="*/ 0 60000 65536"/>
                <a:gd name="T8" fmla="*/ 0 60000 65536"/>
              </a:gdLst>
              <a:ahLst/>
              <a:cxnLst>
                <a:cxn ang="T6">
                  <a:pos x="T0" y="T1"/>
                </a:cxn>
                <a:cxn ang="T7">
                  <a:pos x="T2" y="T3"/>
                </a:cxn>
                <a:cxn ang="T8">
                  <a:pos x="T4" y="T5"/>
                </a:cxn>
              </a:cxnLst>
              <a:rect l="0" t="0" r="r" b="b"/>
              <a:pathLst>
                <a:path w="20584" h="7389" fill="none" extrusionOk="0">
                  <a:moveTo>
                    <a:pt x="287" y="7388"/>
                  </a:moveTo>
                  <a:cubicBezTo>
                    <a:pt x="185" y="7110"/>
                    <a:pt x="90" y="6830"/>
                    <a:pt x="0" y="6547"/>
                  </a:cubicBezTo>
                </a:path>
                <a:path w="20584" h="7389" stroke="0" extrusionOk="0">
                  <a:moveTo>
                    <a:pt x="287" y="7388"/>
                  </a:moveTo>
                  <a:cubicBezTo>
                    <a:pt x="185" y="7110"/>
                    <a:pt x="90" y="6830"/>
                    <a:pt x="0" y="6547"/>
                  </a:cubicBezTo>
                  <a:lnTo>
                    <a:pt x="20584" y="0"/>
                  </a:lnTo>
                  <a:lnTo>
                    <a:pt x="287" y="738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47" name="Arc 700"/>
            <p:cNvSpPr>
              <a:spLocks/>
            </p:cNvSpPr>
            <p:nvPr/>
          </p:nvSpPr>
          <p:spPr bwMode="auto">
            <a:xfrm>
              <a:off x="578" y="1840"/>
              <a:ext cx="189" cy="80"/>
            </a:xfrm>
            <a:custGeom>
              <a:avLst/>
              <a:gdLst>
                <a:gd name="T0" fmla="*/ 3 w 19713"/>
                <a:gd name="T1" fmla="*/ 80 h 9595"/>
                <a:gd name="T2" fmla="*/ 0 w 19713"/>
                <a:gd name="T3" fmla="*/ 74 h 9595"/>
                <a:gd name="T4" fmla="*/ 189 w 19713"/>
                <a:gd name="T5" fmla="*/ 0 h 9595"/>
                <a:gd name="T6" fmla="*/ 0 60000 65536"/>
                <a:gd name="T7" fmla="*/ 0 60000 65536"/>
                <a:gd name="T8" fmla="*/ 0 60000 65536"/>
              </a:gdLst>
              <a:ahLst/>
              <a:cxnLst>
                <a:cxn ang="T6">
                  <a:pos x="T0" y="T1"/>
                </a:cxn>
                <a:cxn ang="T7">
                  <a:pos x="T2" y="T3"/>
                </a:cxn>
                <a:cxn ang="T8">
                  <a:pos x="T4" y="T5"/>
                </a:cxn>
              </a:cxnLst>
              <a:rect l="0" t="0" r="r" b="b"/>
              <a:pathLst>
                <a:path w="19713" h="9595" fill="none" extrusionOk="0">
                  <a:moveTo>
                    <a:pt x="361" y="9594"/>
                  </a:moveTo>
                  <a:cubicBezTo>
                    <a:pt x="235" y="9342"/>
                    <a:pt x="115" y="9086"/>
                    <a:pt x="-1" y="8829"/>
                  </a:cubicBezTo>
                </a:path>
                <a:path w="19713" h="9595" stroke="0" extrusionOk="0">
                  <a:moveTo>
                    <a:pt x="361" y="9594"/>
                  </a:moveTo>
                  <a:cubicBezTo>
                    <a:pt x="235" y="9342"/>
                    <a:pt x="115" y="9086"/>
                    <a:pt x="-1" y="8829"/>
                  </a:cubicBezTo>
                  <a:lnTo>
                    <a:pt x="19713" y="0"/>
                  </a:lnTo>
                  <a:lnTo>
                    <a:pt x="361" y="959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48" name="Arc 701"/>
            <p:cNvSpPr>
              <a:spLocks/>
            </p:cNvSpPr>
            <p:nvPr/>
          </p:nvSpPr>
          <p:spPr bwMode="auto">
            <a:xfrm>
              <a:off x="588" y="1840"/>
              <a:ext cx="179" cy="96"/>
            </a:xfrm>
            <a:custGeom>
              <a:avLst/>
              <a:gdLst>
                <a:gd name="T0" fmla="*/ 4 w 18697"/>
                <a:gd name="T1" fmla="*/ 96 h 11525"/>
                <a:gd name="T2" fmla="*/ 0 w 18697"/>
                <a:gd name="T3" fmla="*/ 90 h 11525"/>
                <a:gd name="T4" fmla="*/ 179 w 18697"/>
                <a:gd name="T5" fmla="*/ 0 h 11525"/>
                <a:gd name="T6" fmla="*/ 0 60000 65536"/>
                <a:gd name="T7" fmla="*/ 0 60000 65536"/>
                <a:gd name="T8" fmla="*/ 0 60000 65536"/>
              </a:gdLst>
              <a:ahLst/>
              <a:cxnLst>
                <a:cxn ang="T6">
                  <a:pos x="T0" y="T1"/>
                </a:cxn>
                <a:cxn ang="T7">
                  <a:pos x="T2" y="T3"/>
                </a:cxn>
                <a:cxn ang="T8">
                  <a:pos x="T4" y="T5"/>
                </a:cxn>
              </a:cxnLst>
              <a:rect l="0" t="0" r="r" b="b"/>
              <a:pathLst>
                <a:path w="18697" h="11525" fill="none" extrusionOk="0">
                  <a:moveTo>
                    <a:pt x="428" y="11525"/>
                  </a:moveTo>
                  <a:cubicBezTo>
                    <a:pt x="281" y="11291"/>
                    <a:pt x="138" y="11054"/>
                    <a:pt x="-1" y="10815"/>
                  </a:cubicBezTo>
                </a:path>
                <a:path w="18697" h="11525" stroke="0" extrusionOk="0">
                  <a:moveTo>
                    <a:pt x="428" y="11525"/>
                  </a:moveTo>
                  <a:cubicBezTo>
                    <a:pt x="281" y="11291"/>
                    <a:pt x="138" y="11054"/>
                    <a:pt x="-1" y="10815"/>
                  </a:cubicBezTo>
                  <a:lnTo>
                    <a:pt x="18697" y="0"/>
                  </a:lnTo>
                  <a:lnTo>
                    <a:pt x="428" y="1152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49" name="Arc 702"/>
            <p:cNvSpPr>
              <a:spLocks/>
            </p:cNvSpPr>
            <p:nvPr/>
          </p:nvSpPr>
          <p:spPr bwMode="auto">
            <a:xfrm>
              <a:off x="600" y="1840"/>
              <a:ext cx="167" cy="112"/>
            </a:xfrm>
            <a:custGeom>
              <a:avLst/>
              <a:gdLst>
                <a:gd name="T0" fmla="*/ 5 w 17501"/>
                <a:gd name="T1" fmla="*/ 112 h 13386"/>
                <a:gd name="T2" fmla="*/ 0 w 17501"/>
                <a:gd name="T3" fmla="*/ 106 h 13386"/>
                <a:gd name="T4" fmla="*/ 167 w 17501"/>
                <a:gd name="T5" fmla="*/ 0 h 13386"/>
                <a:gd name="T6" fmla="*/ 0 60000 65536"/>
                <a:gd name="T7" fmla="*/ 0 60000 65536"/>
                <a:gd name="T8" fmla="*/ 0 60000 65536"/>
              </a:gdLst>
              <a:ahLst/>
              <a:cxnLst>
                <a:cxn ang="T6">
                  <a:pos x="T0" y="T1"/>
                </a:cxn>
                <a:cxn ang="T7">
                  <a:pos x="T2" y="T3"/>
                </a:cxn>
                <a:cxn ang="T8">
                  <a:pos x="T4" y="T5"/>
                </a:cxn>
              </a:cxnLst>
              <a:rect l="0" t="0" r="r" b="b"/>
              <a:pathLst>
                <a:path w="17501" h="13386" fill="none" extrusionOk="0">
                  <a:moveTo>
                    <a:pt x="548" y="13386"/>
                  </a:moveTo>
                  <a:cubicBezTo>
                    <a:pt x="360" y="13147"/>
                    <a:pt x="177" y="12905"/>
                    <a:pt x="0" y="12659"/>
                  </a:cubicBezTo>
                </a:path>
                <a:path w="17501" h="13386" stroke="0" extrusionOk="0">
                  <a:moveTo>
                    <a:pt x="548" y="13386"/>
                  </a:moveTo>
                  <a:cubicBezTo>
                    <a:pt x="360" y="13147"/>
                    <a:pt x="177" y="12905"/>
                    <a:pt x="0" y="12659"/>
                  </a:cubicBezTo>
                  <a:lnTo>
                    <a:pt x="17501" y="0"/>
                  </a:lnTo>
                  <a:lnTo>
                    <a:pt x="548" y="1338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50" name="Arc 703"/>
            <p:cNvSpPr>
              <a:spLocks/>
            </p:cNvSpPr>
            <p:nvPr/>
          </p:nvSpPr>
          <p:spPr bwMode="auto">
            <a:xfrm>
              <a:off x="616" y="1840"/>
              <a:ext cx="151" cy="129"/>
            </a:xfrm>
            <a:custGeom>
              <a:avLst/>
              <a:gdLst>
                <a:gd name="T0" fmla="*/ 6 w 15817"/>
                <a:gd name="T1" fmla="*/ 129 h 15366"/>
                <a:gd name="T2" fmla="*/ 0 w 15817"/>
                <a:gd name="T3" fmla="*/ 123 h 15366"/>
                <a:gd name="T4" fmla="*/ 151 w 15817"/>
                <a:gd name="T5" fmla="*/ 0 h 15366"/>
                <a:gd name="T6" fmla="*/ 0 60000 65536"/>
                <a:gd name="T7" fmla="*/ 0 60000 65536"/>
                <a:gd name="T8" fmla="*/ 0 60000 65536"/>
              </a:gdLst>
              <a:ahLst/>
              <a:cxnLst>
                <a:cxn ang="T6">
                  <a:pos x="T0" y="T1"/>
                </a:cxn>
                <a:cxn ang="T7">
                  <a:pos x="T2" y="T3"/>
                </a:cxn>
                <a:cxn ang="T8">
                  <a:pos x="T4" y="T5"/>
                </a:cxn>
              </a:cxnLst>
              <a:rect l="0" t="0" r="r" b="b"/>
              <a:pathLst>
                <a:path w="15817" h="15366" fill="none" extrusionOk="0">
                  <a:moveTo>
                    <a:pt x="636" y="15366"/>
                  </a:moveTo>
                  <a:cubicBezTo>
                    <a:pt x="419" y="15151"/>
                    <a:pt x="207" y="14933"/>
                    <a:pt x="0" y="14709"/>
                  </a:cubicBezTo>
                </a:path>
                <a:path w="15817" h="15366" stroke="0" extrusionOk="0">
                  <a:moveTo>
                    <a:pt x="636" y="15366"/>
                  </a:moveTo>
                  <a:cubicBezTo>
                    <a:pt x="419" y="15151"/>
                    <a:pt x="207" y="14933"/>
                    <a:pt x="0" y="14709"/>
                  </a:cubicBezTo>
                  <a:lnTo>
                    <a:pt x="15817" y="0"/>
                  </a:lnTo>
                  <a:lnTo>
                    <a:pt x="636" y="1536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51" name="Arc 704"/>
            <p:cNvSpPr>
              <a:spLocks/>
            </p:cNvSpPr>
            <p:nvPr/>
          </p:nvSpPr>
          <p:spPr bwMode="auto">
            <a:xfrm>
              <a:off x="635" y="1840"/>
              <a:ext cx="132" cy="144"/>
            </a:xfrm>
            <a:custGeom>
              <a:avLst/>
              <a:gdLst>
                <a:gd name="T0" fmla="*/ 6 w 13856"/>
                <a:gd name="T1" fmla="*/ 144 h 17101"/>
                <a:gd name="T2" fmla="*/ 0 w 13856"/>
                <a:gd name="T3" fmla="*/ 140 h 17101"/>
                <a:gd name="T4" fmla="*/ 132 w 13856"/>
                <a:gd name="T5" fmla="*/ 0 h 17101"/>
                <a:gd name="T6" fmla="*/ 0 60000 65536"/>
                <a:gd name="T7" fmla="*/ 0 60000 65536"/>
                <a:gd name="T8" fmla="*/ 0 60000 65536"/>
              </a:gdLst>
              <a:ahLst/>
              <a:cxnLst>
                <a:cxn ang="T6">
                  <a:pos x="T0" y="T1"/>
                </a:cxn>
                <a:cxn ang="T7">
                  <a:pos x="T2" y="T3"/>
                </a:cxn>
                <a:cxn ang="T8">
                  <a:pos x="T4" y="T5"/>
                </a:cxn>
              </a:cxnLst>
              <a:rect l="0" t="0" r="r" b="b"/>
              <a:pathLst>
                <a:path w="13856" h="17101" fill="none" extrusionOk="0">
                  <a:moveTo>
                    <a:pt x="660" y="17101"/>
                  </a:moveTo>
                  <a:cubicBezTo>
                    <a:pt x="437" y="16928"/>
                    <a:pt x="216" y="16751"/>
                    <a:pt x="-1" y="16570"/>
                  </a:cubicBezTo>
                </a:path>
                <a:path w="13856" h="17101" stroke="0" extrusionOk="0">
                  <a:moveTo>
                    <a:pt x="660" y="17101"/>
                  </a:moveTo>
                  <a:cubicBezTo>
                    <a:pt x="437" y="16928"/>
                    <a:pt x="216" y="16751"/>
                    <a:pt x="-1" y="16570"/>
                  </a:cubicBezTo>
                  <a:lnTo>
                    <a:pt x="13856" y="0"/>
                  </a:lnTo>
                  <a:lnTo>
                    <a:pt x="660" y="1710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52" name="Arc 705"/>
            <p:cNvSpPr>
              <a:spLocks/>
            </p:cNvSpPr>
            <p:nvPr/>
          </p:nvSpPr>
          <p:spPr bwMode="auto">
            <a:xfrm>
              <a:off x="655" y="1840"/>
              <a:ext cx="112" cy="157"/>
            </a:xfrm>
            <a:custGeom>
              <a:avLst/>
              <a:gdLst>
                <a:gd name="T0" fmla="*/ 8 w 11695"/>
                <a:gd name="T1" fmla="*/ 157 h 18682"/>
                <a:gd name="T2" fmla="*/ 0 w 11695"/>
                <a:gd name="T3" fmla="*/ 153 h 18682"/>
                <a:gd name="T4" fmla="*/ 112 w 11695"/>
                <a:gd name="T5" fmla="*/ 0 h 18682"/>
                <a:gd name="T6" fmla="*/ 0 60000 65536"/>
                <a:gd name="T7" fmla="*/ 0 60000 65536"/>
                <a:gd name="T8" fmla="*/ 0 60000 65536"/>
              </a:gdLst>
              <a:ahLst/>
              <a:cxnLst>
                <a:cxn ang="T6">
                  <a:pos x="T0" y="T1"/>
                </a:cxn>
                <a:cxn ang="T7">
                  <a:pos x="T2" y="T3"/>
                </a:cxn>
                <a:cxn ang="T8">
                  <a:pos x="T4" y="T5"/>
                </a:cxn>
              </a:cxnLst>
              <a:rect l="0" t="0" r="r" b="b"/>
              <a:pathLst>
                <a:path w="11695" h="18682" fill="none" extrusionOk="0">
                  <a:moveTo>
                    <a:pt x="853" y="18681"/>
                  </a:moveTo>
                  <a:cubicBezTo>
                    <a:pt x="564" y="18514"/>
                    <a:pt x="280" y="18340"/>
                    <a:pt x="-1" y="18160"/>
                  </a:cubicBezTo>
                </a:path>
                <a:path w="11695" h="18682" stroke="0" extrusionOk="0">
                  <a:moveTo>
                    <a:pt x="853" y="18681"/>
                  </a:moveTo>
                  <a:cubicBezTo>
                    <a:pt x="564" y="18514"/>
                    <a:pt x="280" y="18340"/>
                    <a:pt x="-1" y="18160"/>
                  </a:cubicBezTo>
                  <a:lnTo>
                    <a:pt x="11695" y="0"/>
                  </a:lnTo>
                  <a:lnTo>
                    <a:pt x="853" y="1868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53" name="Arc 706"/>
            <p:cNvSpPr>
              <a:spLocks/>
            </p:cNvSpPr>
            <p:nvPr/>
          </p:nvSpPr>
          <p:spPr bwMode="auto">
            <a:xfrm>
              <a:off x="678" y="1840"/>
              <a:ext cx="89" cy="167"/>
            </a:xfrm>
            <a:custGeom>
              <a:avLst/>
              <a:gdLst>
                <a:gd name="T0" fmla="*/ 7 w 9307"/>
                <a:gd name="T1" fmla="*/ 167 h 19826"/>
                <a:gd name="T2" fmla="*/ 0 w 9307"/>
                <a:gd name="T3" fmla="*/ 164 h 19826"/>
                <a:gd name="T4" fmla="*/ 89 w 9307"/>
                <a:gd name="T5" fmla="*/ 0 h 19826"/>
                <a:gd name="T6" fmla="*/ 0 60000 65536"/>
                <a:gd name="T7" fmla="*/ 0 60000 65536"/>
                <a:gd name="T8" fmla="*/ 0 60000 65536"/>
              </a:gdLst>
              <a:ahLst/>
              <a:cxnLst>
                <a:cxn ang="T6">
                  <a:pos x="T0" y="T1"/>
                </a:cxn>
                <a:cxn ang="T7">
                  <a:pos x="T2" y="T3"/>
                </a:cxn>
                <a:cxn ang="T8">
                  <a:pos x="T4" y="T5"/>
                </a:cxn>
              </a:cxnLst>
              <a:rect l="0" t="0" r="r" b="b"/>
              <a:pathLst>
                <a:path w="9307" h="19826" fill="none" extrusionOk="0">
                  <a:moveTo>
                    <a:pt x="734" y="19825"/>
                  </a:moveTo>
                  <a:cubicBezTo>
                    <a:pt x="487" y="19719"/>
                    <a:pt x="242" y="19607"/>
                    <a:pt x="-1" y="19492"/>
                  </a:cubicBezTo>
                </a:path>
                <a:path w="9307" h="19826" stroke="0" extrusionOk="0">
                  <a:moveTo>
                    <a:pt x="734" y="19825"/>
                  </a:moveTo>
                  <a:cubicBezTo>
                    <a:pt x="487" y="19719"/>
                    <a:pt x="242" y="19607"/>
                    <a:pt x="-1" y="19492"/>
                  </a:cubicBezTo>
                  <a:lnTo>
                    <a:pt x="9307" y="0"/>
                  </a:lnTo>
                  <a:lnTo>
                    <a:pt x="734" y="1982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54" name="Arc 707"/>
            <p:cNvSpPr>
              <a:spLocks/>
            </p:cNvSpPr>
            <p:nvPr/>
          </p:nvSpPr>
          <p:spPr bwMode="auto">
            <a:xfrm>
              <a:off x="701" y="1840"/>
              <a:ext cx="66" cy="172"/>
            </a:xfrm>
            <a:custGeom>
              <a:avLst/>
              <a:gdLst>
                <a:gd name="T0" fmla="*/ 1 w 6923"/>
                <a:gd name="T1" fmla="*/ 172 h 20498"/>
                <a:gd name="T2" fmla="*/ 0 w 6923"/>
                <a:gd name="T3" fmla="*/ 172 h 20498"/>
                <a:gd name="T4" fmla="*/ 66 w 6923"/>
                <a:gd name="T5" fmla="*/ 0 h 20498"/>
                <a:gd name="T6" fmla="*/ 0 60000 65536"/>
                <a:gd name="T7" fmla="*/ 0 60000 65536"/>
                <a:gd name="T8" fmla="*/ 0 60000 65536"/>
              </a:gdLst>
              <a:ahLst/>
              <a:cxnLst>
                <a:cxn ang="T6">
                  <a:pos x="T0" y="T1"/>
                </a:cxn>
                <a:cxn ang="T7">
                  <a:pos x="T2" y="T3"/>
                </a:cxn>
                <a:cxn ang="T8">
                  <a:pos x="T4" y="T5"/>
                </a:cxn>
              </a:cxnLst>
              <a:rect l="0" t="0" r="r" b="b"/>
              <a:pathLst>
                <a:path w="6923" h="20498" fill="none" extrusionOk="0">
                  <a:moveTo>
                    <a:pt x="112" y="20498"/>
                  </a:moveTo>
                  <a:cubicBezTo>
                    <a:pt x="75" y="20485"/>
                    <a:pt x="37" y="20473"/>
                    <a:pt x="0" y="20460"/>
                  </a:cubicBezTo>
                </a:path>
                <a:path w="6923" h="20498" stroke="0" extrusionOk="0">
                  <a:moveTo>
                    <a:pt x="112" y="20498"/>
                  </a:moveTo>
                  <a:cubicBezTo>
                    <a:pt x="75" y="20485"/>
                    <a:pt x="37" y="20473"/>
                    <a:pt x="0" y="20460"/>
                  </a:cubicBezTo>
                  <a:lnTo>
                    <a:pt x="6923" y="0"/>
                  </a:lnTo>
                  <a:lnTo>
                    <a:pt x="112" y="2049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55" name="Arc 708"/>
            <p:cNvSpPr>
              <a:spLocks/>
            </p:cNvSpPr>
            <p:nvPr/>
          </p:nvSpPr>
          <p:spPr bwMode="auto">
            <a:xfrm>
              <a:off x="702" y="1840"/>
              <a:ext cx="65" cy="174"/>
            </a:xfrm>
            <a:custGeom>
              <a:avLst/>
              <a:gdLst>
                <a:gd name="T0" fmla="*/ 7 w 6810"/>
                <a:gd name="T1" fmla="*/ 174 h 20738"/>
                <a:gd name="T2" fmla="*/ 0 w 6810"/>
                <a:gd name="T3" fmla="*/ 172 h 20738"/>
                <a:gd name="T4" fmla="*/ 65 w 6810"/>
                <a:gd name="T5" fmla="*/ 0 h 20738"/>
                <a:gd name="T6" fmla="*/ 0 60000 65536"/>
                <a:gd name="T7" fmla="*/ 0 60000 65536"/>
                <a:gd name="T8" fmla="*/ 0 60000 65536"/>
              </a:gdLst>
              <a:ahLst/>
              <a:cxnLst>
                <a:cxn ang="T6">
                  <a:pos x="T0" y="T1"/>
                </a:cxn>
                <a:cxn ang="T7">
                  <a:pos x="T2" y="T3"/>
                </a:cxn>
                <a:cxn ang="T8">
                  <a:pos x="T4" y="T5"/>
                </a:cxn>
              </a:cxnLst>
              <a:rect l="0" t="0" r="r" b="b"/>
              <a:pathLst>
                <a:path w="6810" h="20738" fill="none" extrusionOk="0">
                  <a:moveTo>
                    <a:pt x="769" y="20738"/>
                  </a:moveTo>
                  <a:cubicBezTo>
                    <a:pt x="511" y="20663"/>
                    <a:pt x="255" y="20583"/>
                    <a:pt x="-1" y="20498"/>
                  </a:cubicBezTo>
                </a:path>
                <a:path w="6810" h="20738" stroke="0" extrusionOk="0">
                  <a:moveTo>
                    <a:pt x="769" y="20738"/>
                  </a:moveTo>
                  <a:cubicBezTo>
                    <a:pt x="511" y="20663"/>
                    <a:pt x="255" y="20583"/>
                    <a:pt x="-1" y="20498"/>
                  </a:cubicBezTo>
                  <a:lnTo>
                    <a:pt x="6810" y="0"/>
                  </a:lnTo>
                  <a:lnTo>
                    <a:pt x="769" y="2073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56" name="Arc 709"/>
            <p:cNvSpPr>
              <a:spLocks/>
            </p:cNvSpPr>
            <p:nvPr/>
          </p:nvSpPr>
          <p:spPr bwMode="auto">
            <a:xfrm>
              <a:off x="727" y="1840"/>
              <a:ext cx="40" cy="180"/>
            </a:xfrm>
            <a:custGeom>
              <a:avLst/>
              <a:gdLst>
                <a:gd name="T0" fmla="*/ 10 w 4167"/>
                <a:gd name="T1" fmla="*/ 180 h 21368"/>
                <a:gd name="T2" fmla="*/ 0 w 4167"/>
                <a:gd name="T3" fmla="*/ 179 h 21368"/>
                <a:gd name="T4" fmla="*/ 40 w 4167"/>
                <a:gd name="T5" fmla="*/ 0 h 21368"/>
                <a:gd name="T6" fmla="*/ 0 60000 65536"/>
                <a:gd name="T7" fmla="*/ 0 60000 65536"/>
                <a:gd name="T8" fmla="*/ 0 60000 65536"/>
              </a:gdLst>
              <a:ahLst/>
              <a:cxnLst>
                <a:cxn ang="T6">
                  <a:pos x="T0" y="T1"/>
                </a:cxn>
                <a:cxn ang="T7">
                  <a:pos x="T2" y="T3"/>
                </a:cxn>
                <a:cxn ang="T8">
                  <a:pos x="T4" y="T5"/>
                </a:cxn>
              </a:cxnLst>
              <a:rect l="0" t="0" r="r" b="b"/>
              <a:pathLst>
                <a:path w="4167" h="21368" fill="none" extrusionOk="0">
                  <a:moveTo>
                    <a:pt x="1012" y="21368"/>
                  </a:moveTo>
                  <a:cubicBezTo>
                    <a:pt x="673" y="21318"/>
                    <a:pt x="336" y="21260"/>
                    <a:pt x="-1" y="21194"/>
                  </a:cubicBezTo>
                </a:path>
                <a:path w="4167" h="21368" stroke="0" extrusionOk="0">
                  <a:moveTo>
                    <a:pt x="1012" y="21368"/>
                  </a:moveTo>
                  <a:cubicBezTo>
                    <a:pt x="673" y="21318"/>
                    <a:pt x="336" y="21260"/>
                    <a:pt x="-1" y="21194"/>
                  </a:cubicBezTo>
                  <a:lnTo>
                    <a:pt x="4167" y="0"/>
                  </a:lnTo>
                  <a:lnTo>
                    <a:pt x="1012" y="2136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57" name="Arc 710"/>
            <p:cNvSpPr>
              <a:spLocks/>
            </p:cNvSpPr>
            <p:nvPr/>
          </p:nvSpPr>
          <p:spPr bwMode="auto">
            <a:xfrm>
              <a:off x="755" y="1840"/>
              <a:ext cx="12" cy="182"/>
            </a:xfrm>
            <a:custGeom>
              <a:avLst/>
              <a:gdLst>
                <a:gd name="T0" fmla="*/ 11 w 1262"/>
                <a:gd name="T1" fmla="*/ 182 h 21600"/>
                <a:gd name="T2" fmla="*/ 0 w 1262"/>
                <a:gd name="T3" fmla="*/ 182 h 21600"/>
                <a:gd name="T4" fmla="*/ 12 w 1262"/>
                <a:gd name="T5" fmla="*/ 0 h 21600"/>
                <a:gd name="T6" fmla="*/ 0 60000 65536"/>
                <a:gd name="T7" fmla="*/ 0 60000 65536"/>
                <a:gd name="T8" fmla="*/ 0 60000 65536"/>
              </a:gdLst>
              <a:ahLst/>
              <a:cxnLst>
                <a:cxn ang="T6">
                  <a:pos x="T0" y="T1"/>
                </a:cxn>
                <a:cxn ang="T7">
                  <a:pos x="T2" y="T3"/>
                </a:cxn>
                <a:cxn ang="T8">
                  <a:pos x="T4" y="T5"/>
                </a:cxn>
              </a:cxnLst>
              <a:rect l="0" t="0" r="r" b="b"/>
              <a:pathLst>
                <a:path w="1262" h="21600" fill="none" extrusionOk="0">
                  <a:moveTo>
                    <a:pt x="1136" y="21599"/>
                  </a:moveTo>
                  <a:cubicBezTo>
                    <a:pt x="757" y="21597"/>
                    <a:pt x="378" y="21585"/>
                    <a:pt x="-1" y="21563"/>
                  </a:cubicBezTo>
                </a:path>
                <a:path w="1262" h="21600" stroke="0" extrusionOk="0">
                  <a:moveTo>
                    <a:pt x="1136" y="21599"/>
                  </a:moveTo>
                  <a:cubicBezTo>
                    <a:pt x="757" y="21597"/>
                    <a:pt x="378" y="21585"/>
                    <a:pt x="-1" y="21563"/>
                  </a:cubicBezTo>
                  <a:lnTo>
                    <a:pt x="1262" y="0"/>
                  </a:lnTo>
                  <a:lnTo>
                    <a:pt x="1136" y="21599"/>
                  </a:lnTo>
                  <a:close/>
                </a:path>
              </a:pathLst>
            </a:custGeom>
            <a:noFill/>
            <a:ln w="12700" cap="rnd">
              <a:solidFill>
                <a:srgbClr val="000000"/>
              </a:solidFill>
              <a:round/>
              <a:headEnd type="none" w="sm" len="sm"/>
              <a:tailEnd type="none" w="sm" len="sm"/>
            </a:ln>
            <a:effectLst/>
          </p:spPr>
          <p:txBody>
            <a:bodyPr wrap="none" anchor="ctr"/>
            <a:lstStyle/>
            <a:p>
              <a:endParaRPr lang="fr-FR"/>
            </a:p>
          </p:txBody>
        </p:sp>
        <p:grpSp>
          <p:nvGrpSpPr>
            <p:cNvPr id="12" name="Groupe 711"/>
            <p:cNvGrpSpPr>
              <a:grpSpLocks/>
            </p:cNvGrpSpPr>
            <p:nvPr/>
          </p:nvGrpSpPr>
          <p:grpSpPr bwMode="auto">
            <a:xfrm>
              <a:off x="152" y="1840"/>
              <a:ext cx="613" cy="182"/>
              <a:chOff x="152" y="1840"/>
              <a:chExt cx="613" cy="182"/>
            </a:xfrm>
          </p:grpSpPr>
          <p:sp>
            <p:nvSpPr>
              <p:cNvPr id="91359" name="Trait 712"/>
              <p:cNvSpPr>
                <a:spLocks noChangeShapeType="1"/>
              </p:cNvSpPr>
              <p:nvPr/>
            </p:nvSpPr>
            <p:spPr bwMode="auto">
              <a:xfrm flipV="1">
                <a:off x="764" y="1974"/>
                <a:ext cx="0" cy="46"/>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360" name="Trait 713"/>
              <p:cNvSpPr>
                <a:spLocks noChangeShapeType="1"/>
              </p:cNvSpPr>
              <p:nvPr/>
            </p:nvSpPr>
            <p:spPr bwMode="auto">
              <a:xfrm flipV="1">
                <a:off x="765" y="1974"/>
                <a:ext cx="0" cy="46"/>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361" name="Arc 714"/>
              <p:cNvSpPr>
                <a:spLocks/>
              </p:cNvSpPr>
              <p:nvPr/>
            </p:nvSpPr>
            <p:spPr bwMode="auto">
              <a:xfrm>
                <a:off x="552" y="1840"/>
                <a:ext cx="11" cy="182"/>
              </a:xfrm>
              <a:custGeom>
                <a:avLst/>
                <a:gdLst>
                  <a:gd name="T0" fmla="*/ 0 w 569"/>
                  <a:gd name="T1" fmla="*/ 0 h 21600"/>
                  <a:gd name="T2" fmla="*/ 10 w 569"/>
                  <a:gd name="T3" fmla="*/ 0 h 21600"/>
                  <a:gd name="T4" fmla="*/ 11 w 569"/>
                  <a:gd name="T5" fmla="*/ 182 h 21600"/>
                  <a:gd name="T6" fmla="*/ 0 60000 65536"/>
                  <a:gd name="T7" fmla="*/ 0 60000 65536"/>
                  <a:gd name="T8" fmla="*/ 0 60000 65536"/>
                </a:gdLst>
                <a:ahLst/>
                <a:cxnLst>
                  <a:cxn ang="T6">
                    <a:pos x="T0" y="T1"/>
                  </a:cxn>
                  <a:cxn ang="T7">
                    <a:pos x="T2" y="T3"/>
                  </a:cxn>
                  <a:cxn ang="T8">
                    <a:pos x="T4" y="T5"/>
                  </a:cxn>
                </a:cxnLst>
                <a:rect l="0" t="0" r="r" b="b"/>
                <a:pathLst>
                  <a:path w="569" h="21600" fill="none" extrusionOk="0">
                    <a:moveTo>
                      <a:pt x="0" y="7"/>
                    </a:moveTo>
                    <a:cubicBezTo>
                      <a:pt x="168" y="3"/>
                      <a:pt x="337" y="0"/>
                      <a:pt x="506" y="0"/>
                    </a:cubicBezTo>
                  </a:path>
                  <a:path w="569" h="21600" stroke="0" extrusionOk="0">
                    <a:moveTo>
                      <a:pt x="0" y="7"/>
                    </a:moveTo>
                    <a:cubicBezTo>
                      <a:pt x="168" y="3"/>
                      <a:pt x="337" y="0"/>
                      <a:pt x="506" y="0"/>
                    </a:cubicBezTo>
                    <a:lnTo>
                      <a:pt x="569" y="21600"/>
                    </a:lnTo>
                    <a:lnTo>
                      <a:pt x="0" y="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62" name="Arc 715"/>
              <p:cNvSpPr>
                <a:spLocks/>
              </p:cNvSpPr>
              <p:nvPr/>
            </p:nvSpPr>
            <p:spPr bwMode="auto">
              <a:xfrm>
                <a:off x="523" y="1840"/>
                <a:ext cx="40" cy="182"/>
              </a:xfrm>
              <a:custGeom>
                <a:avLst/>
                <a:gdLst>
                  <a:gd name="T0" fmla="*/ 0 w 2078"/>
                  <a:gd name="T1" fmla="*/ 0 h 21547"/>
                  <a:gd name="T2" fmla="*/ 11 w 2078"/>
                  <a:gd name="T3" fmla="*/ 0 h 21547"/>
                  <a:gd name="T4" fmla="*/ 40 w 2078"/>
                  <a:gd name="T5" fmla="*/ 182 h 21547"/>
                  <a:gd name="T6" fmla="*/ 0 60000 65536"/>
                  <a:gd name="T7" fmla="*/ 0 60000 65536"/>
                  <a:gd name="T8" fmla="*/ 0 60000 65536"/>
                </a:gdLst>
                <a:ahLst/>
                <a:cxnLst>
                  <a:cxn ang="T6">
                    <a:pos x="T0" y="T1"/>
                  </a:cxn>
                  <a:cxn ang="T7">
                    <a:pos x="T2" y="T3"/>
                  </a:cxn>
                  <a:cxn ang="T8">
                    <a:pos x="T4" y="T5"/>
                  </a:cxn>
                </a:cxnLst>
                <a:rect l="0" t="0" r="r" b="b"/>
                <a:pathLst>
                  <a:path w="2078" h="21547" fill="none" extrusionOk="0">
                    <a:moveTo>
                      <a:pt x="0" y="47"/>
                    </a:moveTo>
                    <a:cubicBezTo>
                      <a:pt x="187" y="29"/>
                      <a:pt x="375" y="13"/>
                      <a:pt x="564" y="0"/>
                    </a:cubicBezTo>
                  </a:path>
                  <a:path w="2078" h="21547" stroke="0" extrusionOk="0">
                    <a:moveTo>
                      <a:pt x="0" y="47"/>
                    </a:moveTo>
                    <a:cubicBezTo>
                      <a:pt x="187" y="29"/>
                      <a:pt x="375" y="13"/>
                      <a:pt x="564" y="0"/>
                    </a:cubicBezTo>
                    <a:lnTo>
                      <a:pt x="2078" y="21547"/>
                    </a:lnTo>
                    <a:lnTo>
                      <a:pt x="0" y="4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63" name="Arc 716"/>
              <p:cNvSpPr>
                <a:spLocks/>
              </p:cNvSpPr>
              <p:nvPr/>
            </p:nvSpPr>
            <p:spPr bwMode="auto">
              <a:xfrm>
                <a:off x="496" y="1841"/>
                <a:ext cx="67" cy="181"/>
              </a:xfrm>
              <a:custGeom>
                <a:avLst/>
                <a:gdLst>
                  <a:gd name="T0" fmla="*/ 0 w 3541"/>
                  <a:gd name="T1" fmla="*/ 1 h 21386"/>
                  <a:gd name="T2" fmla="*/ 10 w 3541"/>
                  <a:gd name="T3" fmla="*/ 0 h 21386"/>
                  <a:gd name="T4" fmla="*/ 67 w 3541"/>
                  <a:gd name="T5" fmla="*/ 181 h 21386"/>
                  <a:gd name="T6" fmla="*/ 0 60000 65536"/>
                  <a:gd name="T7" fmla="*/ 0 60000 65536"/>
                  <a:gd name="T8" fmla="*/ 0 60000 65536"/>
                </a:gdLst>
                <a:ahLst/>
                <a:cxnLst>
                  <a:cxn ang="T6">
                    <a:pos x="T0" y="T1"/>
                  </a:cxn>
                  <a:cxn ang="T7">
                    <a:pos x="T2" y="T3"/>
                  </a:cxn>
                  <a:cxn ang="T8">
                    <a:pos x="T4" y="T5"/>
                  </a:cxn>
                </a:cxnLst>
                <a:rect l="0" t="0" r="r" b="b"/>
                <a:pathLst>
                  <a:path w="3541" h="21386" fill="none" extrusionOk="0">
                    <a:moveTo>
                      <a:pt x="0" y="78"/>
                    </a:moveTo>
                    <a:cubicBezTo>
                      <a:pt x="169" y="50"/>
                      <a:pt x="338" y="24"/>
                      <a:pt x="508" y="0"/>
                    </a:cubicBezTo>
                  </a:path>
                  <a:path w="3541" h="21386" stroke="0" extrusionOk="0">
                    <a:moveTo>
                      <a:pt x="0" y="78"/>
                    </a:moveTo>
                    <a:cubicBezTo>
                      <a:pt x="169" y="50"/>
                      <a:pt x="338" y="24"/>
                      <a:pt x="508" y="0"/>
                    </a:cubicBezTo>
                    <a:lnTo>
                      <a:pt x="3541" y="21386"/>
                    </a:lnTo>
                    <a:lnTo>
                      <a:pt x="0" y="7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64" name="Arc 717"/>
              <p:cNvSpPr>
                <a:spLocks/>
              </p:cNvSpPr>
              <p:nvPr/>
            </p:nvSpPr>
            <p:spPr bwMode="auto">
              <a:xfrm>
                <a:off x="467" y="1844"/>
                <a:ext cx="96" cy="178"/>
              </a:xfrm>
              <a:custGeom>
                <a:avLst/>
                <a:gdLst>
                  <a:gd name="T0" fmla="*/ 0 w 5053"/>
                  <a:gd name="T1" fmla="*/ 1 h 21119"/>
                  <a:gd name="T2" fmla="*/ 10 w 5053"/>
                  <a:gd name="T3" fmla="*/ 0 h 21119"/>
                  <a:gd name="T4" fmla="*/ 96 w 5053"/>
                  <a:gd name="T5" fmla="*/ 178 h 21119"/>
                  <a:gd name="T6" fmla="*/ 0 60000 65536"/>
                  <a:gd name="T7" fmla="*/ 0 60000 65536"/>
                  <a:gd name="T8" fmla="*/ 0 60000 65536"/>
                </a:gdLst>
                <a:ahLst/>
                <a:cxnLst>
                  <a:cxn ang="T6">
                    <a:pos x="T0" y="T1"/>
                  </a:cxn>
                  <a:cxn ang="T7">
                    <a:pos x="T2" y="T3"/>
                  </a:cxn>
                  <a:cxn ang="T8">
                    <a:pos x="T4" y="T5"/>
                  </a:cxn>
                </a:cxnLst>
                <a:rect l="0" t="0" r="r" b="b"/>
                <a:pathLst>
                  <a:path w="5053" h="21119" fill="none" extrusionOk="0">
                    <a:moveTo>
                      <a:pt x="0" y="118"/>
                    </a:moveTo>
                    <a:cubicBezTo>
                      <a:pt x="173" y="76"/>
                      <a:pt x="346" y="37"/>
                      <a:pt x="520" y="-1"/>
                    </a:cubicBezTo>
                  </a:path>
                  <a:path w="5053" h="21119" stroke="0" extrusionOk="0">
                    <a:moveTo>
                      <a:pt x="0" y="118"/>
                    </a:moveTo>
                    <a:cubicBezTo>
                      <a:pt x="173" y="76"/>
                      <a:pt x="346" y="37"/>
                      <a:pt x="520" y="-1"/>
                    </a:cubicBezTo>
                    <a:lnTo>
                      <a:pt x="5053" y="21119"/>
                    </a:lnTo>
                    <a:lnTo>
                      <a:pt x="0" y="11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65" name="Arc 718"/>
              <p:cNvSpPr>
                <a:spLocks/>
              </p:cNvSpPr>
              <p:nvPr/>
            </p:nvSpPr>
            <p:spPr bwMode="auto">
              <a:xfrm>
                <a:off x="413" y="1851"/>
                <a:ext cx="150" cy="171"/>
              </a:xfrm>
              <a:custGeom>
                <a:avLst/>
                <a:gdLst>
                  <a:gd name="T0" fmla="*/ 0 w 7880"/>
                  <a:gd name="T1" fmla="*/ 2 h 20302"/>
                  <a:gd name="T2" fmla="*/ 10 w 7880"/>
                  <a:gd name="T3" fmla="*/ 0 h 20302"/>
                  <a:gd name="T4" fmla="*/ 150 w 7880"/>
                  <a:gd name="T5" fmla="*/ 171 h 20302"/>
                  <a:gd name="T6" fmla="*/ 0 60000 65536"/>
                  <a:gd name="T7" fmla="*/ 0 60000 65536"/>
                  <a:gd name="T8" fmla="*/ 0 60000 65536"/>
                </a:gdLst>
                <a:ahLst/>
                <a:cxnLst>
                  <a:cxn ang="T6">
                    <a:pos x="T0" y="T1"/>
                  </a:cxn>
                  <a:cxn ang="T7">
                    <a:pos x="T2" y="T3"/>
                  </a:cxn>
                  <a:cxn ang="T8">
                    <a:pos x="T4" y="T5"/>
                  </a:cxn>
                </a:cxnLst>
                <a:rect l="0" t="0" r="r" b="b"/>
                <a:pathLst>
                  <a:path w="7880" h="20302" fill="none" extrusionOk="0">
                    <a:moveTo>
                      <a:pt x="-1" y="190"/>
                    </a:moveTo>
                    <a:cubicBezTo>
                      <a:pt x="167" y="125"/>
                      <a:pt x="335" y="61"/>
                      <a:pt x="504" y="0"/>
                    </a:cubicBezTo>
                  </a:path>
                  <a:path w="7880" h="20302" stroke="0" extrusionOk="0">
                    <a:moveTo>
                      <a:pt x="-1" y="190"/>
                    </a:moveTo>
                    <a:cubicBezTo>
                      <a:pt x="167" y="125"/>
                      <a:pt x="335" y="61"/>
                      <a:pt x="504" y="0"/>
                    </a:cubicBezTo>
                    <a:lnTo>
                      <a:pt x="7880" y="20302"/>
                    </a:lnTo>
                    <a:lnTo>
                      <a:pt x="-1" y="1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66" name="Arc 719"/>
              <p:cNvSpPr>
                <a:spLocks/>
              </p:cNvSpPr>
              <p:nvPr/>
            </p:nvSpPr>
            <p:spPr bwMode="auto">
              <a:xfrm>
                <a:off x="396" y="1856"/>
                <a:ext cx="167" cy="166"/>
              </a:xfrm>
              <a:custGeom>
                <a:avLst/>
                <a:gdLst>
                  <a:gd name="T0" fmla="*/ 0 w 8818"/>
                  <a:gd name="T1" fmla="*/ 0 h 19741"/>
                  <a:gd name="T2" fmla="*/ 1 w 8818"/>
                  <a:gd name="T3" fmla="*/ 0 h 19741"/>
                  <a:gd name="T4" fmla="*/ 167 w 8818"/>
                  <a:gd name="T5" fmla="*/ 166 h 19741"/>
                  <a:gd name="T6" fmla="*/ 0 60000 65536"/>
                  <a:gd name="T7" fmla="*/ 0 60000 65536"/>
                  <a:gd name="T8" fmla="*/ 0 60000 65536"/>
                </a:gdLst>
                <a:ahLst/>
                <a:cxnLst>
                  <a:cxn ang="T6">
                    <a:pos x="T0" y="T1"/>
                  </a:cxn>
                  <a:cxn ang="T7">
                    <a:pos x="T2" y="T3"/>
                  </a:cxn>
                  <a:cxn ang="T8">
                    <a:pos x="T4" y="T5"/>
                  </a:cxn>
                </a:cxnLst>
                <a:rect l="0" t="0" r="r" b="b"/>
                <a:pathLst>
                  <a:path w="8818" h="19741" fill="none" extrusionOk="0">
                    <a:moveTo>
                      <a:pt x="-1" y="22"/>
                    </a:moveTo>
                    <a:cubicBezTo>
                      <a:pt x="17" y="15"/>
                      <a:pt x="34" y="7"/>
                      <a:pt x="51" y="-1"/>
                    </a:cubicBezTo>
                  </a:path>
                  <a:path w="8818" h="19741" stroke="0" extrusionOk="0">
                    <a:moveTo>
                      <a:pt x="-1" y="22"/>
                    </a:moveTo>
                    <a:cubicBezTo>
                      <a:pt x="17" y="15"/>
                      <a:pt x="34" y="7"/>
                      <a:pt x="51" y="-1"/>
                    </a:cubicBezTo>
                    <a:lnTo>
                      <a:pt x="8818" y="19741"/>
                    </a:lnTo>
                    <a:lnTo>
                      <a:pt x="-1" y="2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67" name="Arc 720"/>
              <p:cNvSpPr>
                <a:spLocks/>
              </p:cNvSpPr>
              <p:nvPr/>
            </p:nvSpPr>
            <p:spPr bwMode="auto">
              <a:xfrm>
                <a:off x="387" y="1856"/>
                <a:ext cx="176" cy="166"/>
              </a:xfrm>
              <a:custGeom>
                <a:avLst/>
                <a:gdLst>
                  <a:gd name="T0" fmla="*/ 0 w 9254"/>
                  <a:gd name="T1" fmla="*/ 2 h 19718"/>
                  <a:gd name="T2" fmla="*/ 8 w 9254"/>
                  <a:gd name="T3" fmla="*/ 0 h 19718"/>
                  <a:gd name="T4" fmla="*/ 176 w 9254"/>
                  <a:gd name="T5" fmla="*/ 166 h 19718"/>
                  <a:gd name="T6" fmla="*/ 0 60000 65536"/>
                  <a:gd name="T7" fmla="*/ 0 60000 65536"/>
                  <a:gd name="T8" fmla="*/ 0 60000 65536"/>
                </a:gdLst>
                <a:ahLst/>
                <a:cxnLst>
                  <a:cxn ang="T6">
                    <a:pos x="T0" y="T1"/>
                  </a:cxn>
                  <a:cxn ang="T7">
                    <a:pos x="T2" y="T3"/>
                  </a:cxn>
                  <a:cxn ang="T8">
                    <a:pos x="T4" y="T5"/>
                  </a:cxn>
                </a:cxnLst>
                <a:rect l="0" t="0" r="r" b="b"/>
                <a:pathLst>
                  <a:path w="9254" h="19718" fill="none" extrusionOk="0">
                    <a:moveTo>
                      <a:pt x="-1" y="200"/>
                    </a:moveTo>
                    <a:cubicBezTo>
                      <a:pt x="144" y="132"/>
                      <a:pt x="289" y="65"/>
                      <a:pt x="435" y="-1"/>
                    </a:cubicBezTo>
                  </a:path>
                  <a:path w="9254" h="19718" stroke="0" extrusionOk="0">
                    <a:moveTo>
                      <a:pt x="-1" y="200"/>
                    </a:moveTo>
                    <a:cubicBezTo>
                      <a:pt x="144" y="132"/>
                      <a:pt x="289" y="65"/>
                      <a:pt x="435" y="-1"/>
                    </a:cubicBezTo>
                    <a:lnTo>
                      <a:pt x="9254" y="19718"/>
                    </a:lnTo>
                    <a:lnTo>
                      <a:pt x="-1" y="20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68" name="Arc 721"/>
              <p:cNvSpPr>
                <a:spLocks/>
              </p:cNvSpPr>
              <p:nvPr/>
            </p:nvSpPr>
            <p:spPr bwMode="auto">
              <a:xfrm>
                <a:off x="360" y="1861"/>
                <a:ext cx="203" cy="161"/>
              </a:xfrm>
              <a:custGeom>
                <a:avLst/>
                <a:gdLst>
                  <a:gd name="T0" fmla="*/ 0 w 10701"/>
                  <a:gd name="T1" fmla="*/ 2 h 19021"/>
                  <a:gd name="T2" fmla="*/ 9 w 10701"/>
                  <a:gd name="T3" fmla="*/ 0 h 19021"/>
                  <a:gd name="T4" fmla="*/ 203 w 10701"/>
                  <a:gd name="T5" fmla="*/ 161 h 19021"/>
                  <a:gd name="T6" fmla="*/ 0 60000 65536"/>
                  <a:gd name="T7" fmla="*/ 0 60000 65536"/>
                  <a:gd name="T8" fmla="*/ 0 60000 65536"/>
                </a:gdLst>
                <a:ahLst/>
                <a:cxnLst>
                  <a:cxn ang="T6">
                    <a:pos x="T0" y="T1"/>
                  </a:cxn>
                  <a:cxn ang="T7">
                    <a:pos x="T2" y="T3"/>
                  </a:cxn>
                  <a:cxn ang="T8">
                    <a:pos x="T4" y="T5"/>
                  </a:cxn>
                </a:cxnLst>
                <a:rect l="0" t="0" r="r" b="b"/>
                <a:pathLst>
                  <a:path w="10701" h="19021" fill="none" extrusionOk="0">
                    <a:moveTo>
                      <a:pt x="0" y="258"/>
                    </a:moveTo>
                    <a:cubicBezTo>
                      <a:pt x="154" y="170"/>
                      <a:pt x="309" y="84"/>
                      <a:pt x="465" y="-1"/>
                    </a:cubicBezTo>
                  </a:path>
                  <a:path w="10701" h="19021" stroke="0" extrusionOk="0">
                    <a:moveTo>
                      <a:pt x="0" y="258"/>
                    </a:moveTo>
                    <a:cubicBezTo>
                      <a:pt x="154" y="170"/>
                      <a:pt x="309" y="84"/>
                      <a:pt x="465" y="-1"/>
                    </a:cubicBezTo>
                    <a:lnTo>
                      <a:pt x="10701" y="19021"/>
                    </a:lnTo>
                    <a:lnTo>
                      <a:pt x="0" y="25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69" name="Arc 722"/>
              <p:cNvSpPr>
                <a:spLocks/>
              </p:cNvSpPr>
              <p:nvPr/>
            </p:nvSpPr>
            <p:spPr bwMode="auto">
              <a:xfrm>
                <a:off x="333" y="1868"/>
                <a:ext cx="230" cy="154"/>
              </a:xfrm>
              <a:custGeom>
                <a:avLst/>
                <a:gdLst>
                  <a:gd name="T0" fmla="*/ 0 w 12081"/>
                  <a:gd name="T1" fmla="*/ 2 h 18193"/>
                  <a:gd name="T2" fmla="*/ 8 w 12081"/>
                  <a:gd name="T3" fmla="*/ 0 h 18193"/>
                  <a:gd name="T4" fmla="*/ 230 w 12081"/>
                  <a:gd name="T5" fmla="*/ 154 h 18193"/>
                  <a:gd name="T6" fmla="*/ 0 60000 65536"/>
                  <a:gd name="T7" fmla="*/ 0 60000 65536"/>
                  <a:gd name="T8" fmla="*/ 0 60000 65536"/>
                </a:gdLst>
                <a:ahLst/>
                <a:cxnLst>
                  <a:cxn ang="T6">
                    <a:pos x="T0" y="T1"/>
                  </a:cxn>
                  <a:cxn ang="T7">
                    <a:pos x="T2" y="T3"/>
                  </a:cxn>
                  <a:cxn ang="T8">
                    <a:pos x="T4" y="T5"/>
                  </a:cxn>
                </a:cxnLst>
                <a:rect l="0" t="0" r="r" b="b"/>
                <a:pathLst>
                  <a:path w="12081" h="18193" fill="none" extrusionOk="0">
                    <a:moveTo>
                      <a:pt x="0" y="287"/>
                    </a:moveTo>
                    <a:cubicBezTo>
                      <a:pt x="144" y="189"/>
                      <a:pt x="290" y="93"/>
                      <a:pt x="437" y="-1"/>
                    </a:cubicBezTo>
                  </a:path>
                  <a:path w="12081" h="18193" stroke="0" extrusionOk="0">
                    <a:moveTo>
                      <a:pt x="0" y="287"/>
                    </a:moveTo>
                    <a:cubicBezTo>
                      <a:pt x="144" y="189"/>
                      <a:pt x="290" y="93"/>
                      <a:pt x="437" y="-1"/>
                    </a:cubicBezTo>
                    <a:lnTo>
                      <a:pt x="12081" y="18193"/>
                    </a:lnTo>
                    <a:lnTo>
                      <a:pt x="0" y="28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0" name="Arc 723"/>
              <p:cNvSpPr>
                <a:spLocks/>
              </p:cNvSpPr>
              <p:nvPr/>
            </p:nvSpPr>
            <p:spPr bwMode="auto">
              <a:xfrm>
                <a:off x="307" y="1876"/>
                <a:ext cx="256" cy="146"/>
              </a:xfrm>
              <a:custGeom>
                <a:avLst/>
                <a:gdLst>
                  <a:gd name="T0" fmla="*/ 0 w 13475"/>
                  <a:gd name="T1" fmla="*/ 3 h 17237"/>
                  <a:gd name="T2" fmla="*/ 9 w 13475"/>
                  <a:gd name="T3" fmla="*/ 0 h 17237"/>
                  <a:gd name="T4" fmla="*/ 256 w 13475"/>
                  <a:gd name="T5" fmla="*/ 146 h 17237"/>
                  <a:gd name="T6" fmla="*/ 0 60000 65536"/>
                  <a:gd name="T7" fmla="*/ 0 60000 65536"/>
                  <a:gd name="T8" fmla="*/ 0 60000 65536"/>
                </a:gdLst>
                <a:ahLst/>
                <a:cxnLst>
                  <a:cxn ang="T6">
                    <a:pos x="T0" y="T1"/>
                  </a:cxn>
                  <a:cxn ang="T7">
                    <a:pos x="T2" y="T3"/>
                  </a:cxn>
                  <a:cxn ang="T8">
                    <a:pos x="T4" y="T5"/>
                  </a:cxn>
                </a:cxnLst>
                <a:rect l="0" t="0" r="r" b="b"/>
                <a:pathLst>
                  <a:path w="13475" h="17237" fill="none" extrusionOk="0">
                    <a:moveTo>
                      <a:pt x="0" y="355"/>
                    </a:moveTo>
                    <a:cubicBezTo>
                      <a:pt x="151" y="234"/>
                      <a:pt x="303" y="116"/>
                      <a:pt x="457" y="-1"/>
                    </a:cubicBezTo>
                  </a:path>
                  <a:path w="13475" h="17237" stroke="0" extrusionOk="0">
                    <a:moveTo>
                      <a:pt x="0" y="355"/>
                    </a:moveTo>
                    <a:cubicBezTo>
                      <a:pt x="151" y="234"/>
                      <a:pt x="303" y="116"/>
                      <a:pt x="457" y="-1"/>
                    </a:cubicBezTo>
                    <a:lnTo>
                      <a:pt x="13475" y="17237"/>
                    </a:lnTo>
                    <a:lnTo>
                      <a:pt x="0" y="35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1" name="Arc 724"/>
              <p:cNvSpPr>
                <a:spLocks/>
              </p:cNvSpPr>
              <p:nvPr/>
            </p:nvSpPr>
            <p:spPr bwMode="auto">
              <a:xfrm>
                <a:off x="284" y="1885"/>
                <a:ext cx="279" cy="137"/>
              </a:xfrm>
              <a:custGeom>
                <a:avLst/>
                <a:gdLst>
                  <a:gd name="T0" fmla="*/ 0 w 14675"/>
                  <a:gd name="T1" fmla="*/ 3 h 16238"/>
                  <a:gd name="T2" fmla="*/ 8 w 14675"/>
                  <a:gd name="T3" fmla="*/ 0 h 16238"/>
                  <a:gd name="T4" fmla="*/ 279 w 14675"/>
                  <a:gd name="T5" fmla="*/ 137 h 16238"/>
                  <a:gd name="T6" fmla="*/ 0 60000 65536"/>
                  <a:gd name="T7" fmla="*/ 0 60000 65536"/>
                  <a:gd name="T8" fmla="*/ 0 60000 65536"/>
                </a:gdLst>
                <a:ahLst/>
                <a:cxnLst>
                  <a:cxn ang="T6">
                    <a:pos x="T0" y="T1"/>
                  </a:cxn>
                  <a:cxn ang="T7">
                    <a:pos x="T2" y="T3"/>
                  </a:cxn>
                  <a:cxn ang="T8">
                    <a:pos x="T4" y="T5"/>
                  </a:cxn>
                </a:cxnLst>
                <a:rect l="0" t="0" r="r" b="b"/>
                <a:pathLst>
                  <a:path w="14675" h="16238" fill="none" extrusionOk="0">
                    <a:moveTo>
                      <a:pt x="-1" y="388"/>
                    </a:moveTo>
                    <a:cubicBezTo>
                      <a:pt x="141" y="257"/>
                      <a:pt x="285" y="127"/>
                      <a:pt x="431" y="0"/>
                    </a:cubicBezTo>
                  </a:path>
                  <a:path w="14675" h="16238" stroke="0" extrusionOk="0">
                    <a:moveTo>
                      <a:pt x="-1" y="388"/>
                    </a:moveTo>
                    <a:cubicBezTo>
                      <a:pt x="141" y="257"/>
                      <a:pt x="285" y="127"/>
                      <a:pt x="431" y="0"/>
                    </a:cubicBezTo>
                    <a:lnTo>
                      <a:pt x="14675" y="16238"/>
                    </a:lnTo>
                    <a:lnTo>
                      <a:pt x="-1" y="38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2" name="Arc 725"/>
              <p:cNvSpPr>
                <a:spLocks/>
              </p:cNvSpPr>
              <p:nvPr/>
            </p:nvSpPr>
            <p:spPr bwMode="auto">
              <a:xfrm>
                <a:off x="263" y="1895"/>
                <a:ext cx="300" cy="127"/>
              </a:xfrm>
              <a:custGeom>
                <a:avLst/>
                <a:gdLst>
                  <a:gd name="T0" fmla="*/ 0 w 15810"/>
                  <a:gd name="T1" fmla="*/ 3 h 15104"/>
                  <a:gd name="T2" fmla="*/ 7 w 15810"/>
                  <a:gd name="T3" fmla="*/ 0 h 15104"/>
                  <a:gd name="T4" fmla="*/ 300 w 15810"/>
                  <a:gd name="T5" fmla="*/ 127 h 15104"/>
                  <a:gd name="T6" fmla="*/ 0 60000 65536"/>
                  <a:gd name="T7" fmla="*/ 0 60000 65536"/>
                  <a:gd name="T8" fmla="*/ 0 60000 65536"/>
                </a:gdLst>
                <a:ahLst/>
                <a:cxnLst>
                  <a:cxn ang="T6">
                    <a:pos x="T0" y="T1"/>
                  </a:cxn>
                  <a:cxn ang="T7">
                    <a:pos x="T2" y="T3"/>
                  </a:cxn>
                  <a:cxn ang="T8">
                    <a:pos x="T4" y="T5"/>
                  </a:cxn>
                </a:cxnLst>
                <a:rect l="0" t="0" r="r" b="b"/>
                <a:pathLst>
                  <a:path w="15810" h="15104" fill="none" extrusionOk="0">
                    <a:moveTo>
                      <a:pt x="0" y="386"/>
                    </a:moveTo>
                    <a:cubicBezTo>
                      <a:pt x="121" y="255"/>
                      <a:pt x="244" y="127"/>
                      <a:pt x="368" y="-1"/>
                    </a:cubicBezTo>
                  </a:path>
                  <a:path w="15810" h="15104" stroke="0" extrusionOk="0">
                    <a:moveTo>
                      <a:pt x="0" y="386"/>
                    </a:moveTo>
                    <a:cubicBezTo>
                      <a:pt x="121" y="255"/>
                      <a:pt x="244" y="127"/>
                      <a:pt x="368" y="-1"/>
                    </a:cubicBezTo>
                    <a:lnTo>
                      <a:pt x="15810" y="15104"/>
                    </a:lnTo>
                    <a:lnTo>
                      <a:pt x="0" y="38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3" name="Arc 726"/>
              <p:cNvSpPr>
                <a:spLocks/>
              </p:cNvSpPr>
              <p:nvPr/>
            </p:nvSpPr>
            <p:spPr bwMode="auto">
              <a:xfrm>
                <a:off x="240" y="1906"/>
                <a:ext cx="323" cy="116"/>
              </a:xfrm>
              <a:custGeom>
                <a:avLst/>
                <a:gdLst>
                  <a:gd name="T0" fmla="*/ 0 w 17014"/>
                  <a:gd name="T1" fmla="*/ 4 h 13779"/>
                  <a:gd name="T2" fmla="*/ 7 w 17014"/>
                  <a:gd name="T3" fmla="*/ 0 h 13779"/>
                  <a:gd name="T4" fmla="*/ 323 w 17014"/>
                  <a:gd name="T5" fmla="*/ 116 h 13779"/>
                  <a:gd name="T6" fmla="*/ 0 60000 65536"/>
                  <a:gd name="T7" fmla="*/ 0 60000 65536"/>
                  <a:gd name="T8" fmla="*/ 0 60000 65536"/>
                </a:gdLst>
                <a:ahLst/>
                <a:cxnLst>
                  <a:cxn ang="T6">
                    <a:pos x="T0" y="T1"/>
                  </a:cxn>
                  <a:cxn ang="T7">
                    <a:pos x="T2" y="T3"/>
                  </a:cxn>
                  <a:cxn ang="T8">
                    <a:pos x="T4" y="T5"/>
                  </a:cxn>
                </a:cxnLst>
                <a:rect l="0" t="0" r="r" b="b"/>
                <a:pathLst>
                  <a:path w="17014" h="13779" fill="none" extrusionOk="0">
                    <a:moveTo>
                      <a:pt x="0" y="471"/>
                    </a:moveTo>
                    <a:cubicBezTo>
                      <a:pt x="124" y="312"/>
                      <a:pt x="251" y="155"/>
                      <a:pt x="379" y="-1"/>
                    </a:cubicBezTo>
                  </a:path>
                  <a:path w="17014" h="13779" stroke="0" extrusionOk="0">
                    <a:moveTo>
                      <a:pt x="0" y="471"/>
                    </a:moveTo>
                    <a:cubicBezTo>
                      <a:pt x="124" y="312"/>
                      <a:pt x="251" y="155"/>
                      <a:pt x="379" y="-1"/>
                    </a:cubicBezTo>
                    <a:lnTo>
                      <a:pt x="17014" y="13779"/>
                    </a:lnTo>
                    <a:lnTo>
                      <a:pt x="0" y="47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4" name="Arc 727"/>
              <p:cNvSpPr>
                <a:spLocks/>
              </p:cNvSpPr>
              <p:nvPr/>
            </p:nvSpPr>
            <p:spPr bwMode="auto">
              <a:xfrm>
                <a:off x="218" y="1918"/>
                <a:ext cx="345" cy="104"/>
              </a:xfrm>
              <a:custGeom>
                <a:avLst/>
                <a:gdLst>
                  <a:gd name="T0" fmla="*/ 0 w 18153"/>
                  <a:gd name="T1" fmla="*/ 5 h 12273"/>
                  <a:gd name="T2" fmla="*/ 7 w 18153"/>
                  <a:gd name="T3" fmla="*/ 0 h 12273"/>
                  <a:gd name="T4" fmla="*/ 345 w 18153"/>
                  <a:gd name="T5" fmla="*/ 104 h 12273"/>
                  <a:gd name="T6" fmla="*/ 0 60000 65536"/>
                  <a:gd name="T7" fmla="*/ 0 60000 65536"/>
                  <a:gd name="T8" fmla="*/ 0 60000 65536"/>
                </a:gdLst>
                <a:ahLst/>
                <a:cxnLst>
                  <a:cxn ang="T6">
                    <a:pos x="T0" y="T1"/>
                  </a:cxn>
                  <a:cxn ang="T7">
                    <a:pos x="T2" y="T3"/>
                  </a:cxn>
                  <a:cxn ang="T8">
                    <a:pos x="T4" y="T5"/>
                  </a:cxn>
                </a:cxnLst>
                <a:rect l="0" t="0" r="r" b="b"/>
                <a:pathLst>
                  <a:path w="18153" h="12273" fill="none" extrusionOk="0">
                    <a:moveTo>
                      <a:pt x="0" y="567"/>
                    </a:moveTo>
                    <a:cubicBezTo>
                      <a:pt x="123" y="376"/>
                      <a:pt x="249" y="187"/>
                      <a:pt x="378" y="0"/>
                    </a:cubicBezTo>
                  </a:path>
                  <a:path w="18153" h="12273" stroke="0" extrusionOk="0">
                    <a:moveTo>
                      <a:pt x="0" y="567"/>
                    </a:moveTo>
                    <a:cubicBezTo>
                      <a:pt x="123" y="376"/>
                      <a:pt x="249" y="187"/>
                      <a:pt x="378" y="0"/>
                    </a:cubicBezTo>
                    <a:lnTo>
                      <a:pt x="18153" y="12273"/>
                    </a:lnTo>
                    <a:lnTo>
                      <a:pt x="0" y="56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5" name="Arc 728"/>
              <p:cNvSpPr>
                <a:spLocks/>
              </p:cNvSpPr>
              <p:nvPr/>
            </p:nvSpPr>
            <p:spPr bwMode="auto">
              <a:xfrm>
                <a:off x="200" y="1932"/>
                <a:ext cx="363" cy="90"/>
              </a:xfrm>
              <a:custGeom>
                <a:avLst/>
                <a:gdLst>
                  <a:gd name="T0" fmla="*/ 0 w 19094"/>
                  <a:gd name="T1" fmla="*/ 4 h 10569"/>
                  <a:gd name="T2" fmla="*/ 5 w 19094"/>
                  <a:gd name="T3" fmla="*/ 0 h 10569"/>
                  <a:gd name="T4" fmla="*/ 363 w 19094"/>
                  <a:gd name="T5" fmla="*/ 90 h 10569"/>
                  <a:gd name="T6" fmla="*/ 0 60000 65536"/>
                  <a:gd name="T7" fmla="*/ 0 60000 65536"/>
                  <a:gd name="T8" fmla="*/ 0 60000 65536"/>
                </a:gdLst>
                <a:ahLst/>
                <a:cxnLst>
                  <a:cxn ang="T6">
                    <a:pos x="T0" y="T1"/>
                  </a:cxn>
                  <a:cxn ang="T7">
                    <a:pos x="T2" y="T3"/>
                  </a:cxn>
                  <a:cxn ang="T8">
                    <a:pos x="T4" y="T5"/>
                  </a:cxn>
                </a:cxnLst>
                <a:rect l="0" t="0" r="r" b="b"/>
                <a:pathLst>
                  <a:path w="19094" h="10569" fill="none" extrusionOk="0">
                    <a:moveTo>
                      <a:pt x="0" y="470"/>
                    </a:moveTo>
                    <a:cubicBezTo>
                      <a:pt x="83" y="312"/>
                      <a:pt x="168" y="155"/>
                      <a:pt x="256" y="0"/>
                    </a:cubicBezTo>
                  </a:path>
                  <a:path w="19094" h="10569" stroke="0" extrusionOk="0">
                    <a:moveTo>
                      <a:pt x="0" y="470"/>
                    </a:moveTo>
                    <a:cubicBezTo>
                      <a:pt x="83" y="312"/>
                      <a:pt x="168" y="155"/>
                      <a:pt x="256" y="0"/>
                    </a:cubicBezTo>
                    <a:lnTo>
                      <a:pt x="19094" y="10569"/>
                    </a:lnTo>
                    <a:lnTo>
                      <a:pt x="0" y="47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6" name="Arc 729"/>
              <p:cNvSpPr>
                <a:spLocks/>
              </p:cNvSpPr>
              <p:nvPr/>
            </p:nvSpPr>
            <p:spPr bwMode="auto">
              <a:xfrm>
                <a:off x="184" y="1947"/>
                <a:ext cx="379" cy="75"/>
              </a:xfrm>
              <a:custGeom>
                <a:avLst/>
                <a:gdLst>
                  <a:gd name="T0" fmla="*/ 0 w 19945"/>
                  <a:gd name="T1" fmla="*/ 5 h 8861"/>
                  <a:gd name="T2" fmla="*/ 5 w 19945"/>
                  <a:gd name="T3" fmla="*/ 0 h 8861"/>
                  <a:gd name="T4" fmla="*/ 379 w 19945"/>
                  <a:gd name="T5" fmla="*/ 75 h 8861"/>
                  <a:gd name="T6" fmla="*/ 0 60000 65536"/>
                  <a:gd name="T7" fmla="*/ 0 60000 65536"/>
                  <a:gd name="T8" fmla="*/ 0 60000 65536"/>
                </a:gdLst>
                <a:ahLst/>
                <a:cxnLst>
                  <a:cxn ang="T6">
                    <a:pos x="T0" y="T1"/>
                  </a:cxn>
                  <a:cxn ang="T7">
                    <a:pos x="T2" y="T3"/>
                  </a:cxn>
                  <a:cxn ang="T8">
                    <a:pos x="T4" y="T5"/>
                  </a:cxn>
                </a:cxnLst>
                <a:rect l="0" t="0" r="r" b="b"/>
                <a:pathLst>
                  <a:path w="19945" h="8861" fill="none" extrusionOk="0">
                    <a:moveTo>
                      <a:pt x="0" y="568"/>
                    </a:moveTo>
                    <a:cubicBezTo>
                      <a:pt x="79" y="377"/>
                      <a:pt x="161" y="188"/>
                      <a:pt x="246" y="0"/>
                    </a:cubicBezTo>
                  </a:path>
                  <a:path w="19945" h="8861" stroke="0" extrusionOk="0">
                    <a:moveTo>
                      <a:pt x="0" y="568"/>
                    </a:moveTo>
                    <a:cubicBezTo>
                      <a:pt x="79" y="377"/>
                      <a:pt x="161" y="188"/>
                      <a:pt x="246" y="0"/>
                    </a:cubicBezTo>
                    <a:lnTo>
                      <a:pt x="19945" y="8861"/>
                    </a:lnTo>
                    <a:lnTo>
                      <a:pt x="0" y="56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7" name="Arc 730"/>
              <p:cNvSpPr>
                <a:spLocks/>
              </p:cNvSpPr>
              <p:nvPr/>
            </p:nvSpPr>
            <p:spPr bwMode="auto">
              <a:xfrm>
                <a:off x="172" y="1962"/>
                <a:ext cx="391" cy="60"/>
              </a:xfrm>
              <a:custGeom>
                <a:avLst/>
                <a:gdLst>
                  <a:gd name="T0" fmla="*/ 0 w 20535"/>
                  <a:gd name="T1" fmla="*/ 3 h 7076"/>
                  <a:gd name="T2" fmla="*/ 2 w 20535"/>
                  <a:gd name="T3" fmla="*/ 0 h 7076"/>
                  <a:gd name="T4" fmla="*/ 391 w 20535"/>
                  <a:gd name="T5" fmla="*/ 60 h 7076"/>
                  <a:gd name="T6" fmla="*/ 0 60000 65536"/>
                  <a:gd name="T7" fmla="*/ 0 60000 65536"/>
                  <a:gd name="T8" fmla="*/ 0 60000 65536"/>
                </a:gdLst>
                <a:ahLst/>
                <a:cxnLst>
                  <a:cxn ang="T6">
                    <a:pos x="T0" y="T1"/>
                  </a:cxn>
                  <a:cxn ang="T7">
                    <a:pos x="T2" y="T3"/>
                  </a:cxn>
                  <a:cxn ang="T8">
                    <a:pos x="T4" y="T5"/>
                  </a:cxn>
                </a:cxnLst>
                <a:rect l="0" t="0" r="r" b="b"/>
                <a:pathLst>
                  <a:path w="20535" h="7076" fill="none" extrusionOk="0">
                    <a:moveTo>
                      <a:pt x="0" y="377"/>
                    </a:moveTo>
                    <a:cubicBezTo>
                      <a:pt x="41" y="250"/>
                      <a:pt x="83" y="125"/>
                      <a:pt x="126" y="-1"/>
                    </a:cubicBezTo>
                  </a:path>
                  <a:path w="20535" h="7076" stroke="0" extrusionOk="0">
                    <a:moveTo>
                      <a:pt x="0" y="377"/>
                    </a:moveTo>
                    <a:cubicBezTo>
                      <a:pt x="41" y="250"/>
                      <a:pt x="83" y="125"/>
                      <a:pt x="126" y="-1"/>
                    </a:cubicBezTo>
                    <a:lnTo>
                      <a:pt x="20535" y="7076"/>
                    </a:lnTo>
                    <a:lnTo>
                      <a:pt x="0" y="37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8" name="Arc 731"/>
              <p:cNvSpPr>
                <a:spLocks/>
              </p:cNvSpPr>
              <p:nvPr/>
            </p:nvSpPr>
            <p:spPr bwMode="auto">
              <a:xfrm>
                <a:off x="171" y="1965"/>
                <a:ext cx="392" cy="57"/>
              </a:xfrm>
              <a:custGeom>
                <a:avLst/>
                <a:gdLst>
                  <a:gd name="T0" fmla="*/ 0 w 20596"/>
                  <a:gd name="T1" fmla="*/ 2 h 6699"/>
                  <a:gd name="T2" fmla="*/ 1 w 20596"/>
                  <a:gd name="T3" fmla="*/ 0 h 6699"/>
                  <a:gd name="T4" fmla="*/ 392 w 20596"/>
                  <a:gd name="T5" fmla="*/ 57 h 6699"/>
                  <a:gd name="T6" fmla="*/ 0 60000 65536"/>
                  <a:gd name="T7" fmla="*/ 0 60000 65536"/>
                  <a:gd name="T8" fmla="*/ 0 60000 65536"/>
                </a:gdLst>
                <a:ahLst/>
                <a:cxnLst>
                  <a:cxn ang="T6">
                    <a:pos x="T0" y="T1"/>
                  </a:cxn>
                  <a:cxn ang="T7">
                    <a:pos x="T2" y="T3"/>
                  </a:cxn>
                  <a:cxn ang="T8">
                    <a:pos x="T4" y="T5"/>
                  </a:cxn>
                </a:cxnLst>
                <a:rect l="0" t="0" r="r" b="b"/>
                <a:pathLst>
                  <a:path w="20596" h="6699" fill="none" extrusionOk="0">
                    <a:moveTo>
                      <a:pt x="0" y="190"/>
                    </a:moveTo>
                    <a:cubicBezTo>
                      <a:pt x="20" y="126"/>
                      <a:pt x="40" y="63"/>
                      <a:pt x="61" y="0"/>
                    </a:cubicBezTo>
                  </a:path>
                  <a:path w="20596" h="6699" stroke="0" extrusionOk="0">
                    <a:moveTo>
                      <a:pt x="0" y="190"/>
                    </a:moveTo>
                    <a:cubicBezTo>
                      <a:pt x="20" y="126"/>
                      <a:pt x="40" y="63"/>
                      <a:pt x="61" y="0"/>
                    </a:cubicBezTo>
                    <a:lnTo>
                      <a:pt x="20596" y="6699"/>
                    </a:lnTo>
                    <a:lnTo>
                      <a:pt x="0" y="1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79" name="Arc 732"/>
              <p:cNvSpPr>
                <a:spLocks/>
              </p:cNvSpPr>
              <p:nvPr/>
            </p:nvSpPr>
            <p:spPr bwMode="auto">
              <a:xfrm>
                <a:off x="162" y="1979"/>
                <a:ext cx="401" cy="43"/>
              </a:xfrm>
              <a:custGeom>
                <a:avLst/>
                <a:gdLst>
                  <a:gd name="T0" fmla="*/ 0 w 21138"/>
                  <a:gd name="T1" fmla="*/ 6 h 5098"/>
                  <a:gd name="T2" fmla="*/ 3 w 21138"/>
                  <a:gd name="T3" fmla="*/ 0 h 5098"/>
                  <a:gd name="T4" fmla="*/ 401 w 21138"/>
                  <a:gd name="T5" fmla="*/ 43 h 5098"/>
                  <a:gd name="T6" fmla="*/ 0 60000 65536"/>
                  <a:gd name="T7" fmla="*/ 0 60000 65536"/>
                  <a:gd name="T8" fmla="*/ 0 60000 65536"/>
                </a:gdLst>
                <a:ahLst/>
                <a:cxnLst>
                  <a:cxn ang="T6">
                    <a:pos x="T0" y="T1"/>
                  </a:cxn>
                  <a:cxn ang="T7">
                    <a:pos x="T2" y="T3"/>
                  </a:cxn>
                  <a:cxn ang="T8">
                    <a:pos x="T4" y="T5"/>
                  </a:cxn>
                </a:cxnLst>
                <a:rect l="0" t="0" r="r" b="b"/>
                <a:pathLst>
                  <a:path w="21138" h="5098" fill="none" extrusionOk="0">
                    <a:moveTo>
                      <a:pt x="-1" y="655"/>
                    </a:moveTo>
                    <a:cubicBezTo>
                      <a:pt x="45" y="436"/>
                      <a:pt x="95" y="217"/>
                      <a:pt x="148" y="0"/>
                    </a:cubicBezTo>
                  </a:path>
                  <a:path w="21138" h="5098" stroke="0" extrusionOk="0">
                    <a:moveTo>
                      <a:pt x="-1" y="655"/>
                    </a:moveTo>
                    <a:cubicBezTo>
                      <a:pt x="45" y="436"/>
                      <a:pt x="95" y="217"/>
                      <a:pt x="148" y="0"/>
                    </a:cubicBezTo>
                    <a:lnTo>
                      <a:pt x="21138" y="5098"/>
                    </a:lnTo>
                    <a:lnTo>
                      <a:pt x="-1" y="65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80" name="Arc 733"/>
              <p:cNvSpPr>
                <a:spLocks/>
              </p:cNvSpPr>
              <p:nvPr/>
            </p:nvSpPr>
            <p:spPr bwMode="auto">
              <a:xfrm>
                <a:off x="154" y="1997"/>
                <a:ext cx="409" cy="25"/>
              </a:xfrm>
              <a:custGeom>
                <a:avLst/>
                <a:gdLst>
                  <a:gd name="T0" fmla="*/ 0 w 21481"/>
                  <a:gd name="T1" fmla="*/ 6 h 2931"/>
                  <a:gd name="T2" fmla="*/ 2 w 21481"/>
                  <a:gd name="T3" fmla="*/ 0 h 2931"/>
                  <a:gd name="T4" fmla="*/ 409 w 21481"/>
                  <a:gd name="T5" fmla="*/ 25 h 2931"/>
                  <a:gd name="T6" fmla="*/ 0 60000 65536"/>
                  <a:gd name="T7" fmla="*/ 0 60000 65536"/>
                  <a:gd name="T8" fmla="*/ 0 60000 65536"/>
                </a:gdLst>
                <a:ahLst/>
                <a:cxnLst>
                  <a:cxn ang="T6">
                    <a:pos x="T0" y="T1"/>
                  </a:cxn>
                  <a:cxn ang="T7">
                    <a:pos x="T2" y="T3"/>
                  </a:cxn>
                  <a:cxn ang="T8">
                    <a:pos x="T4" y="T5"/>
                  </a:cxn>
                </a:cxnLst>
                <a:rect l="0" t="0" r="r" b="b"/>
                <a:pathLst>
                  <a:path w="21481" h="2931" fill="none" extrusionOk="0">
                    <a:moveTo>
                      <a:pt x="-1" y="666"/>
                    </a:moveTo>
                    <a:cubicBezTo>
                      <a:pt x="23" y="444"/>
                      <a:pt x="50" y="221"/>
                      <a:pt x="80" y="-1"/>
                    </a:cubicBezTo>
                  </a:path>
                  <a:path w="21481" h="2931" stroke="0" extrusionOk="0">
                    <a:moveTo>
                      <a:pt x="-1" y="666"/>
                    </a:moveTo>
                    <a:cubicBezTo>
                      <a:pt x="23" y="444"/>
                      <a:pt x="50" y="221"/>
                      <a:pt x="80" y="-1"/>
                    </a:cubicBezTo>
                    <a:lnTo>
                      <a:pt x="21481" y="2931"/>
                    </a:lnTo>
                    <a:lnTo>
                      <a:pt x="-1" y="66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81" name="Arc 734"/>
              <p:cNvSpPr>
                <a:spLocks/>
              </p:cNvSpPr>
              <p:nvPr/>
            </p:nvSpPr>
            <p:spPr bwMode="auto">
              <a:xfrm>
                <a:off x="152" y="2015"/>
                <a:ext cx="411" cy="7"/>
              </a:xfrm>
              <a:custGeom>
                <a:avLst/>
                <a:gdLst>
                  <a:gd name="T0" fmla="*/ 0 w 21600"/>
                  <a:gd name="T1" fmla="*/ 6 h 851"/>
                  <a:gd name="T2" fmla="*/ 0 w 21600"/>
                  <a:gd name="T3" fmla="*/ 0 h 851"/>
                  <a:gd name="T4" fmla="*/ 411 w 21600"/>
                  <a:gd name="T5" fmla="*/ 7 h 851"/>
                  <a:gd name="T6" fmla="*/ 0 60000 65536"/>
                  <a:gd name="T7" fmla="*/ 0 60000 65536"/>
                  <a:gd name="T8" fmla="*/ 0 60000 65536"/>
                </a:gdLst>
                <a:ahLst/>
                <a:cxnLst>
                  <a:cxn ang="T6">
                    <a:pos x="T0" y="T1"/>
                  </a:cxn>
                  <a:cxn ang="T7">
                    <a:pos x="T2" y="T3"/>
                  </a:cxn>
                  <a:cxn ang="T8">
                    <a:pos x="T4" y="T5"/>
                  </a:cxn>
                </a:cxnLst>
                <a:rect l="0" t="0" r="r" b="b"/>
                <a:pathLst>
                  <a:path w="21600" h="851" fill="none" extrusionOk="0">
                    <a:moveTo>
                      <a:pt x="0" y="756"/>
                    </a:moveTo>
                    <a:cubicBezTo>
                      <a:pt x="1" y="503"/>
                      <a:pt x="6" y="251"/>
                      <a:pt x="16" y="-1"/>
                    </a:cubicBezTo>
                  </a:path>
                  <a:path w="21600" h="851" stroke="0" extrusionOk="0">
                    <a:moveTo>
                      <a:pt x="0" y="756"/>
                    </a:moveTo>
                    <a:cubicBezTo>
                      <a:pt x="1" y="503"/>
                      <a:pt x="6" y="251"/>
                      <a:pt x="16" y="-1"/>
                    </a:cubicBezTo>
                    <a:lnTo>
                      <a:pt x="21600" y="851"/>
                    </a:lnTo>
                    <a:lnTo>
                      <a:pt x="0" y="75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82" name="Trait 735"/>
              <p:cNvSpPr>
                <a:spLocks noChangeShapeType="1"/>
              </p:cNvSpPr>
              <p:nvPr/>
            </p:nvSpPr>
            <p:spPr bwMode="auto">
              <a:xfrm>
                <a:off x="218" y="1940"/>
                <a:ext cx="0" cy="76"/>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83" name="Trait 736"/>
              <p:cNvSpPr>
                <a:spLocks noChangeShapeType="1"/>
              </p:cNvSpPr>
              <p:nvPr/>
            </p:nvSpPr>
            <p:spPr bwMode="auto">
              <a:xfrm>
                <a:off x="287" y="1897"/>
                <a:ext cx="0" cy="119"/>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84" name="Trait 737"/>
              <p:cNvSpPr>
                <a:spLocks noChangeShapeType="1"/>
              </p:cNvSpPr>
              <p:nvPr/>
            </p:nvSpPr>
            <p:spPr bwMode="auto">
              <a:xfrm>
                <a:off x="355" y="1866"/>
                <a:ext cx="0" cy="150"/>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85" name="Trait 738"/>
              <p:cNvSpPr>
                <a:spLocks noChangeShapeType="1"/>
              </p:cNvSpPr>
              <p:nvPr/>
            </p:nvSpPr>
            <p:spPr bwMode="auto">
              <a:xfrm flipH="1">
                <a:off x="419" y="1854"/>
                <a:ext cx="4" cy="162"/>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86" name="Trait 739"/>
              <p:cNvSpPr>
                <a:spLocks noChangeShapeType="1"/>
              </p:cNvSpPr>
              <p:nvPr/>
            </p:nvSpPr>
            <p:spPr bwMode="auto">
              <a:xfrm>
                <a:off x="492" y="1851"/>
                <a:ext cx="0" cy="165"/>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87" name="Trait 740"/>
              <p:cNvSpPr>
                <a:spLocks noChangeShapeType="1"/>
              </p:cNvSpPr>
              <p:nvPr/>
            </p:nvSpPr>
            <p:spPr bwMode="auto">
              <a:xfrm>
                <a:off x="559" y="1909"/>
                <a:ext cx="0" cy="107"/>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88" name="Trait 741"/>
              <p:cNvSpPr>
                <a:spLocks noChangeShapeType="1"/>
              </p:cNvSpPr>
              <p:nvPr/>
            </p:nvSpPr>
            <p:spPr bwMode="auto">
              <a:xfrm flipH="1">
                <a:off x="624" y="1983"/>
                <a:ext cx="4" cy="33"/>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89" name="Trait 742"/>
              <p:cNvSpPr>
                <a:spLocks noChangeShapeType="1"/>
              </p:cNvSpPr>
              <p:nvPr/>
            </p:nvSpPr>
            <p:spPr bwMode="auto">
              <a:xfrm>
                <a:off x="696" y="2007"/>
                <a:ext cx="0" cy="13"/>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90" name="Trait 743"/>
              <p:cNvSpPr>
                <a:spLocks noChangeShapeType="1"/>
              </p:cNvSpPr>
              <p:nvPr/>
            </p:nvSpPr>
            <p:spPr bwMode="auto">
              <a:xfrm>
                <a:off x="152" y="2003"/>
                <a:ext cx="0" cy="13"/>
              </a:xfrm>
              <a:prstGeom prst="line">
                <a:avLst/>
              </a:prstGeom>
              <a:noFill/>
              <a:ln w="12700">
                <a:solidFill>
                  <a:srgbClr val="0000FF"/>
                </a:solidFill>
                <a:round/>
                <a:headEnd type="oval" w="sm" len="sm"/>
                <a:tailEnd type="none" w="sm" len="sm"/>
              </a:ln>
              <a:effectLst/>
            </p:spPr>
            <p:txBody>
              <a:bodyPr wrap="none" anchor="ctr"/>
              <a:lstStyle/>
              <a:p>
                <a:endParaRPr lang="fr-FR"/>
              </a:p>
            </p:txBody>
          </p:sp>
        </p:grpSp>
      </p:grpSp>
      <p:grpSp>
        <p:nvGrpSpPr>
          <p:cNvPr id="13" name="Groupe 857"/>
          <p:cNvGrpSpPr>
            <a:grpSpLocks/>
          </p:cNvGrpSpPr>
          <p:nvPr/>
        </p:nvGrpSpPr>
        <p:grpSpPr bwMode="auto">
          <a:xfrm>
            <a:off x="361950" y="5629275"/>
            <a:ext cx="2195513" cy="996950"/>
            <a:chOff x="340" y="3514"/>
            <a:chExt cx="1383" cy="628"/>
          </a:xfrm>
        </p:grpSpPr>
        <p:sp>
          <p:nvSpPr>
            <p:cNvPr id="91289" name="Trait 226"/>
            <p:cNvSpPr>
              <a:spLocks noChangeShapeType="1"/>
            </p:cNvSpPr>
            <p:nvPr/>
          </p:nvSpPr>
          <p:spPr bwMode="auto">
            <a:xfrm>
              <a:off x="547" y="3564"/>
              <a:ext cx="0" cy="431"/>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290" name="Forme libre 227"/>
            <p:cNvSpPr>
              <a:spLocks/>
            </p:cNvSpPr>
            <p:nvPr/>
          </p:nvSpPr>
          <p:spPr bwMode="auto">
            <a:xfrm>
              <a:off x="525" y="3540"/>
              <a:ext cx="46" cy="33"/>
            </a:xfrm>
            <a:custGeom>
              <a:avLst/>
              <a:gdLst>
                <a:gd name="T0" fmla="*/ 0 w 38"/>
                <a:gd name="T1" fmla="*/ 32 h 41"/>
                <a:gd name="T2" fmla="*/ 45 w 38"/>
                <a:gd name="T3" fmla="*/ 32 h 41"/>
                <a:gd name="T4" fmla="*/ 22 w 38"/>
                <a:gd name="T5" fmla="*/ 0 h 41"/>
                <a:gd name="T6" fmla="*/ 0 w 38"/>
                <a:gd name="T7" fmla="*/ 32 h 4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 h="41">
                  <a:moveTo>
                    <a:pt x="0" y="40"/>
                  </a:moveTo>
                  <a:lnTo>
                    <a:pt x="37" y="40"/>
                  </a:lnTo>
                  <a:lnTo>
                    <a:pt x="18" y="0"/>
                  </a:lnTo>
                  <a:lnTo>
                    <a:pt x="0" y="40"/>
                  </a:lnTo>
                </a:path>
              </a:pathLst>
            </a:custGeom>
            <a:solidFill>
              <a:srgbClr val="000000"/>
            </a:solidFill>
            <a:ln w="12700" cap="rnd" cmpd="sng">
              <a:solidFill>
                <a:srgbClr val="000000"/>
              </a:solidFill>
              <a:prstDash val="solid"/>
              <a:round/>
              <a:headEnd/>
              <a:tailEnd/>
            </a:ln>
            <a:effectLst/>
          </p:spPr>
          <p:txBody>
            <a:bodyPr/>
            <a:lstStyle/>
            <a:p>
              <a:endParaRPr lang="fr-FR"/>
            </a:p>
          </p:txBody>
        </p:sp>
        <p:sp>
          <p:nvSpPr>
            <p:cNvPr id="91291" name="Trait 228"/>
            <p:cNvSpPr>
              <a:spLocks noChangeShapeType="1"/>
            </p:cNvSpPr>
            <p:nvPr/>
          </p:nvSpPr>
          <p:spPr bwMode="auto">
            <a:xfrm>
              <a:off x="340" y="3995"/>
              <a:ext cx="1191" cy="0"/>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292" name="Forme libre 229"/>
            <p:cNvSpPr>
              <a:spLocks/>
            </p:cNvSpPr>
            <p:nvPr/>
          </p:nvSpPr>
          <p:spPr bwMode="auto">
            <a:xfrm>
              <a:off x="1532" y="3980"/>
              <a:ext cx="48" cy="31"/>
            </a:xfrm>
            <a:custGeom>
              <a:avLst/>
              <a:gdLst>
                <a:gd name="T0" fmla="*/ 0 w 40"/>
                <a:gd name="T1" fmla="*/ 0 h 38"/>
                <a:gd name="T2" fmla="*/ 0 w 40"/>
                <a:gd name="T3" fmla="*/ 30 h 38"/>
                <a:gd name="T4" fmla="*/ 47 w 40"/>
                <a:gd name="T5" fmla="*/ 15 h 38"/>
                <a:gd name="T6" fmla="*/ 0 w 40"/>
                <a:gd name="T7" fmla="*/ 0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 h="38">
                  <a:moveTo>
                    <a:pt x="0" y="0"/>
                  </a:moveTo>
                  <a:lnTo>
                    <a:pt x="0" y="37"/>
                  </a:lnTo>
                  <a:lnTo>
                    <a:pt x="39" y="18"/>
                  </a:lnTo>
                  <a:lnTo>
                    <a:pt x="0" y="0"/>
                  </a:lnTo>
                </a:path>
              </a:pathLst>
            </a:custGeom>
            <a:solidFill>
              <a:srgbClr val="000000"/>
            </a:solidFill>
            <a:ln w="12700" cap="rnd" cmpd="sng">
              <a:solidFill>
                <a:srgbClr val="000000"/>
              </a:solidFill>
              <a:prstDash val="solid"/>
              <a:round/>
              <a:headEnd/>
              <a:tailEnd/>
            </a:ln>
            <a:effectLst/>
          </p:spPr>
          <p:txBody>
            <a:bodyPr/>
            <a:lstStyle/>
            <a:p>
              <a:endParaRPr lang="fr-FR"/>
            </a:p>
          </p:txBody>
        </p:sp>
        <p:sp>
          <p:nvSpPr>
            <p:cNvPr id="91293" name="Rectangle 230"/>
            <p:cNvSpPr>
              <a:spLocks noChangeArrowheads="1"/>
            </p:cNvSpPr>
            <p:nvPr/>
          </p:nvSpPr>
          <p:spPr bwMode="auto">
            <a:xfrm>
              <a:off x="546" y="3514"/>
              <a:ext cx="276"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x[n]</a:t>
              </a:r>
            </a:p>
          </p:txBody>
        </p:sp>
        <p:sp>
          <p:nvSpPr>
            <p:cNvPr id="91294" name="Rectangle 233"/>
            <p:cNvSpPr>
              <a:spLocks noChangeArrowheads="1"/>
            </p:cNvSpPr>
            <p:nvPr/>
          </p:nvSpPr>
          <p:spPr bwMode="auto">
            <a:xfrm>
              <a:off x="478" y="3969"/>
              <a:ext cx="164"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0</a:t>
              </a:r>
            </a:p>
          </p:txBody>
        </p:sp>
        <p:sp>
          <p:nvSpPr>
            <p:cNvPr id="91295" name="Rectangle 234"/>
            <p:cNvSpPr>
              <a:spLocks noChangeArrowheads="1"/>
            </p:cNvSpPr>
            <p:nvPr/>
          </p:nvSpPr>
          <p:spPr bwMode="auto">
            <a:xfrm>
              <a:off x="1023" y="3969"/>
              <a:ext cx="185"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N</a:t>
              </a:r>
            </a:p>
          </p:txBody>
        </p:sp>
        <p:sp>
          <p:nvSpPr>
            <p:cNvPr id="91296" name="Rectangle 235"/>
            <p:cNvSpPr>
              <a:spLocks noChangeArrowheads="1"/>
            </p:cNvSpPr>
            <p:nvPr/>
          </p:nvSpPr>
          <p:spPr bwMode="auto">
            <a:xfrm>
              <a:off x="1559" y="3960"/>
              <a:ext cx="164"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n</a:t>
              </a:r>
            </a:p>
          </p:txBody>
        </p:sp>
        <p:grpSp>
          <p:nvGrpSpPr>
            <p:cNvPr id="14" name="Groupe 852"/>
            <p:cNvGrpSpPr>
              <a:grpSpLocks/>
            </p:cNvGrpSpPr>
            <p:nvPr/>
          </p:nvGrpSpPr>
          <p:grpSpPr bwMode="auto">
            <a:xfrm>
              <a:off x="548" y="3819"/>
              <a:ext cx="615" cy="183"/>
              <a:chOff x="228" y="3699"/>
              <a:chExt cx="615" cy="183"/>
            </a:xfrm>
          </p:grpSpPr>
          <p:sp>
            <p:nvSpPr>
              <p:cNvPr id="91298" name="Arc 804"/>
              <p:cNvSpPr>
                <a:spLocks/>
              </p:cNvSpPr>
              <p:nvPr/>
            </p:nvSpPr>
            <p:spPr bwMode="auto">
              <a:xfrm>
                <a:off x="636" y="3699"/>
                <a:ext cx="207" cy="6"/>
              </a:xfrm>
              <a:custGeom>
                <a:avLst/>
                <a:gdLst>
                  <a:gd name="T0" fmla="*/ 0 w 21600"/>
                  <a:gd name="T1" fmla="*/ 6 h 759"/>
                  <a:gd name="T2" fmla="*/ 0 w 21600"/>
                  <a:gd name="T3" fmla="*/ 0 h 759"/>
                  <a:gd name="T4" fmla="*/ 207 w 21600"/>
                  <a:gd name="T5" fmla="*/ 1 h 759"/>
                  <a:gd name="T6" fmla="*/ 0 60000 65536"/>
                  <a:gd name="T7" fmla="*/ 0 60000 65536"/>
                  <a:gd name="T8" fmla="*/ 0 60000 65536"/>
                </a:gdLst>
                <a:ahLst/>
                <a:cxnLst>
                  <a:cxn ang="T6">
                    <a:pos x="T0" y="T1"/>
                  </a:cxn>
                  <a:cxn ang="T7">
                    <a:pos x="T2" y="T3"/>
                  </a:cxn>
                  <a:cxn ang="T8">
                    <a:pos x="T4" y="T5"/>
                  </a:cxn>
                </a:cxnLst>
                <a:rect l="0" t="0" r="r" b="b"/>
                <a:pathLst>
                  <a:path w="21600" h="759" fill="none" extrusionOk="0">
                    <a:moveTo>
                      <a:pt x="10" y="758"/>
                    </a:moveTo>
                    <a:cubicBezTo>
                      <a:pt x="3" y="537"/>
                      <a:pt x="0" y="316"/>
                      <a:pt x="0" y="95"/>
                    </a:cubicBezTo>
                    <a:cubicBezTo>
                      <a:pt x="-1" y="63"/>
                      <a:pt x="0" y="31"/>
                      <a:pt x="0" y="0"/>
                    </a:cubicBezTo>
                  </a:path>
                  <a:path w="21600" h="759" stroke="0" extrusionOk="0">
                    <a:moveTo>
                      <a:pt x="10" y="758"/>
                    </a:moveTo>
                    <a:cubicBezTo>
                      <a:pt x="3" y="537"/>
                      <a:pt x="0" y="316"/>
                      <a:pt x="0" y="95"/>
                    </a:cubicBezTo>
                    <a:cubicBezTo>
                      <a:pt x="-1" y="63"/>
                      <a:pt x="0" y="31"/>
                      <a:pt x="0" y="0"/>
                    </a:cubicBezTo>
                    <a:lnTo>
                      <a:pt x="21600" y="95"/>
                    </a:lnTo>
                    <a:lnTo>
                      <a:pt x="10" y="75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99" name="Arc 805"/>
              <p:cNvSpPr>
                <a:spLocks/>
              </p:cNvSpPr>
              <p:nvPr/>
            </p:nvSpPr>
            <p:spPr bwMode="auto">
              <a:xfrm>
                <a:off x="638" y="3700"/>
                <a:ext cx="205" cy="24"/>
              </a:xfrm>
              <a:custGeom>
                <a:avLst/>
                <a:gdLst>
                  <a:gd name="T0" fmla="*/ 1 w 21500"/>
                  <a:gd name="T1" fmla="*/ 24 h 2840"/>
                  <a:gd name="T2" fmla="*/ 0 w 21500"/>
                  <a:gd name="T3" fmla="*/ 18 h 2840"/>
                  <a:gd name="T4" fmla="*/ 205 w 21500"/>
                  <a:gd name="T5" fmla="*/ 0 h 2840"/>
                  <a:gd name="T6" fmla="*/ 0 60000 65536"/>
                  <a:gd name="T7" fmla="*/ 0 60000 65536"/>
                  <a:gd name="T8" fmla="*/ 0 60000 65536"/>
                </a:gdLst>
                <a:ahLst/>
                <a:cxnLst>
                  <a:cxn ang="T6">
                    <a:pos x="T0" y="T1"/>
                  </a:cxn>
                  <a:cxn ang="T7">
                    <a:pos x="T2" y="T3"/>
                  </a:cxn>
                  <a:cxn ang="T8">
                    <a:pos x="T4" y="T5"/>
                  </a:cxn>
                </a:cxnLst>
                <a:rect l="0" t="0" r="r" b="b"/>
                <a:pathLst>
                  <a:path w="21500" h="2840" fill="none" extrusionOk="0">
                    <a:moveTo>
                      <a:pt x="87" y="2840"/>
                    </a:moveTo>
                    <a:cubicBezTo>
                      <a:pt x="53" y="2586"/>
                      <a:pt x="24" y="2333"/>
                      <a:pt x="0" y="2078"/>
                    </a:cubicBezTo>
                  </a:path>
                  <a:path w="21500" h="2840" stroke="0" extrusionOk="0">
                    <a:moveTo>
                      <a:pt x="87" y="2840"/>
                    </a:moveTo>
                    <a:cubicBezTo>
                      <a:pt x="53" y="2586"/>
                      <a:pt x="24" y="2333"/>
                      <a:pt x="0" y="2078"/>
                    </a:cubicBezTo>
                    <a:lnTo>
                      <a:pt x="21500" y="0"/>
                    </a:lnTo>
                    <a:lnTo>
                      <a:pt x="87" y="284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0" name="Arc 806"/>
              <p:cNvSpPr>
                <a:spLocks/>
              </p:cNvSpPr>
              <p:nvPr/>
            </p:nvSpPr>
            <p:spPr bwMode="auto">
              <a:xfrm>
                <a:off x="641" y="3700"/>
                <a:ext cx="202" cy="44"/>
              </a:xfrm>
              <a:custGeom>
                <a:avLst/>
                <a:gdLst>
                  <a:gd name="T0" fmla="*/ 2 w 21157"/>
                  <a:gd name="T1" fmla="*/ 44 h 5219"/>
                  <a:gd name="T2" fmla="*/ 0 w 21157"/>
                  <a:gd name="T3" fmla="*/ 37 h 5219"/>
                  <a:gd name="T4" fmla="*/ 202 w 21157"/>
                  <a:gd name="T5" fmla="*/ 0 h 5219"/>
                  <a:gd name="T6" fmla="*/ 0 60000 65536"/>
                  <a:gd name="T7" fmla="*/ 0 60000 65536"/>
                  <a:gd name="T8" fmla="*/ 0 60000 65536"/>
                </a:gdLst>
                <a:ahLst/>
                <a:cxnLst>
                  <a:cxn ang="T6">
                    <a:pos x="T0" y="T1"/>
                  </a:cxn>
                  <a:cxn ang="T7">
                    <a:pos x="T2" y="T3"/>
                  </a:cxn>
                  <a:cxn ang="T8">
                    <a:pos x="T4" y="T5"/>
                  </a:cxn>
                </a:cxnLst>
                <a:rect l="0" t="0" r="r" b="b"/>
                <a:pathLst>
                  <a:path w="21157" h="5219" fill="none" extrusionOk="0">
                    <a:moveTo>
                      <a:pt x="196" y="5219"/>
                    </a:moveTo>
                    <a:cubicBezTo>
                      <a:pt x="125" y="4932"/>
                      <a:pt x="59" y="4643"/>
                      <a:pt x="0" y="4353"/>
                    </a:cubicBezTo>
                  </a:path>
                  <a:path w="21157" h="5219" stroke="0" extrusionOk="0">
                    <a:moveTo>
                      <a:pt x="196" y="5219"/>
                    </a:moveTo>
                    <a:cubicBezTo>
                      <a:pt x="125" y="4932"/>
                      <a:pt x="59" y="4643"/>
                      <a:pt x="0" y="4353"/>
                    </a:cubicBezTo>
                    <a:lnTo>
                      <a:pt x="21157" y="0"/>
                    </a:lnTo>
                    <a:lnTo>
                      <a:pt x="196" y="521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1" name="Arc 807"/>
              <p:cNvSpPr>
                <a:spLocks/>
              </p:cNvSpPr>
              <p:nvPr/>
            </p:nvSpPr>
            <p:spPr bwMode="auto">
              <a:xfrm>
                <a:off x="646" y="3700"/>
                <a:ext cx="197" cy="62"/>
              </a:xfrm>
              <a:custGeom>
                <a:avLst/>
                <a:gdLst>
                  <a:gd name="T0" fmla="*/ 3 w 20584"/>
                  <a:gd name="T1" fmla="*/ 62 h 7389"/>
                  <a:gd name="T2" fmla="*/ 0 w 20584"/>
                  <a:gd name="T3" fmla="*/ 55 h 7389"/>
                  <a:gd name="T4" fmla="*/ 197 w 20584"/>
                  <a:gd name="T5" fmla="*/ 0 h 7389"/>
                  <a:gd name="T6" fmla="*/ 0 60000 65536"/>
                  <a:gd name="T7" fmla="*/ 0 60000 65536"/>
                  <a:gd name="T8" fmla="*/ 0 60000 65536"/>
                </a:gdLst>
                <a:ahLst/>
                <a:cxnLst>
                  <a:cxn ang="T6">
                    <a:pos x="T0" y="T1"/>
                  </a:cxn>
                  <a:cxn ang="T7">
                    <a:pos x="T2" y="T3"/>
                  </a:cxn>
                  <a:cxn ang="T8">
                    <a:pos x="T4" y="T5"/>
                  </a:cxn>
                </a:cxnLst>
                <a:rect l="0" t="0" r="r" b="b"/>
                <a:pathLst>
                  <a:path w="20584" h="7389" fill="none" extrusionOk="0">
                    <a:moveTo>
                      <a:pt x="287" y="7388"/>
                    </a:moveTo>
                    <a:cubicBezTo>
                      <a:pt x="185" y="7110"/>
                      <a:pt x="90" y="6830"/>
                      <a:pt x="0" y="6547"/>
                    </a:cubicBezTo>
                  </a:path>
                  <a:path w="20584" h="7389" stroke="0" extrusionOk="0">
                    <a:moveTo>
                      <a:pt x="287" y="7388"/>
                    </a:moveTo>
                    <a:cubicBezTo>
                      <a:pt x="185" y="7110"/>
                      <a:pt x="90" y="6830"/>
                      <a:pt x="0" y="6547"/>
                    </a:cubicBezTo>
                    <a:lnTo>
                      <a:pt x="20584" y="0"/>
                    </a:lnTo>
                    <a:lnTo>
                      <a:pt x="287" y="738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2" name="Arc 808"/>
              <p:cNvSpPr>
                <a:spLocks/>
              </p:cNvSpPr>
              <p:nvPr/>
            </p:nvSpPr>
            <p:spPr bwMode="auto">
              <a:xfrm>
                <a:off x="654" y="3700"/>
                <a:ext cx="189" cy="80"/>
              </a:xfrm>
              <a:custGeom>
                <a:avLst/>
                <a:gdLst>
                  <a:gd name="T0" fmla="*/ 3 w 19713"/>
                  <a:gd name="T1" fmla="*/ 80 h 9595"/>
                  <a:gd name="T2" fmla="*/ 0 w 19713"/>
                  <a:gd name="T3" fmla="*/ 74 h 9595"/>
                  <a:gd name="T4" fmla="*/ 189 w 19713"/>
                  <a:gd name="T5" fmla="*/ 0 h 9595"/>
                  <a:gd name="T6" fmla="*/ 0 60000 65536"/>
                  <a:gd name="T7" fmla="*/ 0 60000 65536"/>
                  <a:gd name="T8" fmla="*/ 0 60000 65536"/>
                </a:gdLst>
                <a:ahLst/>
                <a:cxnLst>
                  <a:cxn ang="T6">
                    <a:pos x="T0" y="T1"/>
                  </a:cxn>
                  <a:cxn ang="T7">
                    <a:pos x="T2" y="T3"/>
                  </a:cxn>
                  <a:cxn ang="T8">
                    <a:pos x="T4" y="T5"/>
                  </a:cxn>
                </a:cxnLst>
                <a:rect l="0" t="0" r="r" b="b"/>
                <a:pathLst>
                  <a:path w="19713" h="9595" fill="none" extrusionOk="0">
                    <a:moveTo>
                      <a:pt x="361" y="9594"/>
                    </a:moveTo>
                    <a:cubicBezTo>
                      <a:pt x="235" y="9342"/>
                      <a:pt x="115" y="9086"/>
                      <a:pt x="-1" y="8829"/>
                    </a:cubicBezTo>
                  </a:path>
                  <a:path w="19713" h="9595" stroke="0" extrusionOk="0">
                    <a:moveTo>
                      <a:pt x="361" y="9594"/>
                    </a:moveTo>
                    <a:cubicBezTo>
                      <a:pt x="235" y="9342"/>
                      <a:pt x="115" y="9086"/>
                      <a:pt x="-1" y="8829"/>
                    </a:cubicBezTo>
                    <a:lnTo>
                      <a:pt x="19713" y="0"/>
                    </a:lnTo>
                    <a:lnTo>
                      <a:pt x="361" y="959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3" name="Arc 809"/>
              <p:cNvSpPr>
                <a:spLocks/>
              </p:cNvSpPr>
              <p:nvPr/>
            </p:nvSpPr>
            <p:spPr bwMode="auto">
              <a:xfrm>
                <a:off x="664" y="3700"/>
                <a:ext cx="179" cy="96"/>
              </a:xfrm>
              <a:custGeom>
                <a:avLst/>
                <a:gdLst>
                  <a:gd name="T0" fmla="*/ 4 w 18697"/>
                  <a:gd name="T1" fmla="*/ 96 h 11525"/>
                  <a:gd name="T2" fmla="*/ 0 w 18697"/>
                  <a:gd name="T3" fmla="*/ 90 h 11525"/>
                  <a:gd name="T4" fmla="*/ 179 w 18697"/>
                  <a:gd name="T5" fmla="*/ 0 h 11525"/>
                  <a:gd name="T6" fmla="*/ 0 60000 65536"/>
                  <a:gd name="T7" fmla="*/ 0 60000 65536"/>
                  <a:gd name="T8" fmla="*/ 0 60000 65536"/>
                </a:gdLst>
                <a:ahLst/>
                <a:cxnLst>
                  <a:cxn ang="T6">
                    <a:pos x="T0" y="T1"/>
                  </a:cxn>
                  <a:cxn ang="T7">
                    <a:pos x="T2" y="T3"/>
                  </a:cxn>
                  <a:cxn ang="T8">
                    <a:pos x="T4" y="T5"/>
                  </a:cxn>
                </a:cxnLst>
                <a:rect l="0" t="0" r="r" b="b"/>
                <a:pathLst>
                  <a:path w="18697" h="11525" fill="none" extrusionOk="0">
                    <a:moveTo>
                      <a:pt x="428" y="11525"/>
                    </a:moveTo>
                    <a:cubicBezTo>
                      <a:pt x="281" y="11291"/>
                      <a:pt x="138" y="11054"/>
                      <a:pt x="-1" y="10815"/>
                    </a:cubicBezTo>
                  </a:path>
                  <a:path w="18697" h="11525" stroke="0" extrusionOk="0">
                    <a:moveTo>
                      <a:pt x="428" y="11525"/>
                    </a:moveTo>
                    <a:cubicBezTo>
                      <a:pt x="281" y="11291"/>
                      <a:pt x="138" y="11054"/>
                      <a:pt x="-1" y="10815"/>
                    </a:cubicBezTo>
                    <a:lnTo>
                      <a:pt x="18697" y="0"/>
                    </a:lnTo>
                    <a:lnTo>
                      <a:pt x="428" y="1152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4" name="Arc 810"/>
              <p:cNvSpPr>
                <a:spLocks/>
              </p:cNvSpPr>
              <p:nvPr/>
            </p:nvSpPr>
            <p:spPr bwMode="auto">
              <a:xfrm>
                <a:off x="676" y="3700"/>
                <a:ext cx="167" cy="112"/>
              </a:xfrm>
              <a:custGeom>
                <a:avLst/>
                <a:gdLst>
                  <a:gd name="T0" fmla="*/ 5 w 17501"/>
                  <a:gd name="T1" fmla="*/ 112 h 13386"/>
                  <a:gd name="T2" fmla="*/ 0 w 17501"/>
                  <a:gd name="T3" fmla="*/ 106 h 13386"/>
                  <a:gd name="T4" fmla="*/ 167 w 17501"/>
                  <a:gd name="T5" fmla="*/ 0 h 13386"/>
                  <a:gd name="T6" fmla="*/ 0 60000 65536"/>
                  <a:gd name="T7" fmla="*/ 0 60000 65536"/>
                  <a:gd name="T8" fmla="*/ 0 60000 65536"/>
                </a:gdLst>
                <a:ahLst/>
                <a:cxnLst>
                  <a:cxn ang="T6">
                    <a:pos x="T0" y="T1"/>
                  </a:cxn>
                  <a:cxn ang="T7">
                    <a:pos x="T2" y="T3"/>
                  </a:cxn>
                  <a:cxn ang="T8">
                    <a:pos x="T4" y="T5"/>
                  </a:cxn>
                </a:cxnLst>
                <a:rect l="0" t="0" r="r" b="b"/>
                <a:pathLst>
                  <a:path w="17501" h="13386" fill="none" extrusionOk="0">
                    <a:moveTo>
                      <a:pt x="548" y="13386"/>
                    </a:moveTo>
                    <a:cubicBezTo>
                      <a:pt x="360" y="13147"/>
                      <a:pt x="177" y="12905"/>
                      <a:pt x="0" y="12659"/>
                    </a:cubicBezTo>
                  </a:path>
                  <a:path w="17501" h="13386" stroke="0" extrusionOk="0">
                    <a:moveTo>
                      <a:pt x="548" y="13386"/>
                    </a:moveTo>
                    <a:cubicBezTo>
                      <a:pt x="360" y="13147"/>
                      <a:pt x="177" y="12905"/>
                      <a:pt x="0" y="12659"/>
                    </a:cubicBezTo>
                    <a:lnTo>
                      <a:pt x="17501" y="0"/>
                    </a:lnTo>
                    <a:lnTo>
                      <a:pt x="548" y="1338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5" name="Arc 811"/>
              <p:cNvSpPr>
                <a:spLocks/>
              </p:cNvSpPr>
              <p:nvPr/>
            </p:nvSpPr>
            <p:spPr bwMode="auto">
              <a:xfrm>
                <a:off x="692" y="3700"/>
                <a:ext cx="151" cy="129"/>
              </a:xfrm>
              <a:custGeom>
                <a:avLst/>
                <a:gdLst>
                  <a:gd name="T0" fmla="*/ 6 w 15817"/>
                  <a:gd name="T1" fmla="*/ 129 h 15366"/>
                  <a:gd name="T2" fmla="*/ 0 w 15817"/>
                  <a:gd name="T3" fmla="*/ 123 h 15366"/>
                  <a:gd name="T4" fmla="*/ 151 w 15817"/>
                  <a:gd name="T5" fmla="*/ 0 h 15366"/>
                  <a:gd name="T6" fmla="*/ 0 60000 65536"/>
                  <a:gd name="T7" fmla="*/ 0 60000 65536"/>
                  <a:gd name="T8" fmla="*/ 0 60000 65536"/>
                </a:gdLst>
                <a:ahLst/>
                <a:cxnLst>
                  <a:cxn ang="T6">
                    <a:pos x="T0" y="T1"/>
                  </a:cxn>
                  <a:cxn ang="T7">
                    <a:pos x="T2" y="T3"/>
                  </a:cxn>
                  <a:cxn ang="T8">
                    <a:pos x="T4" y="T5"/>
                  </a:cxn>
                </a:cxnLst>
                <a:rect l="0" t="0" r="r" b="b"/>
                <a:pathLst>
                  <a:path w="15817" h="15366" fill="none" extrusionOk="0">
                    <a:moveTo>
                      <a:pt x="636" y="15366"/>
                    </a:moveTo>
                    <a:cubicBezTo>
                      <a:pt x="419" y="15151"/>
                      <a:pt x="207" y="14933"/>
                      <a:pt x="0" y="14709"/>
                    </a:cubicBezTo>
                  </a:path>
                  <a:path w="15817" h="15366" stroke="0" extrusionOk="0">
                    <a:moveTo>
                      <a:pt x="636" y="15366"/>
                    </a:moveTo>
                    <a:cubicBezTo>
                      <a:pt x="419" y="15151"/>
                      <a:pt x="207" y="14933"/>
                      <a:pt x="0" y="14709"/>
                    </a:cubicBezTo>
                    <a:lnTo>
                      <a:pt x="15817" y="0"/>
                    </a:lnTo>
                    <a:lnTo>
                      <a:pt x="636" y="1536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6" name="Arc 812"/>
              <p:cNvSpPr>
                <a:spLocks/>
              </p:cNvSpPr>
              <p:nvPr/>
            </p:nvSpPr>
            <p:spPr bwMode="auto">
              <a:xfrm>
                <a:off x="711" y="3700"/>
                <a:ext cx="132" cy="144"/>
              </a:xfrm>
              <a:custGeom>
                <a:avLst/>
                <a:gdLst>
                  <a:gd name="T0" fmla="*/ 6 w 13856"/>
                  <a:gd name="T1" fmla="*/ 144 h 17101"/>
                  <a:gd name="T2" fmla="*/ 0 w 13856"/>
                  <a:gd name="T3" fmla="*/ 140 h 17101"/>
                  <a:gd name="T4" fmla="*/ 132 w 13856"/>
                  <a:gd name="T5" fmla="*/ 0 h 17101"/>
                  <a:gd name="T6" fmla="*/ 0 60000 65536"/>
                  <a:gd name="T7" fmla="*/ 0 60000 65536"/>
                  <a:gd name="T8" fmla="*/ 0 60000 65536"/>
                </a:gdLst>
                <a:ahLst/>
                <a:cxnLst>
                  <a:cxn ang="T6">
                    <a:pos x="T0" y="T1"/>
                  </a:cxn>
                  <a:cxn ang="T7">
                    <a:pos x="T2" y="T3"/>
                  </a:cxn>
                  <a:cxn ang="T8">
                    <a:pos x="T4" y="T5"/>
                  </a:cxn>
                </a:cxnLst>
                <a:rect l="0" t="0" r="r" b="b"/>
                <a:pathLst>
                  <a:path w="13856" h="17101" fill="none" extrusionOk="0">
                    <a:moveTo>
                      <a:pt x="660" y="17101"/>
                    </a:moveTo>
                    <a:cubicBezTo>
                      <a:pt x="437" y="16928"/>
                      <a:pt x="216" y="16751"/>
                      <a:pt x="-1" y="16570"/>
                    </a:cubicBezTo>
                  </a:path>
                  <a:path w="13856" h="17101" stroke="0" extrusionOk="0">
                    <a:moveTo>
                      <a:pt x="660" y="17101"/>
                    </a:moveTo>
                    <a:cubicBezTo>
                      <a:pt x="437" y="16928"/>
                      <a:pt x="216" y="16751"/>
                      <a:pt x="-1" y="16570"/>
                    </a:cubicBezTo>
                    <a:lnTo>
                      <a:pt x="13856" y="0"/>
                    </a:lnTo>
                    <a:lnTo>
                      <a:pt x="660" y="1710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7" name="Arc 813"/>
              <p:cNvSpPr>
                <a:spLocks/>
              </p:cNvSpPr>
              <p:nvPr/>
            </p:nvSpPr>
            <p:spPr bwMode="auto">
              <a:xfrm>
                <a:off x="731" y="3700"/>
                <a:ext cx="112" cy="157"/>
              </a:xfrm>
              <a:custGeom>
                <a:avLst/>
                <a:gdLst>
                  <a:gd name="T0" fmla="*/ 8 w 11695"/>
                  <a:gd name="T1" fmla="*/ 157 h 18682"/>
                  <a:gd name="T2" fmla="*/ 0 w 11695"/>
                  <a:gd name="T3" fmla="*/ 153 h 18682"/>
                  <a:gd name="T4" fmla="*/ 112 w 11695"/>
                  <a:gd name="T5" fmla="*/ 0 h 18682"/>
                  <a:gd name="T6" fmla="*/ 0 60000 65536"/>
                  <a:gd name="T7" fmla="*/ 0 60000 65536"/>
                  <a:gd name="T8" fmla="*/ 0 60000 65536"/>
                </a:gdLst>
                <a:ahLst/>
                <a:cxnLst>
                  <a:cxn ang="T6">
                    <a:pos x="T0" y="T1"/>
                  </a:cxn>
                  <a:cxn ang="T7">
                    <a:pos x="T2" y="T3"/>
                  </a:cxn>
                  <a:cxn ang="T8">
                    <a:pos x="T4" y="T5"/>
                  </a:cxn>
                </a:cxnLst>
                <a:rect l="0" t="0" r="r" b="b"/>
                <a:pathLst>
                  <a:path w="11695" h="18682" fill="none" extrusionOk="0">
                    <a:moveTo>
                      <a:pt x="853" y="18681"/>
                    </a:moveTo>
                    <a:cubicBezTo>
                      <a:pt x="564" y="18514"/>
                      <a:pt x="280" y="18340"/>
                      <a:pt x="-1" y="18160"/>
                    </a:cubicBezTo>
                  </a:path>
                  <a:path w="11695" h="18682" stroke="0" extrusionOk="0">
                    <a:moveTo>
                      <a:pt x="853" y="18681"/>
                    </a:moveTo>
                    <a:cubicBezTo>
                      <a:pt x="564" y="18514"/>
                      <a:pt x="280" y="18340"/>
                      <a:pt x="-1" y="18160"/>
                    </a:cubicBezTo>
                    <a:lnTo>
                      <a:pt x="11695" y="0"/>
                    </a:lnTo>
                    <a:lnTo>
                      <a:pt x="853" y="1868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8" name="Arc 814"/>
              <p:cNvSpPr>
                <a:spLocks/>
              </p:cNvSpPr>
              <p:nvPr/>
            </p:nvSpPr>
            <p:spPr bwMode="auto">
              <a:xfrm>
                <a:off x="754" y="3700"/>
                <a:ext cx="89" cy="167"/>
              </a:xfrm>
              <a:custGeom>
                <a:avLst/>
                <a:gdLst>
                  <a:gd name="T0" fmla="*/ 7 w 9307"/>
                  <a:gd name="T1" fmla="*/ 167 h 19826"/>
                  <a:gd name="T2" fmla="*/ 0 w 9307"/>
                  <a:gd name="T3" fmla="*/ 164 h 19826"/>
                  <a:gd name="T4" fmla="*/ 89 w 9307"/>
                  <a:gd name="T5" fmla="*/ 0 h 19826"/>
                  <a:gd name="T6" fmla="*/ 0 60000 65536"/>
                  <a:gd name="T7" fmla="*/ 0 60000 65536"/>
                  <a:gd name="T8" fmla="*/ 0 60000 65536"/>
                </a:gdLst>
                <a:ahLst/>
                <a:cxnLst>
                  <a:cxn ang="T6">
                    <a:pos x="T0" y="T1"/>
                  </a:cxn>
                  <a:cxn ang="T7">
                    <a:pos x="T2" y="T3"/>
                  </a:cxn>
                  <a:cxn ang="T8">
                    <a:pos x="T4" y="T5"/>
                  </a:cxn>
                </a:cxnLst>
                <a:rect l="0" t="0" r="r" b="b"/>
                <a:pathLst>
                  <a:path w="9307" h="19826" fill="none" extrusionOk="0">
                    <a:moveTo>
                      <a:pt x="734" y="19825"/>
                    </a:moveTo>
                    <a:cubicBezTo>
                      <a:pt x="487" y="19719"/>
                      <a:pt x="242" y="19607"/>
                      <a:pt x="-1" y="19492"/>
                    </a:cubicBezTo>
                  </a:path>
                  <a:path w="9307" h="19826" stroke="0" extrusionOk="0">
                    <a:moveTo>
                      <a:pt x="734" y="19825"/>
                    </a:moveTo>
                    <a:cubicBezTo>
                      <a:pt x="487" y="19719"/>
                      <a:pt x="242" y="19607"/>
                      <a:pt x="-1" y="19492"/>
                    </a:cubicBezTo>
                    <a:lnTo>
                      <a:pt x="9307" y="0"/>
                    </a:lnTo>
                    <a:lnTo>
                      <a:pt x="734" y="1982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09" name="Arc 815"/>
              <p:cNvSpPr>
                <a:spLocks/>
              </p:cNvSpPr>
              <p:nvPr/>
            </p:nvSpPr>
            <p:spPr bwMode="auto">
              <a:xfrm>
                <a:off x="777" y="3700"/>
                <a:ext cx="66" cy="172"/>
              </a:xfrm>
              <a:custGeom>
                <a:avLst/>
                <a:gdLst>
                  <a:gd name="T0" fmla="*/ 1 w 6923"/>
                  <a:gd name="T1" fmla="*/ 172 h 20498"/>
                  <a:gd name="T2" fmla="*/ 0 w 6923"/>
                  <a:gd name="T3" fmla="*/ 172 h 20498"/>
                  <a:gd name="T4" fmla="*/ 66 w 6923"/>
                  <a:gd name="T5" fmla="*/ 0 h 20498"/>
                  <a:gd name="T6" fmla="*/ 0 60000 65536"/>
                  <a:gd name="T7" fmla="*/ 0 60000 65536"/>
                  <a:gd name="T8" fmla="*/ 0 60000 65536"/>
                </a:gdLst>
                <a:ahLst/>
                <a:cxnLst>
                  <a:cxn ang="T6">
                    <a:pos x="T0" y="T1"/>
                  </a:cxn>
                  <a:cxn ang="T7">
                    <a:pos x="T2" y="T3"/>
                  </a:cxn>
                  <a:cxn ang="T8">
                    <a:pos x="T4" y="T5"/>
                  </a:cxn>
                </a:cxnLst>
                <a:rect l="0" t="0" r="r" b="b"/>
                <a:pathLst>
                  <a:path w="6923" h="20498" fill="none" extrusionOk="0">
                    <a:moveTo>
                      <a:pt x="112" y="20498"/>
                    </a:moveTo>
                    <a:cubicBezTo>
                      <a:pt x="75" y="20485"/>
                      <a:pt x="37" y="20473"/>
                      <a:pt x="0" y="20460"/>
                    </a:cubicBezTo>
                  </a:path>
                  <a:path w="6923" h="20498" stroke="0" extrusionOk="0">
                    <a:moveTo>
                      <a:pt x="112" y="20498"/>
                    </a:moveTo>
                    <a:cubicBezTo>
                      <a:pt x="75" y="20485"/>
                      <a:pt x="37" y="20473"/>
                      <a:pt x="0" y="20460"/>
                    </a:cubicBezTo>
                    <a:lnTo>
                      <a:pt x="6923" y="0"/>
                    </a:lnTo>
                    <a:lnTo>
                      <a:pt x="112" y="2049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0" name="Arc 816"/>
              <p:cNvSpPr>
                <a:spLocks/>
              </p:cNvSpPr>
              <p:nvPr/>
            </p:nvSpPr>
            <p:spPr bwMode="auto">
              <a:xfrm>
                <a:off x="778" y="3700"/>
                <a:ext cx="65" cy="174"/>
              </a:xfrm>
              <a:custGeom>
                <a:avLst/>
                <a:gdLst>
                  <a:gd name="T0" fmla="*/ 7 w 6810"/>
                  <a:gd name="T1" fmla="*/ 174 h 20738"/>
                  <a:gd name="T2" fmla="*/ 0 w 6810"/>
                  <a:gd name="T3" fmla="*/ 172 h 20738"/>
                  <a:gd name="T4" fmla="*/ 65 w 6810"/>
                  <a:gd name="T5" fmla="*/ 0 h 20738"/>
                  <a:gd name="T6" fmla="*/ 0 60000 65536"/>
                  <a:gd name="T7" fmla="*/ 0 60000 65536"/>
                  <a:gd name="T8" fmla="*/ 0 60000 65536"/>
                </a:gdLst>
                <a:ahLst/>
                <a:cxnLst>
                  <a:cxn ang="T6">
                    <a:pos x="T0" y="T1"/>
                  </a:cxn>
                  <a:cxn ang="T7">
                    <a:pos x="T2" y="T3"/>
                  </a:cxn>
                  <a:cxn ang="T8">
                    <a:pos x="T4" y="T5"/>
                  </a:cxn>
                </a:cxnLst>
                <a:rect l="0" t="0" r="r" b="b"/>
                <a:pathLst>
                  <a:path w="6810" h="20738" fill="none" extrusionOk="0">
                    <a:moveTo>
                      <a:pt x="769" y="20738"/>
                    </a:moveTo>
                    <a:cubicBezTo>
                      <a:pt x="511" y="20663"/>
                      <a:pt x="255" y="20583"/>
                      <a:pt x="-1" y="20498"/>
                    </a:cubicBezTo>
                  </a:path>
                  <a:path w="6810" h="20738" stroke="0" extrusionOk="0">
                    <a:moveTo>
                      <a:pt x="769" y="20738"/>
                    </a:moveTo>
                    <a:cubicBezTo>
                      <a:pt x="511" y="20663"/>
                      <a:pt x="255" y="20583"/>
                      <a:pt x="-1" y="20498"/>
                    </a:cubicBezTo>
                    <a:lnTo>
                      <a:pt x="6810" y="0"/>
                    </a:lnTo>
                    <a:lnTo>
                      <a:pt x="769" y="2073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1" name="Arc 817"/>
              <p:cNvSpPr>
                <a:spLocks/>
              </p:cNvSpPr>
              <p:nvPr/>
            </p:nvSpPr>
            <p:spPr bwMode="auto">
              <a:xfrm>
                <a:off x="803" y="3700"/>
                <a:ext cx="40" cy="180"/>
              </a:xfrm>
              <a:custGeom>
                <a:avLst/>
                <a:gdLst>
                  <a:gd name="T0" fmla="*/ 10 w 4167"/>
                  <a:gd name="T1" fmla="*/ 180 h 21368"/>
                  <a:gd name="T2" fmla="*/ 0 w 4167"/>
                  <a:gd name="T3" fmla="*/ 179 h 21368"/>
                  <a:gd name="T4" fmla="*/ 40 w 4167"/>
                  <a:gd name="T5" fmla="*/ 0 h 21368"/>
                  <a:gd name="T6" fmla="*/ 0 60000 65536"/>
                  <a:gd name="T7" fmla="*/ 0 60000 65536"/>
                  <a:gd name="T8" fmla="*/ 0 60000 65536"/>
                </a:gdLst>
                <a:ahLst/>
                <a:cxnLst>
                  <a:cxn ang="T6">
                    <a:pos x="T0" y="T1"/>
                  </a:cxn>
                  <a:cxn ang="T7">
                    <a:pos x="T2" y="T3"/>
                  </a:cxn>
                  <a:cxn ang="T8">
                    <a:pos x="T4" y="T5"/>
                  </a:cxn>
                </a:cxnLst>
                <a:rect l="0" t="0" r="r" b="b"/>
                <a:pathLst>
                  <a:path w="4167" h="21368" fill="none" extrusionOk="0">
                    <a:moveTo>
                      <a:pt x="1012" y="21368"/>
                    </a:moveTo>
                    <a:cubicBezTo>
                      <a:pt x="673" y="21318"/>
                      <a:pt x="336" y="21260"/>
                      <a:pt x="-1" y="21194"/>
                    </a:cubicBezTo>
                  </a:path>
                  <a:path w="4167" h="21368" stroke="0" extrusionOk="0">
                    <a:moveTo>
                      <a:pt x="1012" y="21368"/>
                    </a:moveTo>
                    <a:cubicBezTo>
                      <a:pt x="673" y="21318"/>
                      <a:pt x="336" y="21260"/>
                      <a:pt x="-1" y="21194"/>
                    </a:cubicBezTo>
                    <a:lnTo>
                      <a:pt x="4167" y="0"/>
                    </a:lnTo>
                    <a:lnTo>
                      <a:pt x="1012" y="2136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2" name="Arc 818"/>
              <p:cNvSpPr>
                <a:spLocks/>
              </p:cNvSpPr>
              <p:nvPr/>
            </p:nvSpPr>
            <p:spPr bwMode="auto">
              <a:xfrm>
                <a:off x="831" y="3700"/>
                <a:ext cx="12" cy="182"/>
              </a:xfrm>
              <a:custGeom>
                <a:avLst/>
                <a:gdLst>
                  <a:gd name="T0" fmla="*/ 11 w 1262"/>
                  <a:gd name="T1" fmla="*/ 182 h 21600"/>
                  <a:gd name="T2" fmla="*/ 0 w 1262"/>
                  <a:gd name="T3" fmla="*/ 182 h 21600"/>
                  <a:gd name="T4" fmla="*/ 12 w 1262"/>
                  <a:gd name="T5" fmla="*/ 0 h 21600"/>
                  <a:gd name="T6" fmla="*/ 0 60000 65536"/>
                  <a:gd name="T7" fmla="*/ 0 60000 65536"/>
                  <a:gd name="T8" fmla="*/ 0 60000 65536"/>
                </a:gdLst>
                <a:ahLst/>
                <a:cxnLst>
                  <a:cxn ang="T6">
                    <a:pos x="T0" y="T1"/>
                  </a:cxn>
                  <a:cxn ang="T7">
                    <a:pos x="T2" y="T3"/>
                  </a:cxn>
                  <a:cxn ang="T8">
                    <a:pos x="T4" y="T5"/>
                  </a:cxn>
                </a:cxnLst>
                <a:rect l="0" t="0" r="r" b="b"/>
                <a:pathLst>
                  <a:path w="1262" h="21600" fill="none" extrusionOk="0">
                    <a:moveTo>
                      <a:pt x="1136" y="21599"/>
                    </a:moveTo>
                    <a:cubicBezTo>
                      <a:pt x="757" y="21597"/>
                      <a:pt x="378" y="21585"/>
                      <a:pt x="-1" y="21563"/>
                    </a:cubicBezTo>
                  </a:path>
                  <a:path w="1262" h="21600" stroke="0" extrusionOk="0">
                    <a:moveTo>
                      <a:pt x="1136" y="21599"/>
                    </a:moveTo>
                    <a:cubicBezTo>
                      <a:pt x="757" y="21597"/>
                      <a:pt x="378" y="21585"/>
                      <a:pt x="-1" y="21563"/>
                    </a:cubicBezTo>
                    <a:lnTo>
                      <a:pt x="1262" y="0"/>
                    </a:lnTo>
                    <a:lnTo>
                      <a:pt x="1136" y="2159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3" name="Arc 822"/>
              <p:cNvSpPr>
                <a:spLocks/>
              </p:cNvSpPr>
              <p:nvPr/>
            </p:nvSpPr>
            <p:spPr bwMode="auto">
              <a:xfrm>
                <a:off x="628" y="3700"/>
                <a:ext cx="11" cy="182"/>
              </a:xfrm>
              <a:custGeom>
                <a:avLst/>
                <a:gdLst>
                  <a:gd name="T0" fmla="*/ 0 w 569"/>
                  <a:gd name="T1" fmla="*/ 0 h 21600"/>
                  <a:gd name="T2" fmla="*/ 10 w 569"/>
                  <a:gd name="T3" fmla="*/ 0 h 21600"/>
                  <a:gd name="T4" fmla="*/ 11 w 569"/>
                  <a:gd name="T5" fmla="*/ 182 h 21600"/>
                  <a:gd name="T6" fmla="*/ 0 60000 65536"/>
                  <a:gd name="T7" fmla="*/ 0 60000 65536"/>
                  <a:gd name="T8" fmla="*/ 0 60000 65536"/>
                </a:gdLst>
                <a:ahLst/>
                <a:cxnLst>
                  <a:cxn ang="T6">
                    <a:pos x="T0" y="T1"/>
                  </a:cxn>
                  <a:cxn ang="T7">
                    <a:pos x="T2" y="T3"/>
                  </a:cxn>
                  <a:cxn ang="T8">
                    <a:pos x="T4" y="T5"/>
                  </a:cxn>
                </a:cxnLst>
                <a:rect l="0" t="0" r="r" b="b"/>
                <a:pathLst>
                  <a:path w="569" h="21600" fill="none" extrusionOk="0">
                    <a:moveTo>
                      <a:pt x="0" y="7"/>
                    </a:moveTo>
                    <a:cubicBezTo>
                      <a:pt x="168" y="3"/>
                      <a:pt x="337" y="0"/>
                      <a:pt x="506" y="0"/>
                    </a:cubicBezTo>
                  </a:path>
                  <a:path w="569" h="21600" stroke="0" extrusionOk="0">
                    <a:moveTo>
                      <a:pt x="0" y="7"/>
                    </a:moveTo>
                    <a:cubicBezTo>
                      <a:pt x="168" y="3"/>
                      <a:pt x="337" y="0"/>
                      <a:pt x="506" y="0"/>
                    </a:cubicBezTo>
                    <a:lnTo>
                      <a:pt x="569" y="21600"/>
                    </a:lnTo>
                    <a:lnTo>
                      <a:pt x="0" y="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4" name="Arc 823"/>
              <p:cNvSpPr>
                <a:spLocks/>
              </p:cNvSpPr>
              <p:nvPr/>
            </p:nvSpPr>
            <p:spPr bwMode="auto">
              <a:xfrm>
                <a:off x="599" y="3700"/>
                <a:ext cx="40" cy="182"/>
              </a:xfrm>
              <a:custGeom>
                <a:avLst/>
                <a:gdLst>
                  <a:gd name="T0" fmla="*/ 0 w 2078"/>
                  <a:gd name="T1" fmla="*/ 0 h 21547"/>
                  <a:gd name="T2" fmla="*/ 11 w 2078"/>
                  <a:gd name="T3" fmla="*/ 0 h 21547"/>
                  <a:gd name="T4" fmla="*/ 40 w 2078"/>
                  <a:gd name="T5" fmla="*/ 182 h 21547"/>
                  <a:gd name="T6" fmla="*/ 0 60000 65536"/>
                  <a:gd name="T7" fmla="*/ 0 60000 65536"/>
                  <a:gd name="T8" fmla="*/ 0 60000 65536"/>
                </a:gdLst>
                <a:ahLst/>
                <a:cxnLst>
                  <a:cxn ang="T6">
                    <a:pos x="T0" y="T1"/>
                  </a:cxn>
                  <a:cxn ang="T7">
                    <a:pos x="T2" y="T3"/>
                  </a:cxn>
                  <a:cxn ang="T8">
                    <a:pos x="T4" y="T5"/>
                  </a:cxn>
                </a:cxnLst>
                <a:rect l="0" t="0" r="r" b="b"/>
                <a:pathLst>
                  <a:path w="2078" h="21547" fill="none" extrusionOk="0">
                    <a:moveTo>
                      <a:pt x="0" y="47"/>
                    </a:moveTo>
                    <a:cubicBezTo>
                      <a:pt x="187" y="29"/>
                      <a:pt x="375" y="13"/>
                      <a:pt x="564" y="0"/>
                    </a:cubicBezTo>
                  </a:path>
                  <a:path w="2078" h="21547" stroke="0" extrusionOk="0">
                    <a:moveTo>
                      <a:pt x="0" y="47"/>
                    </a:moveTo>
                    <a:cubicBezTo>
                      <a:pt x="187" y="29"/>
                      <a:pt x="375" y="13"/>
                      <a:pt x="564" y="0"/>
                    </a:cubicBezTo>
                    <a:lnTo>
                      <a:pt x="2078" y="21547"/>
                    </a:lnTo>
                    <a:lnTo>
                      <a:pt x="0" y="4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5" name="Arc 824"/>
              <p:cNvSpPr>
                <a:spLocks/>
              </p:cNvSpPr>
              <p:nvPr/>
            </p:nvSpPr>
            <p:spPr bwMode="auto">
              <a:xfrm>
                <a:off x="572" y="3701"/>
                <a:ext cx="67" cy="181"/>
              </a:xfrm>
              <a:custGeom>
                <a:avLst/>
                <a:gdLst>
                  <a:gd name="T0" fmla="*/ 0 w 3541"/>
                  <a:gd name="T1" fmla="*/ 1 h 21386"/>
                  <a:gd name="T2" fmla="*/ 10 w 3541"/>
                  <a:gd name="T3" fmla="*/ 0 h 21386"/>
                  <a:gd name="T4" fmla="*/ 67 w 3541"/>
                  <a:gd name="T5" fmla="*/ 181 h 21386"/>
                  <a:gd name="T6" fmla="*/ 0 60000 65536"/>
                  <a:gd name="T7" fmla="*/ 0 60000 65536"/>
                  <a:gd name="T8" fmla="*/ 0 60000 65536"/>
                </a:gdLst>
                <a:ahLst/>
                <a:cxnLst>
                  <a:cxn ang="T6">
                    <a:pos x="T0" y="T1"/>
                  </a:cxn>
                  <a:cxn ang="T7">
                    <a:pos x="T2" y="T3"/>
                  </a:cxn>
                  <a:cxn ang="T8">
                    <a:pos x="T4" y="T5"/>
                  </a:cxn>
                </a:cxnLst>
                <a:rect l="0" t="0" r="r" b="b"/>
                <a:pathLst>
                  <a:path w="3541" h="21386" fill="none" extrusionOk="0">
                    <a:moveTo>
                      <a:pt x="0" y="78"/>
                    </a:moveTo>
                    <a:cubicBezTo>
                      <a:pt x="169" y="50"/>
                      <a:pt x="338" y="24"/>
                      <a:pt x="508" y="0"/>
                    </a:cubicBezTo>
                  </a:path>
                  <a:path w="3541" h="21386" stroke="0" extrusionOk="0">
                    <a:moveTo>
                      <a:pt x="0" y="78"/>
                    </a:moveTo>
                    <a:cubicBezTo>
                      <a:pt x="169" y="50"/>
                      <a:pt x="338" y="24"/>
                      <a:pt x="508" y="0"/>
                    </a:cubicBezTo>
                    <a:lnTo>
                      <a:pt x="3541" y="21386"/>
                    </a:lnTo>
                    <a:lnTo>
                      <a:pt x="0" y="7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6" name="Arc 825"/>
              <p:cNvSpPr>
                <a:spLocks/>
              </p:cNvSpPr>
              <p:nvPr/>
            </p:nvSpPr>
            <p:spPr bwMode="auto">
              <a:xfrm>
                <a:off x="543" y="3704"/>
                <a:ext cx="96" cy="178"/>
              </a:xfrm>
              <a:custGeom>
                <a:avLst/>
                <a:gdLst>
                  <a:gd name="T0" fmla="*/ 0 w 5053"/>
                  <a:gd name="T1" fmla="*/ 1 h 21119"/>
                  <a:gd name="T2" fmla="*/ 10 w 5053"/>
                  <a:gd name="T3" fmla="*/ 0 h 21119"/>
                  <a:gd name="T4" fmla="*/ 96 w 5053"/>
                  <a:gd name="T5" fmla="*/ 178 h 21119"/>
                  <a:gd name="T6" fmla="*/ 0 60000 65536"/>
                  <a:gd name="T7" fmla="*/ 0 60000 65536"/>
                  <a:gd name="T8" fmla="*/ 0 60000 65536"/>
                </a:gdLst>
                <a:ahLst/>
                <a:cxnLst>
                  <a:cxn ang="T6">
                    <a:pos x="T0" y="T1"/>
                  </a:cxn>
                  <a:cxn ang="T7">
                    <a:pos x="T2" y="T3"/>
                  </a:cxn>
                  <a:cxn ang="T8">
                    <a:pos x="T4" y="T5"/>
                  </a:cxn>
                </a:cxnLst>
                <a:rect l="0" t="0" r="r" b="b"/>
                <a:pathLst>
                  <a:path w="5053" h="21119" fill="none" extrusionOk="0">
                    <a:moveTo>
                      <a:pt x="0" y="118"/>
                    </a:moveTo>
                    <a:cubicBezTo>
                      <a:pt x="173" y="76"/>
                      <a:pt x="346" y="37"/>
                      <a:pt x="520" y="-1"/>
                    </a:cubicBezTo>
                  </a:path>
                  <a:path w="5053" h="21119" stroke="0" extrusionOk="0">
                    <a:moveTo>
                      <a:pt x="0" y="118"/>
                    </a:moveTo>
                    <a:cubicBezTo>
                      <a:pt x="173" y="76"/>
                      <a:pt x="346" y="37"/>
                      <a:pt x="520" y="-1"/>
                    </a:cubicBezTo>
                    <a:lnTo>
                      <a:pt x="5053" y="21119"/>
                    </a:lnTo>
                    <a:lnTo>
                      <a:pt x="0" y="11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7" name="Arc 826"/>
              <p:cNvSpPr>
                <a:spLocks/>
              </p:cNvSpPr>
              <p:nvPr/>
            </p:nvSpPr>
            <p:spPr bwMode="auto">
              <a:xfrm>
                <a:off x="489" y="3711"/>
                <a:ext cx="150" cy="171"/>
              </a:xfrm>
              <a:custGeom>
                <a:avLst/>
                <a:gdLst>
                  <a:gd name="T0" fmla="*/ 0 w 7880"/>
                  <a:gd name="T1" fmla="*/ 2 h 20302"/>
                  <a:gd name="T2" fmla="*/ 10 w 7880"/>
                  <a:gd name="T3" fmla="*/ 0 h 20302"/>
                  <a:gd name="T4" fmla="*/ 150 w 7880"/>
                  <a:gd name="T5" fmla="*/ 171 h 20302"/>
                  <a:gd name="T6" fmla="*/ 0 60000 65536"/>
                  <a:gd name="T7" fmla="*/ 0 60000 65536"/>
                  <a:gd name="T8" fmla="*/ 0 60000 65536"/>
                </a:gdLst>
                <a:ahLst/>
                <a:cxnLst>
                  <a:cxn ang="T6">
                    <a:pos x="T0" y="T1"/>
                  </a:cxn>
                  <a:cxn ang="T7">
                    <a:pos x="T2" y="T3"/>
                  </a:cxn>
                  <a:cxn ang="T8">
                    <a:pos x="T4" y="T5"/>
                  </a:cxn>
                </a:cxnLst>
                <a:rect l="0" t="0" r="r" b="b"/>
                <a:pathLst>
                  <a:path w="7880" h="20302" fill="none" extrusionOk="0">
                    <a:moveTo>
                      <a:pt x="-1" y="190"/>
                    </a:moveTo>
                    <a:cubicBezTo>
                      <a:pt x="167" y="125"/>
                      <a:pt x="335" y="61"/>
                      <a:pt x="504" y="0"/>
                    </a:cubicBezTo>
                  </a:path>
                  <a:path w="7880" h="20302" stroke="0" extrusionOk="0">
                    <a:moveTo>
                      <a:pt x="-1" y="190"/>
                    </a:moveTo>
                    <a:cubicBezTo>
                      <a:pt x="167" y="125"/>
                      <a:pt x="335" y="61"/>
                      <a:pt x="504" y="0"/>
                    </a:cubicBezTo>
                    <a:lnTo>
                      <a:pt x="7880" y="20302"/>
                    </a:lnTo>
                    <a:lnTo>
                      <a:pt x="-1" y="1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8" name="Arc 827"/>
              <p:cNvSpPr>
                <a:spLocks/>
              </p:cNvSpPr>
              <p:nvPr/>
            </p:nvSpPr>
            <p:spPr bwMode="auto">
              <a:xfrm>
                <a:off x="472" y="3716"/>
                <a:ext cx="167" cy="166"/>
              </a:xfrm>
              <a:custGeom>
                <a:avLst/>
                <a:gdLst>
                  <a:gd name="T0" fmla="*/ 0 w 8818"/>
                  <a:gd name="T1" fmla="*/ 0 h 19741"/>
                  <a:gd name="T2" fmla="*/ 1 w 8818"/>
                  <a:gd name="T3" fmla="*/ 0 h 19741"/>
                  <a:gd name="T4" fmla="*/ 167 w 8818"/>
                  <a:gd name="T5" fmla="*/ 166 h 19741"/>
                  <a:gd name="T6" fmla="*/ 0 60000 65536"/>
                  <a:gd name="T7" fmla="*/ 0 60000 65536"/>
                  <a:gd name="T8" fmla="*/ 0 60000 65536"/>
                </a:gdLst>
                <a:ahLst/>
                <a:cxnLst>
                  <a:cxn ang="T6">
                    <a:pos x="T0" y="T1"/>
                  </a:cxn>
                  <a:cxn ang="T7">
                    <a:pos x="T2" y="T3"/>
                  </a:cxn>
                  <a:cxn ang="T8">
                    <a:pos x="T4" y="T5"/>
                  </a:cxn>
                </a:cxnLst>
                <a:rect l="0" t="0" r="r" b="b"/>
                <a:pathLst>
                  <a:path w="8818" h="19741" fill="none" extrusionOk="0">
                    <a:moveTo>
                      <a:pt x="-1" y="22"/>
                    </a:moveTo>
                    <a:cubicBezTo>
                      <a:pt x="17" y="15"/>
                      <a:pt x="34" y="7"/>
                      <a:pt x="51" y="-1"/>
                    </a:cubicBezTo>
                  </a:path>
                  <a:path w="8818" h="19741" stroke="0" extrusionOk="0">
                    <a:moveTo>
                      <a:pt x="-1" y="22"/>
                    </a:moveTo>
                    <a:cubicBezTo>
                      <a:pt x="17" y="15"/>
                      <a:pt x="34" y="7"/>
                      <a:pt x="51" y="-1"/>
                    </a:cubicBezTo>
                    <a:lnTo>
                      <a:pt x="8818" y="19741"/>
                    </a:lnTo>
                    <a:lnTo>
                      <a:pt x="-1" y="2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19" name="Arc 828"/>
              <p:cNvSpPr>
                <a:spLocks/>
              </p:cNvSpPr>
              <p:nvPr/>
            </p:nvSpPr>
            <p:spPr bwMode="auto">
              <a:xfrm>
                <a:off x="463" y="3716"/>
                <a:ext cx="176" cy="166"/>
              </a:xfrm>
              <a:custGeom>
                <a:avLst/>
                <a:gdLst>
                  <a:gd name="T0" fmla="*/ 0 w 9254"/>
                  <a:gd name="T1" fmla="*/ 2 h 19718"/>
                  <a:gd name="T2" fmla="*/ 8 w 9254"/>
                  <a:gd name="T3" fmla="*/ 0 h 19718"/>
                  <a:gd name="T4" fmla="*/ 176 w 9254"/>
                  <a:gd name="T5" fmla="*/ 166 h 19718"/>
                  <a:gd name="T6" fmla="*/ 0 60000 65536"/>
                  <a:gd name="T7" fmla="*/ 0 60000 65536"/>
                  <a:gd name="T8" fmla="*/ 0 60000 65536"/>
                </a:gdLst>
                <a:ahLst/>
                <a:cxnLst>
                  <a:cxn ang="T6">
                    <a:pos x="T0" y="T1"/>
                  </a:cxn>
                  <a:cxn ang="T7">
                    <a:pos x="T2" y="T3"/>
                  </a:cxn>
                  <a:cxn ang="T8">
                    <a:pos x="T4" y="T5"/>
                  </a:cxn>
                </a:cxnLst>
                <a:rect l="0" t="0" r="r" b="b"/>
                <a:pathLst>
                  <a:path w="9254" h="19718" fill="none" extrusionOk="0">
                    <a:moveTo>
                      <a:pt x="-1" y="200"/>
                    </a:moveTo>
                    <a:cubicBezTo>
                      <a:pt x="144" y="132"/>
                      <a:pt x="289" y="65"/>
                      <a:pt x="435" y="-1"/>
                    </a:cubicBezTo>
                  </a:path>
                  <a:path w="9254" h="19718" stroke="0" extrusionOk="0">
                    <a:moveTo>
                      <a:pt x="-1" y="200"/>
                    </a:moveTo>
                    <a:cubicBezTo>
                      <a:pt x="144" y="132"/>
                      <a:pt x="289" y="65"/>
                      <a:pt x="435" y="-1"/>
                    </a:cubicBezTo>
                    <a:lnTo>
                      <a:pt x="9254" y="19718"/>
                    </a:lnTo>
                    <a:lnTo>
                      <a:pt x="-1" y="20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0" name="Arc 829"/>
              <p:cNvSpPr>
                <a:spLocks/>
              </p:cNvSpPr>
              <p:nvPr/>
            </p:nvSpPr>
            <p:spPr bwMode="auto">
              <a:xfrm>
                <a:off x="436" y="3721"/>
                <a:ext cx="203" cy="161"/>
              </a:xfrm>
              <a:custGeom>
                <a:avLst/>
                <a:gdLst>
                  <a:gd name="T0" fmla="*/ 0 w 10701"/>
                  <a:gd name="T1" fmla="*/ 2 h 19021"/>
                  <a:gd name="T2" fmla="*/ 9 w 10701"/>
                  <a:gd name="T3" fmla="*/ 0 h 19021"/>
                  <a:gd name="T4" fmla="*/ 203 w 10701"/>
                  <a:gd name="T5" fmla="*/ 161 h 19021"/>
                  <a:gd name="T6" fmla="*/ 0 60000 65536"/>
                  <a:gd name="T7" fmla="*/ 0 60000 65536"/>
                  <a:gd name="T8" fmla="*/ 0 60000 65536"/>
                </a:gdLst>
                <a:ahLst/>
                <a:cxnLst>
                  <a:cxn ang="T6">
                    <a:pos x="T0" y="T1"/>
                  </a:cxn>
                  <a:cxn ang="T7">
                    <a:pos x="T2" y="T3"/>
                  </a:cxn>
                  <a:cxn ang="T8">
                    <a:pos x="T4" y="T5"/>
                  </a:cxn>
                </a:cxnLst>
                <a:rect l="0" t="0" r="r" b="b"/>
                <a:pathLst>
                  <a:path w="10701" h="19021" fill="none" extrusionOk="0">
                    <a:moveTo>
                      <a:pt x="0" y="258"/>
                    </a:moveTo>
                    <a:cubicBezTo>
                      <a:pt x="154" y="170"/>
                      <a:pt x="309" y="84"/>
                      <a:pt x="465" y="-1"/>
                    </a:cubicBezTo>
                  </a:path>
                  <a:path w="10701" h="19021" stroke="0" extrusionOk="0">
                    <a:moveTo>
                      <a:pt x="0" y="258"/>
                    </a:moveTo>
                    <a:cubicBezTo>
                      <a:pt x="154" y="170"/>
                      <a:pt x="309" y="84"/>
                      <a:pt x="465" y="-1"/>
                    </a:cubicBezTo>
                    <a:lnTo>
                      <a:pt x="10701" y="19021"/>
                    </a:lnTo>
                    <a:lnTo>
                      <a:pt x="0" y="25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1" name="Arc 830"/>
              <p:cNvSpPr>
                <a:spLocks/>
              </p:cNvSpPr>
              <p:nvPr/>
            </p:nvSpPr>
            <p:spPr bwMode="auto">
              <a:xfrm>
                <a:off x="409" y="3728"/>
                <a:ext cx="230" cy="154"/>
              </a:xfrm>
              <a:custGeom>
                <a:avLst/>
                <a:gdLst>
                  <a:gd name="T0" fmla="*/ 0 w 12081"/>
                  <a:gd name="T1" fmla="*/ 2 h 18193"/>
                  <a:gd name="T2" fmla="*/ 8 w 12081"/>
                  <a:gd name="T3" fmla="*/ 0 h 18193"/>
                  <a:gd name="T4" fmla="*/ 230 w 12081"/>
                  <a:gd name="T5" fmla="*/ 154 h 18193"/>
                  <a:gd name="T6" fmla="*/ 0 60000 65536"/>
                  <a:gd name="T7" fmla="*/ 0 60000 65536"/>
                  <a:gd name="T8" fmla="*/ 0 60000 65536"/>
                </a:gdLst>
                <a:ahLst/>
                <a:cxnLst>
                  <a:cxn ang="T6">
                    <a:pos x="T0" y="T1"/>
                  </a:cxn>
                  <a:cxn ang="T7">
                    <a:pos x="T2" y="T3"/>
                  </a:cxn>
                  <a:cxn ang="T8">
                    <a:pos x="T4" y="T5"/>
                  </a:cxn>
                </a:cxnLst>
                <a:rect l="0" t="0" r="r" b="b"/>
                <a:pathLst>
                  <a:path w="12081" h="18193" fill="none" extrusionOk="0">
                    <a:moveTo>
                      <a:pt x="0" y="287"/>
                    </a:moveTo>
                    <a:cubicBezTo>
                      <a:pt x="144" y="189"/>
                      <a:pt x="290" y="93"/>
                      <a:pt x="437" y="-1"/>
                    </a:cubicBezTo>
                  </a:path>
                  <a:path w="12081" h="18193" stroke="0" extrusionOk="0">
                    <a:moveTo>
                      <a:pt x="0" y="287"/>
                    </a:moveTo>
                    <a:cubicBezTo>
                      <a:pt x="144" y="189"/>
                      <a:pt x="290" y="93"/>
                      <a:pt x="437" y="-1"/>
                    </a:cubicBezTo>
                    <a:lnTo>
                      <a:pt x="12081" y="18193"/>
                    </a:lnTo>
                    <a:lnTo>
                      <a:pt x="0" y="28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2" name="Arc 831"/>
              <p:cNvSpPr>
                <a:spLocks/>
              </p:cNvSpPr>
              <p:nvPr/>
            </p:nvSpPr>
            <p:spPr bwMode="auto">
              <a:xfrm>
                <a:off x="383" y="3736"/>
                <a:ext cx="256" cy="146"/>
              </a:xfrm>
              <a:custGeom>
                <a:avLst/>
                <a:gdLst>
                  <a:gd name="T0" fmla="*/ 0 w 13475"/>
                  <a:gd name="T1" fmla="*/ 3 h 17237"/>
                  <a:gd name="T2" fmla="*/ 9 w 13475"/>
                  <a:gd name="T3" fmla="*/ 0 h 17237"/>
                  <a:gd name="T4" fmla="*/ 256 w 13475"/>
                  <a:gd name="T5" fmla="*/ 146 h 17237"/>
                  <a:gd name="T6" fmla="*/ 0 60000 65536"/>
                  <a:gd name="T7" fmla="*/ 0 60000 65536"/>
                  <a:gd name="T8" fmla="*/ 0 60000 65536"/>
                </a:gdLst>
                <a:ahLst/>
                <a:cxnLst>
                  <a:cxn ang="T6">
                    <a:pos x="T0" y="T1"/>
                  </a:cxn>
                  <a:cxn ang="T7">
                    <a:pos x="T2" y="T3"/>
                  </a:cxn>
                  <a:cxn ang="T8">
                    <a:pos x="T4" y="T5"/>
                  </a:cxn>
                </a:cxnLst>
                <a:rect l="0" t="0" r="r" b="b"/>
                <a:pathLst>
                  <a:path w="13475" h="17237" fill="none" extrusionOk="0">
                    <a:moveTo>
                      <a:pt x="0" y="355"/>
                    </a:moveTo>
                    <a:cubicBezTo>
                      <a:pt x="151" y="234"/>
                      <a:pt x="303" y="116"/>
                      <a:pt x="457" y="-1"/>
                    </a:cubicBezTo>
                  </a:path>
                  <a:path w="13475" h="17237" stroke="0" extrusionOk="0">
                    <a:moveTo>
                      <a:pt x="0" y="355"/>
                    </a:moveTo>
                    <a:cubicBezTo>
                      <a:pt x="151" y="234"/>
                      <a:pt x="303" y="116"/>
                      <a:pt x="457" y="-1"/>
                    </a:cubicBezTo>
                    <a:lnTo>
                      <a:pt x="13475" y="17237"/>
                    </a:lnTo>
                    <a:lnTo>
                      <a:pt x="0" y="35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3" name="Arc 832"/>
              <p:cNvSpPr>
                <a:spLocks/>
              </p:cNvSpPr>
              <p:nvPr/>
            </p:nvSpPr>
            <p:spPr bwMode="auto">
              <a:xfrm>
                <a:off x="360" y="3745"/>
                <a:ext cx="279" cy="137"/>
              </a:xfrm>
              <a:custGeom>
                <a:avLst/>
                <a:gdLst>
                  <a:gd name="T0" fmla="*/ 0 w 14675"/>
                  <a:gd name="T1" fmla="*/ 3 h 16238"/>
                  <a:gd name="T2" fmla="*/ 8 w 14675"/>
                  <a:gd name="T3" fmla="*/ 0 h 16238"/>
                  <a:gd name="T4" fmla="*/ 279 w 14675"/>
                  <a:gd name="T5" fmla="*/ 137 h 16238"/>
                  <a:gd name="T6" fmla="*/ 0 60000 65536"/>
                  <a:gd name="T7" fmla="*/ 0 60000 65536"/>
                  <a:gd name="T8" fmla="*/ 0 60000 65536"/>
                </a:gdLst>
                <a:ahLst/>
                <a:cxnLst>
                  <a:cxn ang="T6">
                    <a:pos x="T0" y="T1"/>
                  </a:cxn>
                  <a:cxn ang="T7">
                    <a:pos x="T2" y="T3"/>
                  </a:cxn>
                  <a:cxn ang="T8">
                    <a:pos x="T4" y="T5"/>
                  </a:cxn>
                </a:cxnLst>
                <a:rect l="0" t="0" r="r" b="b"/>
                <a:pathLst>
                  <a:path w="14675" h="16238" fill="none" extrusionOk="0">
                    <a:moveTo>
                      <a:pt x="-1" y="388"/>
                    </a:moveTo>
                    <a:cubicBezTo>
                      <a:pt x="141" y="257"/>
                      <a:pt x="285" y="127"/>
                      <a:pt x="431" y="0"/>
                    </a:cubicBezTo>
                  </a:path>
                  <a:path w="14675" h="16238" stroke="0" extrusionOk="0">
                    <a:moveTo>
                      <a:pt x="-1" y="388"/>
                    </a:moveTo>
                    <a:cubicBezTo>
                      <a:pt x="141" y="257"/>
                      <a:pt x="285" y="127"/>
                      <a:pt x="431" y="0"/>
                    </a:cubicBezTo>
                    <a:lnTo>
                      <a:pt x="14675" y="16238"/>
                    </a:lnTo>
                    <a:lnTo>
                      <a:pt x="-1" y="38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4" name="Arc 833"/>
              <p:cNvSpPr>
                <a:spLocks/>
              </p:cNvSpPr>
              <p:nvPr/>
            </p:nvSpPr>
            <p:spPr bwMode="auto">
              <a:xfrm>
                <a:off x="339" y="3755"/>
                <a:ext cx="300" cy="127"/>
              </a:xfrm>
              <a:custGeom>
                <a:avLst/>
                <a:gdLst>
                  <a:gd name="T0" fmla="*/ 0 w 15810"/>
                  <a:gd name="T1" fmla="*/ 3 h 15104"/>
                  <a:gd name="T2" fmla="*/ 7 w 15810"/>
                  <a:gd name="T3" fmla="*/ 0 h 15104"/>
                  <a:gd name="T4" fmla="*/ 300 w 15810"/>
                  <a:gd name="T5" fmla="*/ 127 h 15104"/>
                  <a:gd name="T6" fmla="*/ 0 60000 65536"/>
                  <a:gd name="T7" fmla="*/ 0 60000 65536"/>
                  <a:gd name="T8" fmla="*/ 0 60000 65536"/>
                </a:gdLst>
                <a:ahLst/>
                <a:cxnLst>
                  <a:cxn ang="T6">
                    <a:pos x="T0" y="T1"/>
                  </a:cxn>
                  <a:cxn ang="T7">
                    <a:pos x="T2" y="T3"/>
                  </a:cxn>
                  <a:cxn ang="T8">
                    <a:pos x="T4" y="T5"/>
                  </a:cxn>
                </a:cxnLst>
                <a:rect l="0" t="0" r="r" b="b"/>
                <a:pathLst>
                  <a:path w="15810" h="15104" fill="none" extrusionOk="0">
                    <a:moveTo>
                      <a:pt x="0" y="386"/>
                    </a:moveTo>
                    <a:cubicBezTo>
                      <a:pt x="121" y="255"/>
                      <a:pt x="244" y="127"/>
                      <a:pt x="368" y="-1"/>
                    </a:cubicBezTo>
                  </a:path>
                  <a:path w="15810" h="15104" stroke="0" extrusionOk="0">
                    <a:moveTo>
                      <a:pt x="0" y="386"/>
                    </a:moveTo>
                    <a:cubicBezTo>
                      <a:pt x="121" y="255"/>
                      <a:pt x="244" y="127"/>
                      <a:pt x="368" y="-1"/>
                    </a:cubicBezTo>
                    <a:lnTo>
                      <a:pt x="15810" y="15104"/>
                    </a:lnTo>
                    <a:lnTo>
                      <a:pt x="0" y="38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5" name="Arc 834"/>
              <p:cNvSpPr>
                <a:spLocks/>
              </p:cNvSpPr>
              <p:nvPr/>
            </p:nvSpPr>
            <p:spPr bwMode="auto">
              <a:xfrm>
                <a:off x="316" y="3766"/>
                <a:ext cx="323" cy="116"/>
              </a:xfrm>
              <a:custGeom>
                <a:avLst/>
                <a:gdLst>
                  <a:gd name="T0" fmla="*/ 0 w 17014"/>
                  <a:gd name="T1" fmla="*/ 4 h 13779"/>
                  <a:gd name="T2" fmla="*/ 7 w 17014"/>
                  <a:gd name="T3" fmla="*/ 0 h 13779"/>
                  <a:gd name="T4" fmla="*/ 323 w 17014"/>
                  <a:gd name="T5" fmla="*/ 116 h 13779"/>
                  <a:gd name="T6" fmla="*/ 0 60000 65536"/>
                  <a:gd name="T7" fmla="*/ 0 60000 65536"/>
                  <a:gd name="T8" fmla="*/ 0 60000 65536"/>
                </a:gdLst>
                <a:ahLst/>
                <a:cxnLst>
                  <a:cxn ang="T6">
                    <a:pos x="T0" y="T1"/>
                  </a:cxn>
                  <a:cxn ang="T7">
                    <a:pos x="T2" y="T3"/>
                  </a:cxn>
                  <a:cxn ang="T8">
                    <a:pos x="T4" y="T5"/>
                  </a:cxn>
                </a:cxnLst>
                <a:rect l="0" t="0" r="r" b="b"/>
                <a:pathLst>
                  <a:path w="17014" h="13779" fill="none" extrusionOk="0">
                    <a:moveTo>
                      <a:pt x="0" y="471"/>
                    </a:moveTo>
                    <a:cubicBezTo>
                      <a:pt x="124" y="312"/>
                      <a:pt x="251" y="155"/>
                      <a:pt x="379" y="-1"/>
                    </a:cubicBezTo>
                  </a:path>
                  <a:path w="17014" h="13779" stroke="0" extrusionOk="0">
                    <a:moveTo>
                      <a:pt x="0" y="471"/>
                    </a:moveTo>
                    <a:cubicBezTo>
                      <a:pt x="124" y="312"/>
                      <a:pt x="251" y="155"/>
                      <a:pt x="379" y="-1"/>
                    </a:cubicBezTo>
                    <a:lnTo>
                      <a:pt x="17014" y="13779"/>
                    </a:lnTo>
                    <a:lnTo>
                      <a:pt x="0" y="47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6" name="Arc 835"/>
              <p:cNvSpPr>
                <a:spLocks/>
              </p:cNvSpPr>
              <p:nvPr/>
            </p:nvSpPr>
            <p:spPr bwMode="auto">
              <a:xfrm>
                <a:off x="294" y="3778"/>
                <a:ext cx="345" cy="104"/>
              </a:xfrm>
              <a:custGeom>
                <a:avLst/>
                <a:gdLst>
                  <a:gd name="T0" fmla="*/ 0 w 18153"/>
                  <a:gd name="T1" fmla="*/ 5 h 12273"/>
                  <a:gd name="T2" fmla="*/ 7 w 18153"/>
                  <a:gd name="T3" fmla="*/ 0 h 12273"/>
                  <a:gd name="T4" fmla="*/ 345 w 18153"/>
                  <a:gd name="T5" fmla="*/ 104 h 12273"/>
                  <a:gd name="T6" fmla="*/ 0 60000 65536"/>
                  <a:gd name="T7" fmla="*/ 0 60000 65536"/>
                  <a:gd name="T8" fmla="*/ 0 60000 65536"/>
                </a:gdLst>
                <a:ahLst/>
                <a:cxnLst>
                  <a:cxn ang="T6">
                    <a:pos x="T0" y="T1"/>
                  </a:cxn>
                  <a:cxn ang="T7">
                    <a:pos x="T2" y="T3"/>
                  </a:cxn>
                  <a:cxn ang="T8">
                    <a:pos x="T4" y="T5"/>
                  </a:cxn>
                </a:cxnLst>
                <a:rect l="0" t="0" r="r" b="b"/>
                <a:pathLst>
                  <a:path w="18153" h="12273" fill="none" extrusionOk="0">
                    <a:moveTo>
                      <a:pt x="0" y="567"/>
                    </a:moveTo>
                    <a:cubicBezTo>
                      <a:pt x="123" y="376"/>
                      <a:pt x="249" y="187"/>
                      <a:pt x="378" y="0"/>
                    </a:cubicBezTo>
                  </a:path>
                  <a:path w="18153" h="12273" stroke="0" extrusionOk="0">
                    <a:moveTo>
                      <a:pt x="0" y="567"/>
                    </a:moveTo>
                    <a:cubicBezTo>
                      <a:pt x="123" y="376"/>
                      <a:pt x="249" y="187"/>
                      <a:pt x="378" y="0"/>
                    </a:cubicBezTo>
                    <a:lnTo>
                      <a:pt x="18153" y="12273"/>
                    </a:lnTo>
                    <a:lnTo>
                      <a:pt x="0" y="56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7" name="Arc 836"/>
              <p:cNvSpPr>
                <a:spLocks/>
              </p:cNvSpPr>
              <p:nvPr/>
            </p:nvSpPr>
            <p:spPr bwMode="auto">
              <a:xfrm>
                <a:off x="276" y="3792"/>
                <a:ext cx="363" cy="90"/>
              </a:xfrm>
              <a:custGeom>
                <a:avLst/>
                <a:gdLst>
                  <a:gd name="T0" fmla="*/ 0 w 19094"/>
                  <a:gd name="T1" fmla="*/ 4 h 10569"/>
                  <a:gd name="T2" fmla="*/ 5 w 19094"/>
                  <a:gd name="T3" fmla="*/ 0 h 10569"/>
                  <a:gd name="T4" fmla="*/ 363 w 19094"/>
                  <a:gd name="T5" fmla="*/ 90 h 10569"/>
                  <a:gd name="T6" fmla="*/ 0 60000 65536"/>
                  <a:gd name="T7" fmla="*/ 0 60000 65536"/>
                  <a:gd name="T8" fmla="*/ 0 60000 65536"/>
                </a:gdLst>
                <a:ahLst/>
                <a:cxnLst>
                  <a:cxn ang="T6">
                    <a:pos x="T0" y="T1"/>
                  </a:cxn>
                  <a:cxn ang="T7">
                    <a:pos x="T2" y="T3"/>
                  </a:cxn>
                  <a:cxn ang="T8">
                    <a:pos x="T4" y="T5"/>
                  </a:cxn>
                </a:cxnLst>
                <a:rect l="0" t="0" r="r" b="b"/>
                <a:pathLst>
                  <a:path w="19094" h="10569" fill="none" extrusionOk="0">
                    <a:moveTo>
                      <a:pt x="0" y="470"/>
                    </a:moveTo>
                    <a:cubicBezTo>
                      <a:pt x="83" y="312"/>
                      <a:pt x="168" y="155"/>
                      <a:pt x="256" y="0"/>
                    </a:cubicBezTo>
                  </a:path>
                  <a:path w="19094" h="10569" stroke="0" extrusionOk="0">
                    <a:moveTo>
                      <a:pt x="0" y="470"/>
                    </a:moveTo>
                    <a:cubicBezTo>
                      <a:pt x="83" y="312"/>
                      <a:pt x="168" y="155"/>
                      <a:pt x="256" y="0"/>
                    </a:cubicBezTo>
                    <a:lnTo>
                      <a:pt x="19094" y="10569"/>
                    </a:lnTo>
                    <a:lnTo>
                      <a:pt x="0" y="47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8" name="Arc 837"/>
              <p:cNvSpPr>
                <a:spLocks/>
              </p:cNvSpPr>
              <p:nvPr/>
            </p:nvSpPr>
            <p:spPr bwMode="auto">
              <a:xfrm>
                <a:off x="260" y="3807"/>
                <a:ext cx="379" cy="75"/>
              </a:xfrm>
              <a:custGeom>
                <a:avLst/>
                <a:gdLst>
                  <a:gd name="T0" fmla="*/ 0 w 19945"/>
                  <a:gd name="T1" fmla="*/ 5 h 8861"/>
                  <a:gd name="T2" fmla="*/ 5 w 19945"/>
                  <a:gd name="T3" fmla="*/ 0 h 8861"/>
                  <a:gd name="T4" fmla="*/ 379 w 19945"/>
                  <a:gd name="T5" fmla="*/ 75 h 8861"/>
                  <a:gd name="T6" fmla="*/ 0 60000 65536"/>
                  <a:gd name="T7" fmla="*/ 0 60000 65536"/>
                  <a:gd name="T8" fmla="*/ 0 60000 65536"/>
                </a:gdLst>
                <a:ahLst/>
                <a:cxnLst>
                  <a:cxn ang="T6">
                    <a:pos x="T0" y="T1"/>
                  </a:cxn>
                  <a:cxn ang="T7">
                    <a:pos x="T2" y="T3"/>
                  </a:cxn>
                  <a:cxn ang="T8">
                    <a:pos x="T4" y="T5"/>
                  </a:cxn>
                </a:cxnLst>
                <a:rect l="0" t="0" r="r" b="b"/>
                <a:pathLst>
                  <a:path w="19945" h="8861" fill="none" extrusionOk="0">
                    <a:moveTo>
                      <a:pt x="0" y="568"/>
                    </a:moveTo>
                    <a:cubicBezTo>
                      <a:pt x="79" y="377"/>
                      <a:pt x="161" y="188"/>
                      <a:pt x="246" y="0"/>
                    </a:cubicBezTo>
                  </a:path>
                  <a:path w="19945" h="8861" stroke="0" extrusionOk="0">
                    <a:moveTo>
                      <a:pt x="0" y="568"/>
                    </a:moveTo>
                    <a:cubicBezTo>
                      <a:pt x="79" y="377"/>
                      <a:pt x="161" y="188"/>
                      <a:pt x="246" y="0"/>
                    </a:cubicBezTo>
                    <a:lnTo>
                      <a:pt x="19945" y="8861"/>
                    </a:lnTo>
                    <a:lnTo>
                      <a:pt x="0" y="568"/>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29" name="Arc 838"/>
              <p:cNvSpPr>
                <a:spLocks/>
              </p:cNvSpPr>
              <p:nvPr/>
            </p:nvSpPr>
            <p:spPr bwMode="auto">
              <a:xfrm>
                <a:off x="248" y="3822"/>
                <a:ext cx="391" cy="60"/>
              </a:xfrm>
              <a:custGeom>
                <a:avLst/>
                <a:gdLst>
                  <a:gd name="T0" fmla="*/ 0 w 20535"/>
                  <a:gd name="T1" fmla="*/ 3 h 7076"/>
                  <a:gd name="T2" fmla="*/ 2 w 20535"/>
                  <a:gd name="T3" fmla="*/ 0 h 7076"/>
                  <a:gd name="T4" fmla="*/ 391 w 20535"/>
                  <a:gd name="T5" fmla="*/ 60 h 7076"/>
                  <a:gd name="T6" fmla="*/ 0 60000 65536"/>
                  <a:gd name="T7" fmla="*/ 0 60000 65536"/>
                  <a:gd name="T8" fmla="*/ 0 60000 65536"/>
                </a:gdLst>
                <a:ahLst/>
                <a:cxnLst>
                  <a:cxn ang="T6">
                    <a:pos x="T0" y="T1"/>
                  </a:cxn>
                  <a:cxn ang="T7">
                    <a:pos x="T2" y="T3"/>
                  </a:cxn>
                  <a:cxn ang="T8">
                    <a:pos x="T4" y="T5"/>
                  </a:cxn>
                </a:cxnLst>
                <a:rect l="0" t="0" r="r" b="b"/>
                <a:pathLst>
                  <a:path w="20535" h="7076" fill="none" extrusionOk="0">
                    <a:moveTo>
                      <a:pt x="0" y="377"/>
                    </a:moveTo>
                    <a:cubicBezTo>
                      <a:pt x="41" y="250"/>
                      <a:pt x="83" y="125"/>
                      <a:pt x="126" y="-1"/>
                    </a:cubicBezTo>
                  </a:path>
                  <a:path w="20535" h="7076" stroke="0" extrusionOk="0">
                    <a:moveTo>
                      <a:pt x="0" y="377"/>
                    </a:moveTo>
                    <a:cubicBezTo>
                      <a:pt x="41" y="250"/>
                      <a:pt x="83" y="125"/>
                      <a:pt x="126" y="-1"/>
                    </a:cubicBezTo>
                    <a:lnTo>
                      <a:pt x="20535" y="7076"/>
                    </a:lnTo>
                    <a:lnTo>
                      <a:pt x="0" y="37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30" name="Arc 839"/>
              <p:cNvSpPr>
                <a:spLocks/>
              </p:cNvSpPr>
              <p:nvPr/>
            </p:nvSpPr>
            <p:spPr bwMode="auto">
              <a:xfrm>
                <a:off x="247" y="3825"/>
                <a:ext cx="392" cy="57"/>
              </a:xfrm>
              <a:custGeom>
                <a:avLst/>
                <a:gdLst>
                  <a:gd name="T0" fmla="*/ 0 w 20596"/>
                  <a:gd name="T1" fmla="*/ 2 h 6699"/>
                  <a:gd name="T2" fmla="*/ 1 w 20596"/>
                  <a:gd name="T3" fmla="*/ 0 h 6699"/>
                  <a:gd name="T4" fmla="*/ 392 w 20596"/>
                  <a:gd name="T5" fmla="*/ 57 h 6699"/>
                  <a:gd name="T6" fmla="*/ 0 60000 65536"/>
                  <a:gd name="T7" fmla="*/ 0 60000 65536"/>
                  <a:gd name="T8" fmla="*/ 0 60000 65536"/>
                </a:gdLst>
                <a:ahLst/>
                <a:cxnLst>
                  <a:cxn ang="T6">
                    <a:pos x="T0" y="T1"/>
                  </a:cxn>
                  <a:cxn ang="T7">
                    <a:pos x="T2" y="T3"/>
                  </a:cxn>
                  <a:cxn ang="T8">
                    <a:pos x="T4" y="T5"/>
                  </a:cxn>
                </a:cxnLst>
                <a:rect l="0" t="0" r="r" b="b"/>
                <a:pathLst>
                  <a:path w="20596" h="6699" fill="none" extrusionOk="0">
                    <a:moveTo>
                      <a:pt x="0" y="190"/>
                    </a:moveTo>
                    <a:cubicBezTo>
                      <a:pt x="20" y="126"/>
                      <a:pt x="40" y="63"/>
                      <a:pt x="61" y="0"/>
                    </a:cubicBezTo>
                  </a:path>
                  <a:path w="20596" h="6699" stroke="0" extrusionOk="0">
                    <a:moveTo>
                      <a:pt x="0" y="190"/>
                    </a:moveTo>
                    <a:cubicBezTo>
                      <a:pt x="20" y="126"/>
                      <a:pt x="40" y="63"/>
                      <a:pt x="61" y="0"/>
                    </a:cubicBezTo>
                    <a:lnTo>
                      <a:pt x="20596" y="6699"/>
                    </a:lnTo>
                    <a:lnTo>
                      <a:pt x="0" y="1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31" name="Arc 840"/>
              <p:cNvSpPr>
                <a:spLocks/>
              </p:cNvSpPr>
              <p:nvPr/>
            </p:nvSpPr>
            <p:spPr bwMode="auto">
              <a:xfrm>
                <a:off x="238" y="3839"/>
                <a:ext cx="401" cy="43"/>
              </a:xfrm>
              <a:custGeom>
                <a:avLst/>
                <a:gdLst>
                  <a:gd name="T0" fmla="*/ 0 w 21138"/>
                  <a:gd name="T1" fmla="*/ 6 h 5098"/>
                  <a:gd name="T2" fmla="*/ 3 w 21138"/>
                  <a:gd name="T3" fmla="*/ 0 h 5098"/>
                  <a:gd name="T4" fmla="*/ 401 w 21138"/>
                  <a:gd name="T5" fmla="*/ 43 h 5098"/>
                  <a:gd name="T6" fmla="*/ 0 60000 65536"/>
                  <a:gd name="T7" fmla="*/ 0 60000 65536"/>
                  <a:gd name="T8" fmla="*/ 0 60000 65536"/>
                </a:gdLst>
                <a:ahLst/>
                <a:cxnLst>
                  <a:cxn ang="T6">
                    <a:pos x="T0" y="T1"/>
                  </a:cxn>
                  <a:cxn ang="T7">
                    <a:pos x="T2" y="T3"/>
                  </a:cxn>
                  <a:cxn ang="T8">
                    <a:pos x="T4" y="T5"/>
                  </a:cxn>
                </a:cxnLst>
                <a:rect l="0" t="0" r="r" b="b"/>
                <a:pathLst>
                  <a:path w="21138" h="5098" fill="none" extrusionOk="0">
                    <a:moveTo>
                      <a:pt x="-1" y="655"/>
                    </a:moveTo>
                    <a:cubicBezTo>
                      <a:pt x="45" y="436"/>
                      <a:pt x="95" y="217"/>
                      <a:pt x="148" y="0"/>
                    </a:cubicBezTo>
                  </a:path>
                  <a:path w="21138" h="5098" stroke="0" extrusionOk="0">
                    <a:moveTo>
                      <a:pt x="-1" y="655"/>
                    </a:moveTo>
                    <a:cubicBezTo>
                      <a:pt x="45" y="436"/>
                      <a:pt x="95" y="217"/>
                      <a:pt x="148" y="0"/>
                    </a:cubicBezTo>
                    <a:lnTo>
                      <a:pt x="21138" y="5098"/>
                    </a:lnTo>
                    <a:lnTo>
                      <a:pt x="-1" y="65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32" name="Arc 841"/>
              <p:cNvSpPr>
                <a:spLocks/>
              </p:cNvSpPr>
              <p:nvPr/>
            </p:nvSpPr>
            <p:spPr bwMode="auto">
              <a:xfrm>
                <a:off x="230" y="3857"/>
                <a:ext cx="409" cy="25"/>
              </a:xfrm>
              <a:custGeom>
                <a:avLst/>
                <a:gdLst>
                  <a:gd name="T0" fmla="*/ 0 w 21481"/>
                  <a:gd name="T1" fmla="*/ 6 h 2931"/>
                  <a:gd name="T2" fmla="*/ 2 w 21481"/>
                  <a:gd name="T3" fmla="*/ 0 h 2931"/>
                  <a:gd name="T4" fmla="*/ 409 w 21481"/>
                  <a:gd name="T5" fmla="*/ 25 h 2931"/>
                  <a:gd name="T6" fmla="*/ 0 60000 65536"/>
                  <a:gd name="T7" fmla="*/ 0 60000 65536"/>
                  <a:gd name="T8" fmla="*/ 0 60000 65536"/>
                </a:gdLst>
                <a:ahLst/>
                <a:cxnLst>
                  <a:cxn ang="T6">
                    <a:pos x="T0" y="T1"/>
                  </a:cxn>
                  <a:cxn ang="T7">
                    <a:pos x="T2" y="T3"/>
                  </a:cxn>
                  <a:cxn ang="T8">
                    <a:pos x="T4" y="T5"/>
                  </a:cxn>
                </a:cxnLst>
                <a:rect l="0" t="0" r="r" b="b"/>
                <a:pathLst>
                  <a:path w="21481" h="2931" fill="none" extrusionOk="0">
                    <a:moveTo>
                      <a:pt x="-1" y="666"/>
                    </a:moveTo>
                    <a:cubicBezTo>
                      <a:pt x="23" y="444"/>
                      <a:pt x="50" y="221"/>
                      <a:pt x="80" y="-1"/>
                    </a:cubicBezTo>
                  </a:path>
                  <a:path w="21481" h="2931" stroke="0" extrusionOk="0">
                    <a:moveTo>
                      <a:pt x="-1" y="666"/>
                    </a:moveTo>
                    <a:cubicBezTo>
                      <a:pt x="23" y="444"/>
                      <a:pt x="50" y="221"/>
                      <a:pt x="80" y="-1"/>
                    </a:cubicBezTo>
                    <a:lnTo>
                      <a:pt x="21481" y="2931"/>
                    </a:lnTo>
                    <a:lnTo>
                      <a:pt x="-1" y="66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33" name="Arc 842"/>
              <p:cNvSpPr>
                <a:spLocks/>
              </p:cNvSpPr>
              <p:nvPr/>
            </p:nvSpPr>
            <p:spPr bwMode="auto">
              <a:xfrm>
                <a:off x="228" y="3875"/>
                <a:ext cx="411" cy="7"/>
              </a:xfrm>
              <a:custGeom>
                <a:avLst/>
                <a:gdLst>
                  <a:gd name="T0" fmla="*/ 0 w 21600"/>
                  <a:gd name="T1" fmla="*/ 6 h 851"/>
                  <a:gd name="T2" fmla="*/ 0 w 21600"/>
                  <a:gd name="T3" fmla="*/ 0 h 851"/>
                  <a:gd name="T4" fmla="*/ 411 w 21600"/>
                  <a:gd name="T5" fmla="*/ 7 h 851"/>
                  <a:gd name="T6" fmla="*/ 0 60000 65536"/>
                  <a:gd name="T7" fmla="*/ 0 60000 65536"/>
                  <a:gd name="T8" fmla="*/ 0 60000 65536"/>
                </a:gdLst>
                <a:ahLst/>
                <a:cxnLst>
                  <a:cxn ang="T6">
                    <a:pos x="T0" y="T1"/>
                  </a:cxn>
                  <a:cxn ang="T7">
                    <a:pos x="T2" y="T3"/>
                  </a:cxn>
                  <a:cxn ang="T8">
                    <a:pos x="T4" y="T5"/>
                  </a:cxn>
                </a:cxnLst>
                <a:rect l="0" t="0" r="r" b="b"/>
                <a:pathLst>
                  <a:path w="21600" h="851" fill="none" extrusionOk="0">
                    <a:moveTo>
                      <a:pt x="0" y="756"/>
                    </a:moveTo>
                    <a:cubicBezTo>
                      <a:pt x="1" y="503"/>
                      <a:pt x="6" y="251"/>
                      <a:pt x="16" y="-1"/>
                    </a:cubicBezTo>
                  </a:path>
                  <a:path w="21600" h="851" stroke="0" extrusionOk="0">
                    <a:moveTo>
                      <a:pt x="0" y="756"/>
                    </a:moveTo>
                    <a:cubicBezTo>
                      <a:pt x="1" y="503"/>
                      <a:pt x="6" y="251"/>
                      <a:pt x="16" y="-1"/>
                    </a:cubicBezTo>
                    <a:lnTo>
                      <a:pt x="21600" y="851"/>
                    </a:lnTo>
                    <a:lnTo>
                      <a:pt x="0" y="75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334" name="Trait 843"/>
              <p:cNvSpPr>
                <a:spLocks noChangeShapeType="1"/>
              </p:cNvSpPr>
              <p:nvPr/>
            </p:nvSpPr>
            <p:spPr bwMode="auto">
              <a:xfrm>
                <a:off x="294" y="3800"/>
                <a:ext cx="0" cy="76"/>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35" name="Trait 844"/>
              <p:cNvSpPr>
                <a:spLocks noChangeShapeType="1"/>
              </p:cNvSpPr>
              <p:nvPr/>
            </p:nvSpPr>
            <p:spPr bwMode="auto">
              <a:xfrm>
                <a:off x="363" y="3757"/>
                <a:ext cx="0" cy="119"/>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36" name="Trait 845"/>
              <p:cNvSpPr>
                <a:spLocks noChangeShapeType="1"/>
              </p:cNvSpPr>
              <p:nvPr/>
            </p:nvSpPr>
            <p:spPr bwMode="auto">
              <a:xfrm>
                <a:off x="431" y="3726"/>
                <a:ext cx="0" cy="150"/>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37" name="Trait 846"/>
              <p:cNvSpPr>
                <a:spLocks noChangeShapeType="1"/>
              </p:cNvSpPr>
              <p:nvPr/>
            </p:nvSpPr>
            <p:spPr bwMode="auto">
              <a:xfrm flipH="1">
                <a:off x="495" y="3714"/>
                <a:ext cx="4" cy="162"/>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38" name="Trait 847"/>
              <p:cNvSpPr>
                <a:spLocks noChangeShapeType="1"/>
              </p:cNvSpPr>
              <p:nvPr/>
            </p:nvSpPr>
            <p:spPr bwMode="auto">
              <a:xfrm>
                <a:off x="568" y="3711"/>
                <a:ext cx="0" cy="165"/>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39" name="Trait 848"/>
              <p:cNvSpPr>
                <a:spLocks noChangeShapeType="1"/>
              </p:cNvSpPr>
              <p:nvPr/>
            </p:nvSpPr>
            <p:spPr bwMode="auto">
              <a:xfrm>
                <a:off x="635" y="3769"/>
                <a:ext cx="0" cy="107"/>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40" name="Trait 849"/>
              <p:cNvSpPr>
                <a:spLocks noChangeShapeType="1"/>
              </p:cNvSpPr>
              <p:nvPr/>
            </p:nvSpPr>
            <p:spPr bwMode="auto">
              <a:xfrm flipH="1">
                <a:off x="700" y="3843"/>
                <a:ext cx="4" cy="33"/>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41" name="Trait 850"/>
              <p:cNvSpPr>
                <a:spLocks noChangeShapeType="1"/>
              </p:cNvSpPr>
              <p:nvPr/>
            </p:nvSpPr>
            <p:spPr bwMode="auto">
              <a:xfrm>
                <a:off x="772" y="3867"/>
                <a:ext cx="0" cy="13"/>
              </a:xfrm>
              <a:prstGeom prst="line">
                <a:avLst/>
              </a:prstGeom>
              <a:noFill/>
              <a:ln w="12700">
                <a:solidFill>
                  <a:srgbClr val="0000FF"/>
                </a:solidFill>
                <a:round/>
                <a:headEnd type="oval" w="sm" len="sm"/>
                <a:tailEnd type="none" w="sm" len="sm"/>
              </a:ln>
              <a:effectLst/>
            </p:spPr>
            <p:txBody>
              <a:bodyPr wrap="none" anchor="ctr"/>
              <a:lstStyle/>
              <a:p>
                <a:endParaRPr lang="fr-FR"/>
              </a:p>
            </p:txBody>
          </p:sp>
          <p:sp>
            <p:nvSpPr>
              <p:cNvPr id="91342" name="Trait 851"/>
              <p:cNvSpPr>
                <a:spLocks noChangeShapeType="1"/>
              </p:cNvSpPr>
              <p:nvPr/>
            </p:nvSpPr>
            <p:spPr bwMode="auto">
              <a:xfrm>
                <a:off x="228" y="3863"/>
                <a:ext cx="0" cy="13"/>
              </a:xfrm>
              <a:prstGeom prst="line">
                <a:avLst/>
              </a:prstGeom>
              <a:noFill/>
              <a:ln w="12700">
                <a:solidFill>
                  <a:srgbClr val="0000FF"/>
                </a:solidFill>
                <a:round/>
                <a:headEnd type="oval" w="sm" len="sm"/>
                <a:tailEnd type="none" w="sm" len="sm"/>
              </a:ln>
              <a:effectLst/>
            </p:spPr>
            <p:txBody>
              <a:bodyPr wrap="none" anchor="ctr"/>
              <a:lstStyle/>
              <a:p>
                <a:endParaRPr lang="fr-FR"/>
              </a:p>
            </p:txBody>
          </p:sp>
        </p:grpSp>
      </p:grpSp>
      <p:grpSp>
        <p:nvGrpSpPr>
          <p:cNvPr id="15" name="Groupe 881"/>
          <p:cNvGrpSpPr>
            <a:grpSpLocks/>
          </p:cNvGrpSpPr>
          <p:nvPr/>
        </p:nvGrpSpPr>
        <p:grpSpPr bwMode="auto">
          <a:xfrm>
            <a:off x="6548438" y="2347913"/>
            <a:ext cx="2595562" cy="1123950"/>
            <a:chOff x="4125" y="1479"/>
            <a:chExt cx="1635" cy="708"/>
          </a:xfrm>
        </p:grpSpPr>
        <p:sp>
          <p:nvSpPr>
            <p:cNvPr id="91175" name="Trait 290"/>
            <p:cNvSpPr>
              <a:spLocks noChangeShapeType="1"/>
            </p:cNvSpPr>
            <p:nvPr/>
          </p:nvSpPr>
          <p:spPr bwMode="auto">
            <a:xfrm>
              <a:off x="4466" y="1529"/>
              <a:ext cx="0" cy="475"/>
            </a:xfrm>
            <a:prstGeom prst="line">
              <a:avLst/>
            </a:prstGeom>
            <a:noFill/>
            <a:ln w="12700">
              <a:solidFill>
                <a:srgbClr val="000000"/>
              </a:solidFill>
              <a:round/>
              <a:headEnd type="none" w="sm" len="sm"/>
              <a:tailEnd type="none" w="sm" len="sm"/>
            </a:ln>
            <a:effectLst/>
          </p:spPr>
          <p:txBody>
            <a:bodyPr wrap="none" anchor="ctr"/>
            <a:lstStyle/>
            <a:p>
              <a:endParaRPr lang="fr-FR"/>
            </a:p>
          </p:txBody>
        </p:sp>
        <p:sp>
          <p:nvSpPr>
            <p:cNvPr id="91176" name="Forme libre 291"/>
            <p:cNvSpPr>
              <a:spLocks/>
            </p:cNvSpPr>
            <p:nvPr/>
          </p:nvSpPr>
          <p:spPr bwMode="auto">
            <a:xfrm>
              <a:off x="4444" y="1505"/>
              <a:ext cx="47" cy="33"/>
            </a:xfrm>
            <a:custGeom>
              <a:avLst/>
              <a:gdLst>
                <a:gd name="T0" fmla="*/ 0 w 39"/>
                <a:gd name="T1" fmla="*/ 32 h 40"/>
                <a:gd name="T2" fmla="*/ 46 w 39"/>
                <a:gd name="T3" fmla="*/ 32 h 40"/>
                <a:gd name="T4" fmla="*/ 23 w 39"/>
                <a:gd name="T5" fmla="*/ 0 h 40"/>
                <a:gd name="T6" fmla="*/ 0 w 39"/>
                <a:gd name="T7" fmla="*/ 32 h 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 h="40">
                  <a:moveTo>
                    <a:pt x="0" y="39"/>
                  </a:moveTo>
                  <a:lnTo>
                    <a:pt x="38" y="39"/>
                  </a:lnTo>
                  <a:lnTo>
                    <a:pt x="19" y="0"/>
                  </a:lnTo>
                  <a:lnTo>
                    <a:pt x="0" y="39"/>
                  </a:lnTo>
                </a:path>
              </a:pathLst>
            </a:custGeom>
            <a:solidFill>
              <a:srgbClr val="000000"/>
            </a:solidFill>
            <a:ln w="12700" cap="rnd" cmpd="sng">
              <a:solidFill>
                <a:srgbClr val="000000"/>
              </a:solidFill>
              <a:prstDash val="solid"/>
              <a:round/>
              <a:headEnd/>
              <a:tailEnd/>
            </a:ln>
            <a:effectLst/>
          </p:spPr>
          <p:txBody>
            <a:bodyPr/>
            <a:lstStyle/>
            <a:p>
              <a:endParaRPr lang="fr-FR"/>
            </a:p>
          </p:txBody>
        </p:sp>
        <p:sp>
          <p:nvSpPr>
            <p:cNvPr id="91177" name="Trait 292"/>
            <p:cNvSpPr>
              <a:spLocks noChangeShapeType="1"/>
            </p:cNvSpPr>
            <p:nvPr/>
          </p:nvSpPr>
          <p:spPr bwMode="auto">
            <a:xfrm flipV="1">
              <a:off x="4125" y="2000"/>
              <a:ext cx="1602" cy="4"/>
            </a:xfrm>
            <a:prstGeom prst="line">
              <a:avLst/>
            </a:prstGeom>
            <a:noFill/>
            <a:ln w="12700">
              <a:solidFill>
                <a:srgbClr val="000000"/>
              </a:solidFill>
              <a:round/>
              <a:headEnd type="none" w="sm" len="sm"/>
              <a:tailEnd type="triangle" w="med" len="med"/>
            </a:ln>
            <a:effectLst/>
          </p:spPr>
          <p:txBody>
            <a:bodyPr wrap="none" anchor="ctr"/>
            <a:lstStyle/>
            <a:p>
              <a:endParaRPr lang="fr-FR"/>
            </a:p>
          </p:txBody>
        </p:sp>
        <p:sp>
          <p:nvSpPr>
            <p:cNvPr id="91178" name="Arc 296"/>
            <p:cNvSpPr>
              <a:spLocks/>
            </p:cNvSpPr>
            <p:nvPr/>
          </p:nvSpPr>
          <p:spPr bwMode="auto">
            <a:xfrm>
              <a:off x="4468" y="1731"/>
              <a:ext cx="412" cy="6"/>
            </a:xfrm>
            <a:custGeom>
              <a:avLst/>
              <a:gdLst>
                <a:gd name="T0" fmla="*/ 0 w 21600"/>
                <a:gd name="T1" fmla="*/ 6 h 758"/>
                <a:gd name="T2" fmla="*/ 0 w 21600"/>
                <a:gd name="T3" fmla="*/ 0 h 758"/>
                <a:gd name="T4" fmla="*/ 412 w 21600"/>
                <a:gd name="T5" fmla="*/ 1 h 758"/>
                <a:gd name="T6" fmla="*/ 0 60000 65536"/>
                <a:gd name="T7" fmla="*/ 0 60000 65536"/>
                <a:gd name="T8" fmla="*/ 0 60000 65536"/>
              </a:gdLst>
              <a:ahLst/>
              <a:cxnLst>
                <a:cxn ang="T6">
                  <a:pos x="T0" y="T1"/>
                </a:cxn>
                <a:cxn ang="T7">
                  <a:pos x="T2" y="T3"/>
                </a:cxn>
                <a:cxn ang="T8">
                  <a:pos x="T4" y="T5"/>
                </a:cxn>
              </a:cxnLst>
              <a:rect l="0" t="0" r="r" b="b"/>
              <a:pathLst>
                <a:path w="21600" h="758" fill="none" extrusionOk="0">
                  <a:moveTo>
                    <a:pt x="10" y="757"/>
                  </a:moveTo>
                  <a:cubicBezTo>
                    <a:pt x="3" y="537"/>
                    <a:pt x="0" y="316"/>
                    <a:pt x="0" y="95"/>
                  </a:cubicBezTo>
                  <a:cubicBezTo>
                    <a:pt x="-1" y="63"/>
                    <a:pt x="0" y="31"/>
                    <a:pt x="0" y="0"/>
                  </a:cubicBezTo>
                </a:path>
                <a:path w="21600" h="758" stroke="0" extrusionOk="0">
                  <a:moveTo>
                    <a:pt x="10" y="757"/>
                  </a:moveTo>
                  <a:cubicBezTo>
                    <a:pt x="3" y="537"/>
                    <a:pt x="0" y="316"/>
                    <a:pt x="0" y="95"/>
                  </a:cubicBezTo>
                  <a:cubicBezTo>
                    <a:pt x="-1" y="63"/>
                    <a:pt x="0" y="31"/>
                    <a:pt x="0" y="0"/>
                  </a:cubicBezTo>
                  <a:lnTo>
                    <a:pt x="21600" y="95"/>
                  </a:lnTo>
                  <a:lnTo>
                    <a:pt x="10" y="75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79" name="Arc 297"/>
            <p:cNvSpPr>
              <a:spLocks/>
            </p:cNvSpPr>
            <p:nvPr/>
          </p:nvSpPr>
          <p:spPr bwMode="auto">
            <a:xfrm>
              <a:off x="4470" y="1732"/>
              <a:ext cx="410" cy="23"/>
            </a:xfrm>
            <a:custGeom>
              <a:avLst/>
              <a:gdLst>
                <a:gd name="T0" fmla="*/ 2 w 21508"/>
                <a:gd name="T1" fmla="*/ 23 h 2751"/>
                <a:gd name="T2" fmla="*/ 0 w 21508"/>
                <a:gd name="T3" fmla="*/ 17 h 2751"/>
                <a:gd name="T4" fmla="*/ 410 w 21508"/>
                <a:gd name="T5" fmla="*/ 0 h 2751"/>
                <a:gd name="T6" fmla="*/ 0 60000 65536"/>
                <a:gd name="T7" fmla="*/ 0 60000 65536"/>
                <a:gd name="T8" fmla="*/ 0 60000 65536"/>
              </a:gdLst>
              <a:ahLst/>
              <a:cxnLst>
                <a:cxn ang="T6">
                  <a:pos x="T0" y="T1"/>
                </a:cxn>
                <a:cxn ang="T7">
                  <a:pos x="T2" y="T3"/>
                </a:cxn>
                <a:cxn ang="T8">
                  <a:pos x="T4" y="T5"/>
                </a:cxn>
              </a:cxnLst>
              <a:rect l="0" t="0" r="r" b="b"/>
              <a:pathLst>
                <a:path w="21508" h="2751" fill="none" extrusionOk="0">
                  <a:moveTo>
                    <a:pt x="83" y="2751"/>
                  </a:moveTo>
                  <a:cubicBezTo>
                    <a:pt x="51" y="2497"/>
                    <a:pt x="23" y="2242"/>
                    <a:pt x="-1" y="1988"/>
                  </a:cubicBezTo>
                </a:path>
                <a:path w="21508" h="2751" stroke="0" extrusionOk="0">
                  <a:moveTo>
                    <a:pt x="83" y="2751"/>
                  </a:moveTo>
                  <a:cubicBezTo>
                    <a:pt x="51" y="2497"/>
                    <a:pt x="23" y="2242"/>
                    <a:pt x="-1" y="1988"/>
                  </a:cubicBezTo>
                  <a:lnTo>
                    <a:pt x="21508" y="0"/>
                  </a:lnTo>
                  <a:lnTo>
                    <a:pt x="83" y="275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0" name="Arc 298"/>
            <p:cNvSpPr>
              <a:spLocks/>
            </p:cNvSpPr>
            <p:nvPr/>
          </p:nvSpPr>
          <p:spPr bwMode="auto">
            <a:xfrm>
              <a:off x="4476" y="1732"/>
              <a:ext cx="404" cy="42"/>
            </a:xfrm>
            <a:custGeom>
              <a:avLst/>
              <a:gdLst>
                <a:gd name="T0" fmla="*/ 3 w 21194"/>
                <a:gd name="T1" fmla="*/ 42 h 4930"/>
                <a:gd name="T2" fmla="*/ 0 w 21194"/>
                <a:gd name="T3" fmla="*/ 35 h 4930"/>
                <a:gd name="T4" fmla="*/ 404 w 21194"/>
                <a:gd name="T5" fmla="*/ 0 h 4930"/>
                <a:gd name="T6" fmla="*/ 0 60000 65536"/>
                <a:gd name="T7" fmla="*/ 0 60000 65536"/>
                <a:gd name="T8" fmla="*/ 0 60000 65536"/>
              </a:gdLst>
              <a:ahLst/>
              <a:cxnLst>
                <a:cxn ang="T6">
                  <a:pos x="T0" y="T1"/>
                </a:cxn>
                <a:cxn ang="T7">
                  <a:pos x="T2" y="T3"/>
                </a:cxn>
                <a:cxn ang="T8">
                  <a:pos x="T4" y="T5"/>
                </a:cxn>
              </a:cxnLst>
              <a:rect l="0" t="0" r="r" b="b"/>
              <a:pathLst>
                <a:path w="21194" h="4930" fill="none" extrusionOk="0">
                  <a:moveTo>
                    <a:pt x="164" y="4929"/>
                  </a:moveTo>
                  <a:cubicBezTo>
                    <a:pt x="104" y="4676"/>
                    <a:pt x="49" y="4421"/>
                    <a:pt x="-1" y="4166"/>
                  </a:cubicBezTo>
                </a:path>
                <a:path w="21194" h="4930" stroke="0" extrusionOk="0">
                  <a:moveTo>
                    <a:pt x="164" y="4929"/>
                  </a:moveTo>
                  <a:cubicBezTo>
                    <a:pt x="104" y="4676"/>
                    <a:pt x="49" y="4421"/>
                    <a:pt x="-1" y="4166"/>
                  </a:cubicBezTo>
                  <a:lnTo>
                    <a:pt x="21194" y="0"/>
                  </a:lnTo>
                  <a:lnTo>
                    <a:pt x="164" y="492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1" name="Arc 299"/>
            <p:cNvSpPr>
              <a:spLocks/>
            </p:cNvSpPr>
            <p:nvPr/>
          </p:nvSpPr>
          <p:spPr bwMode="auto">
            <a:xfrm>
              <a:off x="4486" y="1732"/>
              <a:ext cx="394" cy="59"/>
            </a:xfrm>
            <a:custGeom>
              <a:avLst/>
              <a:gdLst>
                <a:gd name="T0" fmla="*/ 5 w 20672"/>
                <a:gd name="T1" fmla="*/ 59 h 7025"/>
                <a:gd name="T2" fmla="*/ 0 w 20672"/>
                <a:gd name="T3" fmla="*/ 53 h 7025"/>
                <a:gd name="T4" fmla="*/ 394 w 20672"/>
                <a:gd name="T5" fmla="*/ 0 h 7025"/>
                <a:gd name="T6" fmla="*/ 0 60000 65536"/>
                <a:gd name="T7" fmla="*/ 0 60000 65536"/>
                <a:gd name="T8" fmla="*/ 0 60000 65536"/>
              </a:gdLst>
              <a:ahLst/>
              <a:cxnLst>
                <a:cxn ang="T6">
                  <a:pos x="T0" y="T1"/>
                </a:cxn>
                <a:cxn ang="T7">
                  <a:pos x="T2" y="T3"/>
                </a:cxn>
                <a:cxn ang="T8">
                  <a:pos x="T4" y="T5"/>
                </a:cxn>
              </a:cxnLst>
              <a:rect l="0" t="0" r="r" b="b"/>
              <a:pathLst>
                <a:path w="20672" h="7025" fill="none" extrusionOk="0">
                  <a:moveTo>
                    <a:pt x="246" y="7024"/>
                  </a:moveTo>
                  <a:cubicBezTo>
                    <a:pt x="159" y="6772"/>
                    <a:pt x="77" y="6518"/>
                    <a:pt x="-1" y="6263"/>
                  </a:cubicBezTo>
                </a:path>
                <a:path w="20672" h="7025" stroke="0" extrusionOk="0">
                  <a:moveTo>
                    <a:pt x="246" y="7024"/>
                  </a:moveTo>
                  <a:cubicBezTo>
                    <a:pt x="159" y="6772"/>
                    <a:pt x="77" y="6518"/>
                    <a:pt x="-1" y="6263"/>
                  </a:cubicBezTo>
                  <a:lnTo>
                    <a:pt x="20672" y="0"/>
                  </a:lnTo>
                  <a:lnTo>
                    <a:pt x="246" y="702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2" name="Arc 300"/>
            <p:cNvSpPr>
              <a:spLocks/>
            </p:cNvSpPr>
            <p:nvPr/>
          </p:nvSpPr>
          <p:spPr bwMode="auto">
            <a:xfrm>
              <a:off x="4500" y="1732"/>
              <a:ext cx="380" cy="73"/>
            </a:xfrm>
            <a:custGeom>
              <a:avLst/>
              <a:gdLst>
                <a:gd name="T0" fmla="*/ 2 w 19919"/>
                <a:gd name="T1" fmla="*/ 73 h 8640"/>
                <a:gd name="T2" fmla="*/ 0 w 19919"/>
                <a:gd name="T3" fmla="*/ 71 h 8640"/>
                <a:gd name="T4" fmla="*/ 380 w 19919"/>
                <a:gd name="T5" fmla="*/ 0 h 8640"/>
                <a:gd name="T6" fmla="*/ 0 60000 65536"/>
                <a:gd name="T7" fmla="*/ 0 60000 65536"/>
                <a:gd name="T8" fmla="*/ 0 60000 65536"/>
              </a:gdLst>
              <a:ahLst/>
              <a:cxnLst>
                <a:cxn ang="T6">
                  <a:pos x="T0" y="T1"/>
                </a:cxn>
                <a:cxn ang="T7">
                  <a:pos x="T2" y="T3"/>
                </a:cxn>
                <a:cxn ang="T8">
                  <a:pos x="T4" y="T5"/>
                </a:cxn>
              </a:cxnLst>
              <a:rect l="0" t="0" r="r" b="b"/>
              <a:pathLst>
                <a:path w="19919" h="8640" fill="none" extrusionOk="0">
                  <a:moveTo>
                    <a:pt x="122" y="8639"/>
                  </a:moveTo>
                  <a:cubicBezTo>
                    <a:pt x="80" y="8544"/>
                    <a:pt x="39" y="8449"/>
                    <a:pt x="-1" y="8353"/>
                  </a:cubicBezTo>
                </a:path>
                <a:path w="19919" h="8640" stroke="0" extrusionOk="0">
                  <a:moveTo>
                    <a:pt x="122" y="8639"/>
                  </a:moveTo>
                  <a:cubicBezTo>
                    <a:pt x="80" y="8544"/>
                    <a:pt x="39" y="8449"/>
                    <a:pt x="-1" y="8353"/>
                  </a:cubicBezTo>
                  <a:lnTo>
                    <a:pt x="19919" y="0"/>
                  </a:lnTo>
                  <a:lnTo>
                    <a:pt x="122" y="863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3" name="Arc 301"/>
            <p:cNvSpPr>
              <a:spLocks/>
            </p:cNvSpPr>
            <p:nvPr/>
          </p:nvSpPr>
          <p:spPr bwMode="auto">
            <a:xfrm>
              <a:off x="4503" y="1732"/>
              <a:ext cx="377" cy="75"/>
            </a:xfrm>
            <a:custGeom>
              <a:avLst/>
              <a:gdLst>
                <a:gd name="T0" fmla="*/ 2 w 19797"/>
                <a:gd name="T1" fmla="*/ 75 h 8924"/>
                <a:gd name="T2" fmla="*/ 0 w 19797"/>
                <a:gd name="T3" fmla="*/ 73 h 8924"/>
                <a:gd name="T4" fmla="*/ 377 w 19797"/>
                <a:gd name="T5" fmla="*/ 0 h 8924"/>
                <a:gd name="T6" fmla="*/ 0 60000 65536"/>
                <a:gd name="T7" fmla="*/ 0 60000 65536"/>
                <a:gd name="T8" fmla="*/ 0 60000 65536"/>
              </a:gdLst>
              <a:ahLst/>
              <a:cxnLst>
                <a:cxn ang="T6">
                  <a:pos x="T0" y="T1"/>
                </a:cxn>
                <a:cxn ang="T7">
                  <a:pos x="T2" y="T3"/>
                </a:cxn>
                <a:cxn ang="T8">
                  <a:pos x="T4" y="T5"/>
                </a:cxn>
              </a:cxnLst>
              <a:rect l="0" t="0" r="r" b="b"/>
              <a:pathLst>
                <a:path w="19797" h="8924" fill="none" extrusionOk="0">
                  <a:moveTo>
                    <a:pt x="126" y="8924"/>
                  </a:moveTo>
                  <a:cubicBezTo>
                    <a:pt x="83" y="8829"/>
                    <a:pt x="41" y="8734"/>
                    <a:pt x="0" y="8639"/>
                  </a:cubicBezTo>
                </a:path>
                <a:path w="19797" h="8924" stroke="0" extrusionOk="0">
                  <a:moveTo>
                    <a:pt x="126" y="8924"/>
                  </a:moveTo>
                  <a:cubicBezTo>
                    <a:pt x="83" y="8829"/>
                    <a:pt x="41" y="8734"/>
                    <a:pt x="0" y="8639"/>
                  </a:cubicBezTo>
                  <a:lnTo>
                    <a:pt x="19797" y="0"/>
                  </a:lnTo>
                  <a:lnTo>
                    <a:pt x="126" y="892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4" name="Arc 302"/>
            <p:cNvSpPr>
              <a:spLocks/>
            </p:cNvSpPr>
            <p:nvPr/>
          </p:nvSpPr>
          <p:spPr bwMode="auto">
            <a:xfrm>
              <a:off x="4516" y="1732"/>
              <a:ext cx="364" cy="89"/>
            </a:xfrm>
            <a:custGeom>
              <a:avLst/>
              <a:gdLst>
                <a:gd name="T0" fmla="*/ 5 w 19124"/>
                <a:gd name="T1" fmla="*/ 89 h 10541"/>
                <a:gd name="T2" fmla="*/ 0 w 19124"/>
                <a:gd name="T3" fmla="*/ 85 h 10541"/>
                <a:gd name="T4" fmla="*/ 364 w 19124"/>
                <a:gd name="T5" fmla="*/ 0 h 10541"/>
                <a:gd name="T6" fmla="*/ 0 60000 65536"/>
                <a:gd name="T7" fmla="*/ 0 60000 65536"/>
                <a:gd name="T8" fmla="*/ 0 60000 65536"/>
              </a:gdLst>
              <a:ahLst/>
              <a:cxnLst>
                <a:cxn ang="T6">
                  <a:pos x="T0" y="T1"/>
                </a:cxn>
                <a:cxn ang="T7">
                  <a:pos x="T2" y="T3"/>
                </a:cxn>
                <a:cxn ang="T8">
                  <a:pos x="T4" y="T5"/>
                </a:cxn>
              </a:cxnLst>
              <a:rect l="0" t="0" r="r" b="b"/>
              <a:pathLst>
                <a:path w="19124" h="10541" fill="none" extrusionOk="0">
                  <a:moveTo>
                    <a:pt x="270" y="10541"/>
                  </a:moveTo>
                  <a:cubicBezTo>
                    <a:pt x="178" y="10375"/>
                    <a:pt x="88" y="10209"/>
                    <a:pt x="0" y="10041"/>
                  </a:cubicBezTo>
                </a:path>
                <a:path w="19124" h="10541" stroke="0" extrusionOk="0">
                  <a:moveTo>
                    <a:pt x="270" y="10541"/>
                  </a:moveTo>
                  <a:cubicBezTo>
                    <a:pt x="178" y="10375"/>
                    <a:pt x="88" y="10209"/>
                    <a:pt x="0" y="10041"/>
                  </a:cubicBezTo>
                  <a:lnTo>
                    <a:pt x="19124" y="0"/>
                  </a:lnTo>
                  <a:lnTo>
                    <a:pt x="270" y="1054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5" name="Arc 303"/>
            <p:cNvSpPr>
              <a:spLocks/>
            </p:cNvSpPr>
            <p:nvPr/>
          </p:nvSpPr>
          <p:spPr bwMode="auto">
            <a:xfrm>
              <a:off x="4534" y="1732"/>
              <a:ext cx="346" cy="103"/>
            </a:xfrm>
            <a:custGeom>
              <a:avLst/>
              <a:gdLst>
                <a:gd name="T0" fmla="*/ 6 w 18184"/>
                <a:gd name="T1" fmla="*/ 103 h 12162"/>
                <a:gd name="T2" fmla="*/ 0 w 18184"/>
                <a:gd name="T3" fmla="*/ 99 h 12162"/>
                <a:gd name="T4" fmla="*/ 346 w 18184"/>
                <a:gd name="T5" fmla="*/ 0 h 12162"/>
                <a:gd name="T6" fmla="*/ 0 60000 65536"/>
                <a:gd name="T7" fmla="*/ 0 60000 65536"/>
                <a:gd name="T8" fmla="*/ 0 60000 65536"/>
              </a:gdLst>
              <a:ahLst/>
              <a:cxnLst>
                <a:cxn ang="T6">
                  <a:pos x="T0" y="T1"/>
                </a:cxn>
                <a:cxn ang="T7">
                  <a:pos x="T2" y="T3"/>
                </a:cxn>
                <a:cxn ang="T8">
                  <a:pos x="T4" y="T5"/>
                </a:cxn>
              </a:cxnLst>
              <a:rect l="0" t="0" r="r" b="b"/>
              <a:pathLst>
                <a:path w="18184" h="12162" fill="none" extrusionOk="0">
                  <a:moveTo>
                    <a:pt x="333" y="12162"/>
                  </a:moveTo>
                  <a:cubicBezTo>
                    <a:pt x="220" y="11995"/>
                    <a:pt x="108" y="11827"/>
                    <a:pt x="0" y="11657"/>
                  </a:cubicBezTo>
                </a:path>
                <a:path w="18184" h="12162" stroke="0" extrusionOk="0">
                  <a:moveTo>
                    <a:pt x="333" y="12162"/>
                  </a:moveTo>
                  <a:cubicBezTo>
                    <a:pt x="220" y="11995"/>
                    <a:pt x="108" y="11827"/>
                    <a:pt x="0" y="11657"/>
                  </a:cubicBezTo>
                  <a:lnTo>
                    <a:pt x="18184" y="0"/>
                  </a:lnTo>
                  <a:lnTo>
                    <a:pt x="333" y="1216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6" name="Arc 304"/>
            <p:cNvSpPr>
              <a:spLocks/>
            </p:cNvSpPr>
            <p:nvPr/>
          </p:nvSpPr>
          <p:spPr bwMode="auto">
            <a:xfrm>
              <a:off x="4553" y="1732"/>
              <a:ext cx="327" cy="116"/>
            </a:xfrm>
            <a:custGeom>
              <a:avLst/>
              <a:gdLst>
                <a:gd name="T0" fmla="*/ 9 w 17161"/>
                <a:gd name="T1" fmla="*/ 116 h 13684"/>
                <a:gd name="T2" fmla="*/ 0 w 17161"/>
                <a:gd name="T3" fmla="*/ 111 h 13684"/>
                <a:gd name="T4" fmla="*/ 327 w 17161"/>
                <a:gd name="T5" fmla="*/ 0 h 13684"/>
                <a:gd name="T6" fmla="*/ 0 60000 65536"/>
                <a:gd name="T7" fmla="*/ 0 60000 65536"/>
                <a:gd name="T8" fmla="*/ 0 60000 65536"/>
              </a:gdLst>
              <a:ahLst/>
              <a:cxnLst>
                <a:cxn ang="T6">
                  <a:pos x="T0" y="T1"/>
                </a:cxn>
                <a:cxn ang="T7">
                  <a:pos x="T2" y="T3"/>
                </a:cxn>
                <a:cxn ang="T8">
                  <a:pos x="T4" y="T5"/>
                </a:cxn>
              </a:cxnLst>
              <a:rect l="0" t="0" r="r" b="b"/>
              <a:pathLst>
                <a:path w="17161" h="13684" fill="none" extrusionOk="0">
                  <a:moveTo>
                    <a:pt x="448" y="13683"/>
                  </a:moveTo>
                  <a:cubicBezTo>
                    <a:pt x="295" y="13497"/>
                    <a:pt x="146" y="13308"/>
                    <a:pt x="0" y="13117"/>
                  </a:cubicBezTo>
                </a:path>
                <a:path w="17161" h="13684" stroke="0" extrusionOk="0">
                  <a:moveTo>
                    <a:pt x="448" y="13683"/>
                  </a:moveTo>
                  <a:cubicBezTo>
                    <a:pt x="295" y="13497"/>
                    <a:pt x="146" y="13308"/>
                    <a:pt x="0" y="13117"/>
                  </a:cubicBezTo>
                  <a:lnTo>
                    <a:pt x="17161" y="0"/>
                  </a:lnTo>
                  <a:lnTo>
                    <a:pt x="448" y="1368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7" name="Arc 305"/>
            <p:cNvSpPr>
              <a:spLocks/>
            </p:cNvSpPr>
            <p:nvPr/>
          </p:nvSpPr>
          <p:spPr bwMode="auto">
            <a:xfrm>
              <a:off x="4576" y="1732"/>
              <a:ext cx="304" cy="127"/>
            </a:xfrm>
            <a:custGeom>
              <a:avLst/>
              <a:gdLst>
                <a:gd name="T0" fmla="*/ 8 w 15964"/>
                <a:gd name="T1" fmla="*/ 127 h 15024"/>
                <a:gd name="T2" fmla="*/ 0 w 15964"/>
                <a:gd name="T3" fmla="*/ 123 h 15024"/>
                <a:gd name="T4" fmla="*/ 304 w 15964"/>
                <a:gd name="T5" fmla="*/ 0 h 15024"/>
                <a:gd name="T6" fmla="*/ 0 60000 65536"/>
                <a:gd name="T7" fmla="*/ 0 60000 65536"/>
                <a:gd name="T8" fmla="*/ 0 60000 65536"/>
              </a:gdLst>
              <a:ahLst/>
              <a:cxnLst>
                <a:cxn ang="T6">
                  <a:pos x="T0" y="T1"/>
                </a:cxn>
                <a:cxn ang="T7">
                  <a:pos x="T2" y="T3"/>
                </a:cxn>
                <a:cxn ang="T8">
                  <a:pos x="T4" y="T5"/>
                </a:cxn>
              </a:cxnLst>
              <a:rect l="0" t="0" r="r" b="b"/>
              <a:pathLst>
                <a:path w="15964" h="15024" fill="none" extrusionOk="0">
                  <a:moveTo>
                    <a:pt x="444" y="15024"/>
                  </a:moveTo>
                  <a:cubicBezTo>
                    <a:pt x="294" y="14868"/>
                    <a:pt x="145" y="14710"/>
                    <a:pt x="-1" y="14550"/>
                  </a:cubicBezTo>
                </a:path>
                <a:path w="15964" h="15024" stroke="0" extrusionOk="0">
                  <a:moveTo>
                    <a:pt x="444" y="15024"/>
                  </a:moveTo>
                  <a:cubicBezTo>
                    <a:pt x="294" y="14868"/>
                    <a:pt x="145" y="14710"/>
                    <a:pt x="-1" y="14550"/>
                  </a:cubicBezTo>
                  <a:lnTo>
                    <a:pt x="15964" y="0"/>
                  </a:lnTo>
                  <a:lnTo>
                    <a:pt x="444" y="1502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8" name="Arc 306"/>
            <p:cNvSpPr>
              <a:spLocks/>
            </p:cNvSpPr>
            <p:nvPr/>
          </p:nvSpPr>
          <p:spPr bwMode="auto">
            <a:xfrm>
              <a:off x="4602" y="1732"/>
              <a:ext cx="278" cy="135"/>
            </a:xfrm>
            <a:custGeom>
              <a:avLst/>
              <a:gdLst>
                <a:gd name="T0" fmla="*/ 2 w 14637"/>
                <a:gd name="T1" fmla="*/ 135 h 15991"/>
                <a:gd name="T2" fmla="*/ 0 w 14637"/>
                <a:gd name="T3" fmla="*/ 134 h 15991"/>
                <a:gd name="T4" fmla="*/ 278 w 14637"/>
                <a:gd name="T5" fmla="*/ 0 h 15991"/>
                <a:gd name="T6" fmla="*/ 0 60000 65536"/>
                <a:gd name="T7" fmla="*/ 0 60000 65536"/>
                <a:gd name="T8" fmla="*/ 0 60000 65536"/>
              </a:gdLst>
              <a:ahLst/>
              <a:cxnLst>
                <a:cxn ang="T6">
                  <a:pos x="T0" y="T1"/>
                </a:cxn>
                <a:cxn ang="T7">
                  <a:pos x="T2" y="T3"/>
                </a:cxn>
                <a:cxn ang="T8">
                  <a:pos x="T4" y="T5"/>
                </a:cxn>
              </a:cxnLst>
              <a:rect l="0" t="0" r="r" b="b"/>
              <a:pathLst>
                <a:path w="14637" h="15991" fill="none" extrusionOk="0">
                  <a:moveTo>
                    <a:pt x="116" y="15990"/>
                  </a:moveTo>
                  <a:cubicBezTo>
                    <a:pt x="77" y="15955"/>
                    <a:pt x="38" y="15919"/>
                    <a:pt x="-1" y="15884"/>
                  </a:cubicBezTo>
                </a:path>
                <a:path w="14637" h="15991" stroke="0" extrusionOk="0">
                  <a:moveTo>
                    <a:pt x="116" y="15990"/>
                  </a:moveTo>
                  <a:cubicBezTo>
                    <a:pt x="77" y="15955"/>
                    <a:pt x="38" y="15919"/>
                    <a:pt x="-1" y="15884"/>
                  </a:cubicBezTo>
                  <a:lnTo>
                    <a:pt x="14637" y="0"/>
                  </a:lnTo>
                  <a:lnTo>
                    <a:pt x="116" y="159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89" name="Arc 307"/>
            <p:cNvSpPr>
              <a:spLocks/>
            </p:cNvSpPr>
            <p:nvPr/>
          </p:nvSpPr>
          <p:spPr bwMode="auto">
            <a:xfrm>
              <a:off x="4603" y="1732"/>
              <a:ext cx="277" cy="137"/>
            </a:xfrm>
            <a:custGeom>
              <a:avLst/>
              <a:gdLst>
                <a:gd name="T0" fmla="*/ 5 w 14521"/>
                <a:gd name="T1" fmla="*/ 137 h 16243"/>
                <a:gd name="T2" fmla="*/ 0 w 14521"/>
                <a:gd name="T3" fmla="*/ 135 h 16243"/>
                <a:gd name="T4" fmla="*/ 277 w 14521"/>
                <a:gd name="T5" fmla="*/ 0 h 16243"/>
                <a:gd name="T6" fmla="*/ 0 60000 65536"/>
                <a:gd name="T7" fmla="*/ 0 60000 65536"/>
                <a:gd name="T8" fmla="*/ 0 60000 65536"/>
              </a:gdLst>
              <a:ahLst/>
              <a:cxnLst>
                <a:cxn ang="T6">
                  <a:pos x="T0" y="T1"/>
                </a:cxn>
                <a:cxn ang="T7">
                  <a:pos x="T2" y="T3"/>
                </a:cxn>
                <a:cxn ang="T8">
                  <a:pos x="T4" y="T5"/>
                </a:cxn>
              </a:cxnLst>
              <a:rect l="0" t="0" r="r" b="b"/>
              <a:pathLst>
                <a:path w="14521" h="16243" fill="none" extrusionOk="0">
                  <a:moveTo>
                    <a:pt x="282" y="16243"/>
                  </a:moveTo>
                  <a:cubicBezTo>
                    <a:pt x="187" y="16159"/>
                    <a:pt x="93" y="16075"/>
                    <a:pt x="0" y="15990"/>
                  </a:cubicBezTo>
                </a:path>
                <a:path w="14521" h="16243" stroke="0" extrusionOk="0">
                  <a:moveTo>
                    <a:pt x="282" y="16243"/>
                  </a:moveTo>
                  <a:cubicBezTo>
                    <a:pt x="187" y="16159"/>
                    <a:pt x="93" y="16075"/>
                    <a:pt x="0" y="15990"/>
                  </a:cubicBezTo>
                  <a:lnTo>
                    <a:pt x="14521" y="0"/>
                  </a:lnTo>
                  <a:lnTo>
                    <a:pt x="282" y="1624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0" name="Arc 308"/>
            <p:cNvSpPr>
              <a:spLocks/>
            </p:cNvSpPr>
            <p:nvPr/>
          </p:nvSpPr>
          <p:spPr bwMode="auto">
            <a:xfrm>
              <a:off x="4624" y="1732"/>
              <a:ext cx="256" cy="146"/>
            </a:xfrm>
            <a:custGeom>
              <a:avLst/>
              <a:gdLst>
                <a:gd name="T0" fmla="*/ 8 w 13425"/>
                <a:gd name="T1" fmla="*/ 146 h 17243"/>
                <a:gd name="T2" fmla="*/ 0 w 13425"/>
                <a:gd name="T3" fmla="*/ 143 h 17243"/>
                <a:gd name="T4" fmla="*/ 256 w 13425"/>
                <a:gd name="T5" fmla="*/ 0 h 17243"/>
                <a:gd name="T6" fmla="*/ 0 60000 65536"/>
                <a:gd name="T7" fmla="*/ 0 60000 65536"/>
                <a:gd name="T8" fmla="*/ 0 60000 65536"/>
              </a:gdLst>
              <a:ahLst/>
              <a:cxnLst>
                <a:cxn ang="T6">
                  <a:pos x="T0" y="T1"/>
                </a:cxn>
                <a:cxn ang="T7">
                  <a:pos x="T2" y="T3"/>
                </a:cxn>
                <a:cxn ang="T8">
                  <a:pos x="T4" y="T5"/>
                </a:cxn>
              </a:cxnLst>
              <a:rect l="0" t="0" r="r" b="b"/>
              <a:pathLst>
                <a:path w="13425" h="17243" fill="none" extrusionOk="0">
                  <a:moveTo>
                    <a:pt x="415" y="17242"/>
                  </a:moveTo>
                  <a:cubicBezTo>
                    <a:pt x="275" y="17137"/>
                    <a:pt x="137" y="17029"/>
                    <a:pt x="-1" y="16921"/>
                  </a:cubicBezTo>
                </a:path>
                <a:path w="13425" h="17243" stroke="0" extrusionOk="0">
                  <a:moveTo>
                    <a:pt x="415" y="17242"/>
                  </a:moveTo>
                  <a:cubicBezTo>
                    <a:pt x="275" y="17137"/>
                    <a:pt x="137" y="17029"/>
                    <a:pt x="-1" y="16921"/>
                  </a:cubicBezTo>
                  <a:lnTo>
                    <a:pt x="13425" y="0"/>
                  </a:lnTo>
                  <a:lnTo>
                    <a:pt x="415" y="1724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1" name="Arc 309"/>
            <p:cNvSpPr>
              <a:spLocks/>
            </p:cNvSpPr>
            <p:nvPr/>
          </p:nvSpPr>
          <p:spPr bwMode="auto">
            <a:xfrm>
              <a:off x="4647" y="1732"/>
              <a:ext cx="233" cy="153"/>
            </a:xfrm>
            <a:custGeom>
              <a:avLst/>
              <a:gdLst>
                <a:gd name="T0" fmla="*/ 10 w 12238"/>
                <a:gd name="T1" fmla="*/ 153 h 18150"/>
                <a:gd name="T2" fmla="*/ 0 w 12238"/>
                <a:gd name="T3" fmla="*/ 150 h 18150"/>
                <a:gd name="T4" fmla="*/ 233 w 12238"/>
                <a:gd name="T5" fmla="*/ 0 h 18150"/>
                <a:gd name="T6" fmla="*/ 0 60000 65536"/>
                <a:gd name="T7" fmla="*/ 0 60000 65536"/>
                <a:gd name="T8" fmla="*/ 0 60000 65536"/>
              </a:gdLst>
              <a:ahLst/>
              <a:cxnLst>
                <a:cxn ang="T6">
                  <a:pos x="T0" y="T1"/>
                </a:cxn>
                <a:cxn ang="T7">
                  <a:pos x="T2" y="T3"/>
                </a:cxn>
                <a:cxn ang="T8">
                  <a:pos x="T4" y="T5"/>
                </a:cxn>
              </a:cxnLst>
              <a:rect l="0" t="0" r="r" b="b"/>
              <a:pathLst>
                <a:path w="12238" h="18150" fill="none" extrusionOk="0">
                  <a:moveTo>
                    <a:pt x="527" y="18149"/>
                  </a:moveTo>
                  <a:cubicBezTo>
                    <a:pt x="349" y="18035"/>
                    <a:pt x="174" y="17918"/>
                    <a:pt x="0" y="17798"/>
                  </a:cubicBezTo>
                </a:path>
                <a:path w="12238" h="18150" stroke="0" extrusionOk="0">
                  <a:moveTo>
                    <a:pt x="527" y="18149"/>
                  </a:moveTo>
                  <a:cubicBezTo>
                    <a:pt x="349" y="18035"/>
                    <a:pt x="174" y="17918"/>
                    <a:pt x="0" y="17798"/>
                  </a:cubicBezTo>
                  <a:lnTo>
                    <a:pt x="12238" y="0"/>
                  </a:lnTo>
                  <a:lnTo>
                    <a:pt x="527" y="1814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2" name="Arc 310"/>
            <p:cNvSpPr>
              <a:spLocks/>
            </p:cNvSpPr>
            <p:nvPr/>
          </p:nvSpPr>
          <p:spPr bwMode="auto">
            <a:xfrm>
              <a:off x="4673" y="1732"/>
              <a:ext cx="207" cy="161"/>
            </a:xfrm>
            <a:custGeom>
              <a:avLst/>
              <a:gdLst>
                <a:gd name="T0" fmla="*/ 10 w 10854"/>
                <a:gd name="T1" fmla="*/ 161 h 18961"/>
                <a:gd name="T2" fmla="*/ 0 w 10854"/>
                <a:gd name="T3" fmla="*/ 159 h 18961"/>
                <a:gd name="T4" fmla="*/ 207 w 10854"/>
                <a:gd name="T5" fmla="*/ 0 h 18961"/>
                <a:gd name="T6" fmla="*/ 0 60000 65536"/>
                <a:gd name="T7" fmla="*/ 0 60000 65536"/>
                <a:gd name="T8" fmla="*/ 0 60000 65536"/>
              </a:gdLst>
              <a:ahLst/>
              <a:cxnLst>
                <a:cxn ang="T6">
                  <a:pos x="T0" y="T1"/>
                </a:cxn>
                <a:cxn ang="T7">
                  <a:pos x="T2" y="T3"/>
                </a:cxn>
                <a:cxn ang="T8">
                  <a:pos x="T4" y="T5"/>
                </a:cxn>
              </a:cxnLst>
              <a:rect l="0" t="0" r="r" b="b"/>
              <a:pathLst>
                <a:path w="10854" h="18961" fill="none" extrusionOk="0">
                  <a:moveTo>
                    <a:pt x="507" y="18961"/>
                  </a:moveTo>
                  <a:cubicBezTo>
                    <a:pt x="337" y="18867"/>
                    <a:pt x="168" y="18772"/>
                    <a:pt x="0" y="18674"/>
                  </a:cubicBezTo>
                </a:path>
                <a:path w="10854" h="18961" stroke="0" extrusionOk="0">
                  <a:moveTo>
                    <a:pt x="507" y="18961"/>
                  </a:moveTo>
                  <a:cubicBezTo>
                    <a:pt x="337" y="18867"/>
                    <a:pt x="168" y="18772"/>
                    <a:pt x="0" y="18674"/>
                  </a:cubicBezTo>
                  <a:lnTo>
                    <a:pt x="10854" y="0"/>
                  </a:lnTo>
                  <a:lnTo>
                    <a:pt x="507" y="1896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3" name="Arc 311"/>
            <p:cNvSpPr>
              <a:spLocks/>
            </p:cNvSpPr>
            <p:nvPr/>
          </p:nvSpPr>
          <p:spPr bwMode="auto">
            <a:xfrm>
              <a:off x="4700" y="1732"/>
              <a:ext cx="180" cy="166"/>
            </a:xfrm>
            <a:custGeom>
              <a:avLst/>
              <a:gdLst>
                <a:gd name="T0" fmla="*/ 9 w 9399"/>
                <a:gd name="T1" fmla="*/ 166 h 19670"/>
                <a:gd name="T2" fmla="*/ 0 w 9399"/>
                <a:gd name="T3" fmla="*/ 164 h 19670"/>
                <a:gd name="T4" fmla="*/ 180 w 9399"/>
                <a:gd name="T5" fmla="*/ 0 h 19670"/>
                <a:gd name="T6" fmla="*/ 0 60000 65536"/>
                <a:gd name="T7" fmla="*/ 0 60000 65536"/>
                <a:gd name="T8" fmla="*/ 0 60000 65536"/>
              </a:gdLst>
              <a:ahLst/>
              <a:cxnLst>
                <a:cxn ang="T6">
                  <a:pos x="T0" y="T1"/>
                </a:cxn>
                <a:cxn ang="T7">
                  <a:pos x="T2" y="T3"/>
                </a:cxn>
                <a:cxn ang="T8">
                  <a:pos x="T4" y="T5"/>
                </a:cxn>
              </a:cxnLst>
              <a:rect l="0" t="0" r="r" b="b"/>
              <a:pathLst>
                <a:path w="9399" h="19670" fill="none" extrusionOk="0">
                  <a:moveTo>
                    <a:pt x="473" y="19669"/>
                  </a:moveTo>
                  <a:cubicBezTo>
                    <a:pt x="314" y="19597"/>
                    <a:pt x="156" y="19523"/>
                    <a:pt x="0" y="19447"/>
                  </a:cubicBezTo>
                </a:path>
                <a:path w="9399" h="19670" stroke="0" extrusionOk="0">
                  <a:moveTo>
                    <a:pt x="473" y="19669"/>
                  </a:moveTo>
                  <a:cubicBezTo>
                    <a:pt x="314" y="19597"/>
                    <a:pt x="156" y="19523"/>
                    <a:pt x="0" y="19447"/>
                  </a:cubicBezTo>
                  <a:lnTo>
                    <a:pt x="9399" y="0"/>
                  </a:lnTo>
                  <a:lnTo>
                    <a:pt x="473" y="1966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4" name="Arc 312"/>
            <p:cNvSpPr>
              <a:spLocks/>
            </p:cNvSpPr>
            <p:nvPr/>
          </p:nvSpPr>
          <p:spPr bwMode="auto">
            <a:xfrm>
              <a:off x="4729" y="1732"/>
              <a:ext cx="151" cy="172"/>
            </a:xfrm>
            <a:custGeom>
              <a:avLst/>
              <a:gdLst>
                <a:gd name="T0" fmla="*/ 10 w 7929"/>
                <a:gd name="T1" fmla="*/ 172 h 20285"/>
                <a:gd name="T2" fmla="*/ 0 w 7929"/>
                <a:gd name="T3" fmla="*/ 170 h 20285"/>
                <a:gd name="T4" fmla="*/ 151 w 7929"/>
                <a:gd name="T5" fmla="*/ 0 h 20285"/>
                <a:gd name="T6" fmla="*/ 0 60000 65536"/>
                <a:gd name="T7" fmla="*/ 0 60000 65536"/>
                <a:gd name="T8" fmla="*/ 0 60000 65536"/>
              </a:gdLst>
              <a:ahLst/>
              <a:cxnLst>
                <a:cxn ang="T6">
                  <a:pos x="T0" y="T1"/>
                </a:cxn>
                <a:cxn ang="T7">
                  <a:pos x="T2" y="T3"/>
                </a:cxn>
                <a:cxn ang="T8">
                  <a:pos x="T4" y="T5"/>
                </a:cxn>
              </a:cxnLst>
              <a:rect l="0" t="0" r="r" b="b"/>
              <a:pathLst>
                <a:path w="7929" h="20285" fill="none" extrusionOk="0">
                  <a:moveTo>
                    <a:pt x="506" y="20284"/>
                  </a:moveTo>
                  <a:cubicBezTo>
                    <a:pt x="336" y="20222"/>
                    <a:pt x="167" y="20158"/>
                    <a:pt x="-1" y="20092"/>
                  </a:cubicBezTo>
                </a:path>
                <a:path w="7929" h="20285" stroke="0" extrusionOk="0">
                  <a:moveTo>
                    <a:pt x="506" y="20284"/>
                  </a:moveTo>
                  <a:cubicBezTo>
                    <a:pt x="336" y="20222"/>
                    <a:pt x="167" y="20158"/>
                    <a:pt x="-1" y="20092"/>
                  </a:cubicBezTo>
                  <a:lnTo>
                    <a:pt x="7929" y="0"/>
                  </a:lnTo>
                  <a:lnTo>
                    <a:pt x="506" y="2028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5" name="Arc 313"/>
            <p:cNvSpPr>
              <a:spLocks/>
            </p:cNvSpPr>
            <p:nvPr/>
          </p:nvSpPr>
          <p:spPr bwMode="auto">
            <a:xfrm>
              <a:off x="4756" y="1732"/>
              <a:ext cx="124" cy="175"/>
            </a:xfrm>
            <a:custGeom>
              <a:avLst/>
              <a:gdLst>
                <a:gd name="T0" fmla="*/ 10 w 6540"/>
                <a:gd name="T1" fmla="*/ 175 h 20744"/>
                <a:gd name="T2" fmla="*/ 0 w 6540"/>
                <a:gd name="T3" fmla="*/ 174 h 20744"/>
                <a:gd name="T4" fmla="*/ 124 w 6540"/>
                <a:gd name="T5" fmla="*/ 0 h 20744"/>
                <a:gd name="T6" fmla="*/ 0 60000 65536"/>
                <a:gd name="T7" fmla="*/ 0 60000 65536"/>
                <a:gd name="T8" fmla="*/ 0 60000 65536"/>
              </a:gdLst>
              <a:ahLst/>
              <a:cxnLst>
                <a:cxn ang="T6">
                  <a:pos x="T0" y="T1"/>
                </a:cxn>
                <a:cxn ang="T7">
                  <a:pos x="T2" y="T3"/>
                </a:cxn>
                <a:cxn ang="T8">
                  <a:pos x="T4" y="T5"/>
                </a:cxn>
              </a:cxnLst>
              <a:rect l="0" t="0" r="r" b="b"/>
              <a:pathLst>
                <a:path w="6540" h="20744" fill="none" extrusionOk="0">
                  <a:moveTo>
                    <a:pt x="518" y="20743"/>
                  </a:moveTo>
                  <a:cubicBezTo>
                    <a:pt x="344" y="20693"/>
                    <a:pt x="172" y="20640"/>
                    <a:pt x="-1" y="20586"/>
                  </a:cubicBezTo>
                </a:path>
                <a:path w="6540" h="20744" stroke="0" extrusionOk="0">
                  <a:moveTo>
                    <a:pt x="518" y="20743"/>
                  </a:moveTo>
                  <a:cubicBezTo>
                    <a:pt x="344" y="20693"/>
                    <a:pt x="172" y="20640"/>
                    <a:pt x="-1" y="20586"/>
                  </a:cubicBezTo>
                  <a:lnTo>
                    <a:pt x="6540" y="0"/>
                  </a:lnTo>
                  <a:lnTo>
                    <a:pt x="518" y="2074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6" name="Arc 314"/>
            <p:cNvSpPr>
              <a:spLocks/>
            </p:cNvSpPr>
            <p:nvPr/>
          </p:nvSpPr>
          <p:spPr bwMode="auto">
            <a:xfrm>
              <a:off x="4783" y="1732"/>
              <a:ext cx="97" cy="178"/>
            </a:xfrm>
            <a:custGeom>
              <a:avLst/>
              <a:gdLst>
                <a:gd name="T0" fmla="*/ 10 w 5085"/>
                <a:gd name="T1" fmla="*/ 178 h 21113"/>
                <a:gd name="T2" fmla="*/ 0 w 5085"/>
                <a:gd name="T3" fmla="*/ 177 h 21113"/>
                <a:gd name="T4" fmla="*/ 97 w 5085"/>
                <a:gd name="T5" fmla="*/ 0 h 21113"/>
                <a:gd name="T6" fmla="*/ 0 60000 65536"/>
                <a:gd name="T7" fmla="*/ 0 60000 65536"/>
                <a:gd name="T8" fmla="*/ 0 60000 65536"/>
              </a:gdLst>
              <a:ahLst/>
              <a:cxnLst>
                <a:cxn ang="T6">
                  <a:pos x="T0" y="T1"/>
                </a:cxn>
                <a:cxn ang="T7">
                  <a:pos x="T2" y="T3"/>
                </a:cxn>
                <a:cxn ang="T8">
                  <a:pos x="T4" y="T5"/>
                </a:cxn>
              </a:cxnLst>
              <a:rect l="0" t="0" r="r" b="b"/>
              <a:pathLst>
                <a:path w="5085" h="21113" fill="none" extrusionOk="0">
                  <a:moveTo>
                    <a:pt x="523" y="21112"/>
                  </a:moveTo>
                  <a:cubicBezTo>
                    <a:pt x="348" y="21074"/>
                    <a:pt x="173" y="21035"/>
                    <a:pt x="0" y="20992"/>
                  </a:cubicBezTo>
                </a:path>
                <a:path w="5085" h="21113" stroke="0" extrusionOk="0">
                  <a:moveTo>
                    <a:pt x="523" y="21112"/>
                  </a:moveTo>
                  <a:cubicBezTo>
                    <a:pt x="348" y="21074"/>
                    <a:pt x="173" y="21035"/>
                    <a:pt x="0" y="20992"/>
                  </a:cubicBezTo>
                  <a:lnTo>
                    <a:pt x="5085" y="0"/>
                  </a:lnTo>
                  <a:lnTo>
                    <a:pt x="523" y="2111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7" name="Arc 315"/>
            <p:cNvSpPr>
              <a:spLocks/>
            </p:cNvSpPr>
            <p:nvPr/>
          </p:nvSpPr>
          <p:spPr bwMode="auto">
            <a:xfrm>
              <a:off x="4811" y="1732"/>
              <a:ext cx="69" cy="181"/>
            </a:xfrm>
            <a:custGeom>
              <a:avLst/>
              <a:gdLst>
                <a:gd name="T0" fmla="*/ 10 w 3626"/>
                <a:gd name="T1" fmla="*/ 181 h 21374"/>
                <a:gd name="T2" fmla="*/ 0 w 3626"/>
                <a:gd name="T3" fmla="*/ 180 h 21374"/>
                <a:gd name="T4" fmla="*/ 69 w 3626"/>
                <a:gd name="T5" fmla="*/ 0 h 21374"/>
                <a:gd name="T6" fmla="*/ 0 60000 65536"/>
                <a:gd name="T7" fmla="*/ 0 60000 65536"/>
                <a:gd name="T8" fmla="*/ 0 60000 65536"/>
              </a:gdLst>
              <a:ahLst/>
              <a:cxnLst>
                <a:cxn ang="T6">
                  <a:pos x="T0" y="T1"/>
                </a:cxn>
                <a:cxn ang="T7">
                  <a:pos x="T2" y="T3"/>
                </a:cxn>
                <a:cxn ang="T8">
                  <a:pos x="T4" y="T5"/>
                </a:cxn>
              </a:cxnLst>
              <a:rect l="0" t="0" r="r" b="b"/>
              <a:pathLst>
                <a:path w="3626" h="21374" fill="none" extrusionOk="0">
                  <a:moveTo>
                    <a:pt x="510" y="21374"/>
                  </a:moveTo>
                  <a:cubicBezTo>
                    <a:pt x="340" y="21349"/>
                    <a:pt x="170" y="21322"/>
                    <a:pt x="0" y="21293"/>
                  </a:cubicBezTo>
                </a:path>
                <a:path w="3626" h="21374" stroke="0" extrusionOk="0">
                  <a:moveTo>
                    <a:pt x="510" y="21374"/>
                  </a:moveTo>
                  <a:cubicBezTo>
                    <a:pt x="340" y="21349"/>
                    <a:pt x="170" y="21322"/>
                    <a:pt x="0" y="21293"/>
                  </a:cubicBezTo>
                  <a:lnTo>
                    <a:pt x="3626" y="0"/>
                  </a:lnTo>
                  <a:lnTo>
                    <a:pt x="510" y="2137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8" name="Arc 316"/>
            <p:cNvSpPr>
              <a:spLocks/>
            </p:cNvSpPr>
            <p:nvPr/>
          </p:nvSpPr>
          <p:spPr bwMode="auto">
            <a:xfrm>
              <a:off x="4840" y="1732"/>
              <a:ext cx="40" cy="182"/>
            </a:xfrm>
            <a:custGeom>
              <a:avLst/>
              <a:gdLst>
                <a:gd name="T0" fmla="*/ 10 w 2100"/>
                <a:gd name="T1" fmla="*/ 182 h 21542"/>
                <a:gd name="T2" fmla="*/ 0 w 2100"/>
                <a:gd name="T3" fmla="*/ 182 h 21542"/>
                <a:gd name="T4" fmla="*/ 40 w 2100"/>
                <a:gd name="T5" fmla="*/ 0 h 21542"/>
                <a:gd name="T6" fmla="*/ 0 60000 65536"/>
                <a:gd name="T7" fmla="*/ 0 60000 65536"/>
                <a:gd name="T8" fmla="*/ 0 60000 65536"/>
              </a:gdLst>
              <a:ahLst/>
              <a:cxnLst>
                <a:cxn ang="T6">
                  <a:pos x="T0" y="T1"/>
                </a:cxn>
                <a:cxn ang="T7">
                  <a:pos x="T2" y="T3"/>
                </a:cxn>
                <a:cxn ang="T8">
                  <a:pos x="T4" y="T5"/>
                </a:cxn>
              </a:cxnLst>
              <a:rect l="0" t="0" r="r" b="b"/>
              <a:pathLst>
                <a:path w="2100" h="21542" fill="none" extrusionOk="0">
                  <a:moveTo>
                    <a:pt x="513" y="21541"/>
                  </a:moveTo>
                  <a:cubicBezTo>
                    <a:pt x="341" y="21529"/>
                    <a:pt x="170" y="21514"/>
                    <a:pt x="0" y="21497"/>
                  </a:cubicBezTo>
                </a:path>
                <a:path w="2100" h="21542" stroke="0" extrusionOk="0">
                  <a:moveTo>
                    <a:pt x="513" y="21541"/>
                  </a:moveTo>
                  <a:cubicBezTo>
                    <a:pt x="341" y="21529"/>
                    <a:pt x="170" y="21514"/>
                    <a:pt x="0" y="21497"/>
                  </a:cubicBezTo>
                  <a:lnTo>
                    <a:pt x="2100" y="0"/>
                  </a:lnTo>
                  <a:lnTo>
                    <a:pt x="513" y="2154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199" name="Arc 317"/>
            <p:cNvSpPr>
              <a:spLocks/>
            </p:cNvSpPr>
            <p:nvPr/>
          </p:nvSpPr>
          <p:spPr bwMode="auto">
            <a:xfrm>
              <a:off x="4868" y="1732"/>
              <a:ext cx="12" cy="183"/>
            </a:xfrm>
            <a:custGeom>
              <a:avLst/>
              <a:gdLst>
                <a:gd name="T0" fmla="*/ 10 w 636"/>
                <a:gd name="T1" fmla="*/ 183 h 21600"/>
                <a:gd name="T2" fmla="*/ 0 w 636"/>
                <a:gd name="T3" fmla="*/ 183 h 21600"/>
                <a:gd name="T4" fmla="*/ 12 w 636"/>
                <a:gd name="T5" fmla="*/ 0 h 21600"/>
                <a:gd name="T6" fmla="*/ 0 60000 65536"/>
                <a:gd name="T7" fmla="*/ 0 60000 65536"/>
                <a:gd name="T8" fmla="*/ 0 60000 65536"/>
              </a:gdLst>
              <a:ahLst/>
              <a:cxnLst>
                <a:cxn ang="T6">
                  <a:pos x="T0" y="T1"/>
                </a:cxn>
                <a:cxn ang="T7">
                  <a:pos x="T2" y="T3"/>
                </a:cxn>
                <a:cxn ang="T8">
                  <a:pos x="T4" y="T5"/>
                </a:cxn>
              </a:cxnLst>
              <a:rect l="0" t="0" r="r" b="b"/>
              <a:pathLst>
                <a:path w="636" h="21600" fill="none" extrusionOk="0">
                  <a:moveTo>
                    <a:pt x="509" y="21599"/>
                  </a:moveTo>
                  <a:cubicBezTo>
                    <a:pt x="339" y="21598"/>
                    <a:pt x="169" y="21595"/>
                    <a:pt x="0" y="21590"/>
                  </a:cubicBezTo>
                </a:path>
                <a:path w="636" h="21600" stroke="0" extrusionOk="0">
                  <a:moveTo>
                    <a:pt x="509" y="21599"/>
                  </a:moveTo>
                  <a:cubicBezTo>
                    <a:pt x="339" y="21598"/>
                    <a:pt x="169" y="21595"/>
                    <a:pt x="0" y="21590"/>
                  </a:cubicBezTo>
                  <a:lnTo>
                    <a:pt x="636" y="0"/>
                  </a:lnTo>
                  <a:lnTo>
                    <a:pt x="509" y="2159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0" name="Arc 318"/>
            <p:cNvSpPr>
              <a:spLocks/>
            </p:cNvSpPr>
            <p:nvPr/>
          </p:nvSpPr>
          <p:spPr bwMode="auto">
            <a:xfrm>
              <a:off x="4125" y="1732"/>
              <a:ext cx="10" cy="183"/>
            </a:xfrm>
            <a:custGeom>
              <a:avLst/>
              <a:gdLst>
                <a:gd name="T0" fmla="*/ 10 w 613"/>
                <a:gd name="T1" fmla="*/ 183 h 21600"/>
                <a:gd name="T2" fmla="*/ 0 w 613"/>
                <a:gd name="T3" fmla="*/ 183 h 21600"/>
                <a:gd name="T4" fmla="*/ 1 w 613"/>
                <a:gd name="T5" fmla="*/ 0 h 21600"/>
                <a:gd name="T6" fmla="*/ 0 60000 65536"/>
                <a:gd name="T7" fmla="*/ 0 60000 65536"/>
                <a:gd name="T8" fmla="*/ 0 60000 65536"/>
              </a:gdLst>
              <a:ahLst/>
              <a:cxnLst>
                <a:cxn ang="T6">
                  <a:pos x="T0" y="T1"/>
                </a:cxn>
                <a:cxn ang="T7">
                  <a:pos x="T2" y="T3"/>
                </a:cxn>
                <a:cxn ang="T8">
                  <a:pos x="T4" y="T5"/>
                </a:cxn>
              </a:cxnLst>
              <a:rect l="0" t="0" r="r" b="b"/>
              <a:pathLst>
                <a:path w="613" h="21600" fill="none" extrusionOk="0">
                  <a:moveTo>
                    <a:pt x="613" y="21593"/>
                  </a:moveTo>
                  <a:cubicBezTo>
                    <a:pt x="434" y="21597"/>
                    <a:pt x="255" y="21599"/>
                    <a:pt x="77" y="21600"/>
                  </a:cubicBezTo>
                  <a:cubicBezTo>
                    <a:pt x="51" y="21600"/>
                    <a:pt x="25" y="21599"/>
                    <a:pt x="0" y="21599"/>
                  </a:cubicBezTo>
                </a:path>
                <a:path w="613" h="21600" stroke="0" extrusionOk="0">
                  <a:moveTo>
                    <a:pt x="613" y="21593"/>
                  </a:moveTo>
                  <a:cubicBezTo>
                    <a:pt x="434" y="21597"/>
                    <a:pt x="255" y="21599"/>
                    <a:pt x="77" y="21600"/>
                  </a:cubicBezTo>
                  <a:cubicBezTo>
                    <a:pt x="51" y="21600"/>
                    <a:pt x="25" y="21599"/>
                    <a:pt x="0" y="21599"/>
                  </a:cubicBezTo>
                  <a:lnTo>
                    <a:pt x="77" y="0"/>
                  </a:lnTo>
                  <a:lnTo>
                    <a:pt x="613" y="2159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1" name="Arc 319"/>
            <p:cNvSpPr>
              <a:spLocks/>
            </p:cNvSpPr>
            <p:nvPr/>
          </p:nvSpPr>
          <p:spPr bwMode="auto">
            <a:xfrm>
              <a:off x="4126" y="1732"/>
              <a:ext cx="36" cy="182"/>
            </a:xfrm>
            <a:custGeom>
              <a:avLst/>
              <a:gdLst>
                <a:gd name="T0" fmla="*/ 36 w 2294"/>
                <a:gd name="T1" fmla="*/ 182 h 21535"/>
                <a:gd name="T2" fmla="*/ 26 w 2294"/>
                <a:gd name="T3" fmla="*/ 182 h 21535"/>
                <a:gd name="T4" fmla="*/ 0 w 2294"/>
                <a:gd name="T5" fmla="*/ 0 h 21535"/>
                <a:gd name="T6" fmla="*/ 0 60000 65536"/>
                <a:gd name="T7" fmla="*/ 0 60000 65536"/>
                <a:gd name="T8" fmla="*/ 0 60000 65536"/>
              </a:gdLst>
              <a:ahLst/>
              <a:cxnLst>
                <a:cxn ang="T6">
                  <a:pos x="T0" y="T1"/>
                </a:cxn>
                <a:cxn ang="T7">
                  <a:pos x="T2" y="T3"/>
                </a:cxn>
                <a:cxn ang="T8">
                  <a:pos x="T4" y="T5"/>
                </a:cxn>
              </a:cxnLst>
              <a:rect l="0" t="0" r="r" b="b"/>
              <a:pathLst>
                <a:path w="2294" h="21535" fill="none" extrusionOk="0">
                  <a:moveTo>
                    <a:pt x="2293" y="21477"/>
                  </a:moveTo>
                  <a:cubicBezTo>
                    <a:pt x="2089" y="21499"/>
                    <a:pt x="1884" y="21518"/>
                    <a:pt x="1678" y="21534"/>
                  </a:cubicBezTo>
                </a:path>
                <a:path w="2294" h="21535" stroke="0" extrusionOk="0">
                  <a:moveTo>
                    <a:pt x="2293" y="21477"/>
                  </a:moveTo>
                  <a:cubicBezTo>
                    <a:pt x="2089" y="21499"/>
                    <a:pt x="1884" y="21518"/>
                    <a:pt x="1678" y="21534"/>
                  </a:cubicBezTo>
                  <a:lnTo>
                    <a:pt x="0" y="0"/>
                  </a:lnTo>
                  <a:lnTo>
                    <a:pt x="2293" y="2147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2" name="Arc 320"/>
            <p:cNvSpPr>
              <a:spLocks/>
            </p:cNvSpPr>
            <p:nvPr/>
          </p:nvSpPr>
          <p:spPr bwMode="auto">
            <a:xfrm>
              <a:off x="4126" y="1732"/>
              <a:ext cx="64" cy="181"/>
            </a:xfrm>
            <a:custGeom>
              <a:avLst/>
              <a:gdLst>
                <a:gd name="T0" fmla="*/ 64 w 4057"/>
                <a:gd name="T1" fmla="*/ 180 h 21326"/>
                <a:gd name="T2" fmla="*/ 54 w 4057"/>
                <a:gd name="T3" fmla="*/ 181 h 21326"/>
                <a:gd name="T4" fmla="*/ 0 w 4057"/>
                <a:gd name="T5" fmla="*/ 0 h 21326"/>
                <a:gd name="T6" fmla="*/ 0 60000 65536"/>
                <a:gd name="T7" fmla="*/ 0 60000 65536"/>
                <a:gd name="T8" fmla="*/ 0 60000 65536"/>
              </a:gdLst>
              <a:ahLst/>
              <a:cxnLst>
                <a:cxn ang="T6">
                  <a:pos x="T0" y="T1"/>
                </a:cxn>
                <a:cxn ang="T7">
                  <a:pos x="T2" y="T3"/>
                </a:cxn>
                <a:cxn ang="T8">
                  <a:pos x="T4" y="T5"/>
                </a:cxn>
              </a:cxnLst>
              <a:rect l="0" t="0" r="r" b="b"/>
              <a:pathLst>
                <a:path w="4057" h="21326" fill="none" extrusionOk="0">
                  <a:moveTo>
                    <a:pt x="4056" y="21215"/>
                  </a:moveTo>
                  <a:cubicBezTo>
                    <a:pt x="3849" y="21255"/>
                    <a:pt x="3640" y="21292"/>
                    <a:pt x="3431" y="21325"/>
                  </a:cubicBezTo>
                </a:path>
                <a:path w="4057" h="21326" stroke="0" extrusionOk="0">
                  <a:moveTo>
                    <a:pt x="4056" y="21215"/>
                  </a:moveTo>
                  <a:cubicBezTo>
                    <a:pt x="3849" y="21255"/>
                    <a:pt x="3640" y="21292"/>
                    <a:pt x="3431" y="21325"/>
                  </a:cubicBezTo>
                  <a:lnTo>
                    <a:pt x="0" y="0"/>
                  </a:lnTo>
                  <a:lnTo>
                    <a:pt x="4056" y="2121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3" name="Arc 321"/>
            <p:cNvSpPr>
              <a:spLocks/>
            </p:cNvSpPr>
            <p:nvPr/>
          </p:nvSpPr>
          <p:spPr bwMode="auto">
            <a:xfrm>
              <a:off x="4126" y="1732"/>
              <a:ext cx="93" cy="177"/>
            </a:xfrm>
            <a:custGeom>
              <a:avLst/>
              <a:gdLst>
                <a:gd name="T0" fmla="*/ 93 w 5881"/>
                <a:gd name="T1" fmla="*/ 176 h 20949"/>
                <a:gd name="T2" fmla="*/ 83 w 5881"/>
                <a:gd name="T3" fmla="*/ 177 h 20949"/>
                <a:gd name="T4" fmla="*/ 0 w 5881"/>
                <a:gd name="T5" fmla="*/ 0 h 20949"/>
                <a:gd name="T6" fmla="*/ 0 60000 65536"/>
                <a:gd name="T7" fmla="*/ 0 60000 65536"/>
                <a:gd name="T8" fmla="*/ 0 60000 65536"/>
              </a:gdLst>
              <a:ahLst/>
              <a:cxnLst>
                <a:cxn ang="T6">
                  <a:pos x="T0" y="T1"/>
                </a:cxn>
                <a:cxn ang="T7">
                  <a:pos x="T2" y="T3"/>
                </a:cxn>
                <a:cxn ang="T8">
                  <a:pos x="T4" y="T5"/>
                </a:cxn>
              </a:cxnLst>
              <a:rect l="0" t="0" r="r" b="b"/>
              <a:pathLst>
                <a:path w="5881" h="20949" fill="none" extrusionOk="0">
                  <a:moveTo>
                    <a:pt x="5880" y="20783"/>
                  </a:moveTo>
                  <a:cubicBezTo>
                    <a:pt x="5675" y="20842"/>
                    <a:pt x="5469" y="20897"/>
                    <a:pt x="5263" y="20949"/>
                  </a:cubicBezTo>
                </a:path>
                <a:path w="5881" h="20949" stroke="0" extrusionOk="0">
                  <a:moveTo>
                    <a:pt x="5880" y="20783"/>
                  </a:moveTo>
                  <a:cubicBezTo>
                    <a:pt x="5675" y="20842"/>
                    <a:pt x="5469" y="20897"/>
                    <a:pt x="5263" y="20949"/>
                  </a:cubicBezTo>
                  <a:lnTo>
                    <a:pt x="0" y="0"/>
                  </a:lnTo>
                  <a:lnTo>
                    <a:pt x="5880" y="2078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4" name="Arc 322"/>
            <p:cNvSpPr>
              <a:spLocks/>
            </p:cNvSpPr>
            <p:nvPr/>
          </p:nvSpPr>
          <p:spPr bwMode="auto">
            <a:xfrm>
              <a:off x="4126" y="1732"/>
              <a:ext cx="121" cy="173"/>
            </a:xfrm>
            <a:custGeom>
              <a:avLst/>
              <a:gdLst>
                <a:gd name="T0" fmla="*/ 121 w 7635"/>
                <a:gd name="T1" fmla="*/ 171 h 20423"/>
                <a:gd name="T2" fmla="*/ 111 w 7635"/>
                <a:gd name="T3" fmla="*/ 173 h 20423"/>
                <a:gd name="T4" fmla="*/ 0 w 7635"/>
                <a:gd name="T5" fmla="*/ 0 h 20423"/>
                <a:gd name="T6" fmla="*/ 0 60000 65536"/>
                <a:gd name="T7" fmla="*/ 0 60000 65536"/>
                <a:gd name="T8" fmla="*/ 0 60000 65536"/>
              </a:gdLst>
              <a:ahLst/>
              <a:cxnLst>
                <a:cxn ang="T6">
                  <a:pos x="T0" y="T1"/>
                </a:cxn>
                <a:cxn ang="T7">
                  <a:pos x="T2" y="T3"/>
                </a:cxn>
                <a:cxn ang="T8">
                  <a:pos x="T4" y="T5"/>
                </a:cxn>
              </a:cxnLst>
              <a:rect l="0" t="0" r="r" b="b"/>
              <a:pathLst>
                <a:path w="7635" h="20423" fill="none" extrusionOk="0">
                  <a:moveTo>
                    <a:pt x="7634" y="20205"/>
                  </a:moveTo>
                  <a:cubicBezTo>
                    <a:pt x="7435" y="20281"/>
                    <a:pt x="7234" y="20353"/>
                    <a:pt x="7032" y="20422"/>
                  </a:cubicBezTo>
                </a:path>
                <a:path w="7635" h="20423" stroke="0" extrusionOk="0">
                  <a:moveTo>
                    <a:pt x="7634" y="20205"/>
                  </a:moveTo>
                  <a:cubicBezTo>
                    <a:pt x="7435" y="20281"/>
                    <a:pt x="7234" y="20353"/>
                    <a:pt x="7032" y="20422"/>
                  </a:cubicBezTo>
                  <a:lnTo>
                    <a:pt x="0" y="0"/>
                  </a:lnTo>
                  <a:lnTo>
                    <a:pt x="7634" y="2020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5" name="Arc 323"/>
            <p:cNvSpPr>
              <a:spLocks/>
            </p:cNvSpPr>
            <p:nvPr/>
          </p:nvSpPr>
          <p:spPr bwMode="auto">
            <a:xfrm>
              <a:off x="4126" y="1732"/>
              <a:ext cx="147" cy="167"/>
            </a:xfrm>
            <a:custGeom>
              <a:avLst/>
              <a:gdLst>
                <a:gd name="T0" fmla="*/ 147 w 9270"/>
                <a:gd name="T1" fmla="*/ 165 h 19762"/>
                <a:gd name="T2" fmla="*/ 138 w 9270"/>
                <a:gd name="T3" fmla="*/ 167 h 19762"/>
                <a:gd name="T4" fmla="*/ 0 w 9270"/>
                <a:gd name="T5" fmla="*/ 0 h 19762"/>
                <a:gd name="T6" fmla="*/ 0 60000 65536"/>
                <a:gd name="T7" fmla="*/ 0 60000 65536"/>
                <a:gd name="T8" fmla="*/ 0 60000 65536"/>
              </a:gdLst>
              <a:ahLst/>
              <a:cxnLst>
                <a:cxn ang="T6">
                  <a:pos x="T0" y="T1"/>
                </a:cxn>
                <a:cxn ang="T7">
                  <a:pos x="T2" y="T3"/>
                </a:cxn>
                <a:cxn ang="T8">
                  <a:pos x="T4" y="T5"/>
                </a:cxn>
              </a:cxnLst>
              <a:rect l="0" t="0" r="r" b="b"/>
              <a:pathLst>
                <a:path w="9270" h="19762" fill="none" extrusionOk="0">
                  <a:moveTo>
                    <a:pt x="9269" y="19509"/>
                  </a:moveTo>
                  <a:cubicBezTo>
                    <a:pt x="9087" y="19596"/>
                    <a:pt x="8903" y="19680"/>
                    <a:pt x="8718" y="19762"/>
                  </a:cubicBezTo>
                </a:path>
                <a:path w="9270" h="19762" stroke="0" extrusionOk="0">
                  <a:moveTo>
                    <a:pt x="9269" y="19509"/>
                  </a:moveTo>
                  <a:cubicBezTo>
                    <a:pt x="9087" y="19596"/>
                    <a:pt x="8903" y="19680"/>
                    <a:pt x="8718" y="19762"/>
                  </a:cubicBezTo>
                  <a:lnTo>
                    <a:pt x="0" y="0"/>
                  </a:lnTo>
                  <a:lnTo>
                    <a:pt x="9269" y="1950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6" name="Arc 324"/>
            <p:cNvSpPr>
              <a:spLocks/>
            </p:cNvSpPr>
            <p:nvPr/>
          </p:nvSpPr>
          <p:spPr bwMode="auto">
            <a:xfrm>
              <a:off x="4126" y="1732"/>
              <a:ext cx="166" cy="161"/>
            </a:xfrm>
            <a:custGeom>
              <a:avLst/>
              <a:gdLst>
                <a:gd name="T0" fmla="*/ 166 w 10471"/>
                <a:gd name="T1" fmla="*/ 161 h 18947"/>
                <a:gd name="T2" fmla="*/ 164 w 10471"/>
                <a:gd name="T3" fmla="*/ 161 h 18947"/>
                <a:gd name="T4" fmla="*/ 0 w 10471"/>
                <a:gd name="T5" fmla="*/ 0 h 18947"/>
                <a:gd name="T6" fmla="*/ 0 60000 65536"/>
                <a:gd name="T7" fmla="*/ 0 60000 65536"/>
                <a:gd name="T8" fmla="*/ 0 60000 65536"/>
              </a:gdLst>
              <a:ahLst/>
              <a:cxnLst>
                <a:cxn ang="T6">
                  <a:pos x="T0" y="T1"/>
                </a:cxn>
                <a:cxn ang="T7">
                  <a:pos x="T2" y="T3"/>
                </a:cxn>
                <a:cxn ang="T8">
                  <a:pos x="T4" y="T5"/>
                </a:cxn>
              </a:cxnLst>
              <a:rect l="0" t="0" r="r" b="b"/>
              <a:pathLst>
                <a:path w="10471" h="18947" fill="none" extrusionOk="0">
                  <a:moveTo>
                    <a:pt x="10471" y="18892"/>
                  </a:moveTo>
                  <a:cubicBezTo>
                    <a:pt x="10438" y="18910"/>
                    <a:pt x="10405" y="18928"/>
                    <a:pt x="10371" y="18946"/>
                  </a:cubicBezTo>
                </a:path>
                <a:path w="10471" h="18947" stroke="0" extrusionOk="0">
                  <a:moveTo>
                    <a:pt x="10471" y="18892"/>
                  </a:moveTo>
                  <a:cubicBezTo>
                    <a:pt x="10438" y="18910"/>
                    <a:pt x="10405" y="18928"/>
                    <a:pt x="10371" y="18946"/>
                  </a:cubicBezTo>
                  <a:lnTo>
                    <a:pt x="0" y="0"/>
                  </a:lnTo>
                  <a:lnTo>
                    <a:pt x="10471" y="1889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7" name="Arc 325"/>
            <p:cNvSpPr>
              <a:spLocks/>
            </p:cNvSpPr>
            <p:nvPr/>
          </p:nvSpPr>
          <p:spPr bwMode="auto">
            <a:xfrm>
              <a:off x="4126" y="1732"/>
              <a:ext cx="173" cy="160"/>
            </a:xfrm>
            <a:custGeom>
              <a:avLst/>
              <a:gdLst>
                <a:gd name="T0" fmla="*/ 173 w 10941"/>
                <a:gd name="T1" fmla="*/ 158 h 18892"/>
                <a:gd name="T2" fmla="*/ 166 w 10941"/>
                <a:gd name="T3" fmla="*/ 160 h 18892"/>
                <a:gd name="T4" fmla="*/ 0 w 10941"/>
                <a:gd name="T5" fmla="*/ 0 h 18892"/>
                <a:gd name="T6" fmla="*/ 0 60000 65536"/>
                <a:gd name="T7" fmla="*/ 0 60000 65536"/>
                <a:gd name="T8" fmla="*/ 0 60000 65536"/>
              </a:gdLst>
              <a:ahLst/>
              <a:cxnLst>
                <a:cxn ang="T6">
                  <a:pos x="T0" y="T1"/>
                </a:cxn>
                <a:cxn ang="T7">
                  <a:pos x="T2" y="T3"/>
                </a:cxn>
                <a:cxn ang="T8">
                  <a:pos x="T4" y="T5"/>
                </a:cxn>
              </a:cxnLst>
              <a:rect l="0" t="0" r="r" b="b"/>
              <a:pathLst>
                <a:path w="10941" h="18892" fill="none" extrusionOk="0">
                  <a:moveTo>
                    <a:pt x="10941" y="18624"/>
                  </a:moveTo>
                  <a:cubicBezTo>
                    <a:pt x="10785" y="18715"/>
                    <a:pt x="10628" y="18804"/>
                    <a:pt x="10471" y="18892"/>
                  </a:cubicBezTo>
                </a:path>
                <a:path w="10941" h="18892" stroke="0" extrusionOk="0">
                  <a:moveTo>
                    <a:pt x="10941" y="18624"/>
                  </a:moveTo>
                  <a:cubicBezTo>
                    <a:pt x="10785" y="18715"/>
                    <a:pt x="10628" y="18804"/>
                    <a:pt x="10471" y="18892"/>
                  </a:cubicBezTo>
                  <a:lnTo>
                    <a:pt x="0" y="0"/>
                  </a:lnTo>
                  <a:lnTo>
                    <a:pt x="10941" y="1862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8" name="Arc 326"/>
            <p:cNvSpPr>
              <a:spLocks/>
            </p:cNvSpPr>
            <p:nvPr/>
          </p:nvSpPr>
          <p:spPr bwMode="auto">
            <a:xfrm>
              <a:off x="4126" y="1732"/>
              <a:ext cx="198" cy="152"/>
            </a:xfrm>
            <a:custGeom>
              <a:avLst/>
              <a:gdLst>
                <a:gd name="T0" fmla="*/ 198 w 12506"/>
                <a:gd name="T1" fmla="*/ 149 h 17983"/>
                <a:gd name="T2" fmla="*/ 189 w 12506"/>
                <a:gd name="T3" fmla="*/ 152 h 17983"/>
                <a:gd name="T4" fmla="*/ 0 w 12506"/>
                <a:gd name="T5" fmla="*/ 0 h 17983"/>
                <a:gd name="T6" fmla="*/ 0 60000 65536"/>
                <a:gd name="T7" fmla="*/ 0 60000 65536"/>
                <a:gd name="T8" fmla="*/ 0 60000 65536"/>
              </a:gdLst>
              <a:ahLst/>
              <a:cxnLst>
                <a:cxn ang="T6">
                  <a:pos x="T0" y="T1"/>
                </a:cxn>
                <a:cxn ang="T7">
                  <a:pos x="T2" y="T3"/>
                </a:cxn>
                <a:cxn ang="T8">
                  <a:pos x="T4" y="T5"/>
                </a:cxn>
              </a:cxnLst>
              <a:rect l="0" t="0" r="r" b="b"/>
              <a:pathLst>
                <a:path w="12506" h="17983" fill="none" extrusionOk="0">
                  <a:moveTo>
                    <a:pt x="12506" y="17611"/>
                  </a:moveTo>
                  <a:cubicBezTo>
                    <a:pt x="12327" y="17737"/>
                    <a:pt x="12147" y="17861"/>
                    <a:pt x="11965" y="17982"/>
                  </a:cubicBezTo>
                </a:path>
                <a:path w="12506" h="17983" stroke="0" extrusionOk="0">
                  <a:moveTo>
                    <a:pt x="12506" y="17611"/>
                  </a:moveTo>
                  <a:cubicBezTo>
                    <a:pt x="12327" y="17737"/>
                    <a:pt x="12147" y="17861"/>
                    <a:pt x="11965" y="17982"/>
                  </a:cubicBezTo>
                  <a:lnTo>
                    <a:pt x="0" y="0"/>
                  </a:lnTo>
                  <a:lnTo>
                    <a:pt x="12506" y="1761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09" name="Arc 327"/>
            <p:cNvSpPr>
              <a:spLocks/>
            </p:cNvSpPr>
            <p:nvPr/>
          </p:nvSpPr>
          <p:spPr bwMode="auto">
            <a:xfrm>
              <a:off x="4126" y="1732"/>
              <a:ext cx="223" cy="142"/>
            </a:xfrm>
            <a:custGeom>
              <a:avLst/>
              <a:gdLst>
                <a:gd name="T0" fmla="*/ 223 w 14055"/>
                <a:gd name="T1" fmla="*/ 139 h 16783"/>
                <a:gd name="T2" fmla="*/ 216 w 14055"/>
                <a:gd name="T3" fmla="*/ 142 h 16783"/>
                <a:gd name="T4" fmla="*/ 0 w 14055"/>
                <a:gd name="T5" fmla="*/ 0 h 16783"/>
                <a:gd name="T6" fmla="*/ 0 60000 65536"/>
                <a:gd name="T7" fmla="*/ 0 60000 65536"/>
                <a:gd name="T8" fmla="*/ 0 60000 65536"/>
              </a:gdLst>
              <a:ahLst/>
              <a:cxnLst>
                <a:cxn ang="T6">
                  <a:pos x="T0" y="T1"/>
                </a:cxn>
                <a:cxn ang="T7">
                  <a:pos x="T2" y="T3"/>
                </a:cxn>
                <a:cxn ang="T8">
                  <a:pos x="T4" y="T5"/>
                </a:cxn>
              </a:cxnLst>
              <a:rect l="0" t="0" r="r" b="b"/>
              <a:pathLst>
                <a:path w="14055" h="16783" fill="none" extrusionOk="0">
                  <a:moveTo>
                    <a:pt x="14054" y="16401"/>
                  </a:moveTo>
                  <a:cubicBezTo>
                    <a:pt x="13904" y="16531"/>
                    <a:pt x="13751" y="16658"/>
                    <a:pt x="13597" y="16783"/>
                  </a:cubicBezTo>
                </a:path>
                <a:path w="14055" h="16783" stroke="0" extrusionOk="0">
                  <a:moveTo>
                    <a:pt x="14054" y="16401"/>
                  </a:moveTo>
                  <a:cubicBezTo>
                    <a:pt x="13904" y="16531"/>
                    <a:pt x="13751" y="16658"/>
                    <a:pt x="13597" y="16783"/>
                  </a:cubicBezTo>
                  <a:lnTo>
                    <a:pt x="0" y="0"/>
                  </a:lnTo>
                  <a:lnTo>
                    <a:pt x="14054" y="1640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0" name="Arc 328"/>
            <p:cNvSpPr>
              <a:spLocks/>
            </p:cNvSpPr>
            <p:nvPr/>
          </p:nvSpPr>
          <p:spPr bwMode="auto">
            <a:xfrm>
              <a:off x="4126" y="1732"/>
              <a:ext cx="246" cy="131"/>
            </a:xfrm>
            <a:custGeom>
              <a:avLst/>
              <a:gdLst>
                <a:gd name="T0" fmla="*/ 246 w 15539"/>
                <a:gd name="T1" fmla="*/ 127 h 15472"/>
                <a:gd name="T2" fmla="*/ 239 w 15539"/>
                <a:gd name="T3" fmla="*/ 131 h 15472"/>
                <a:gd name="T4" fmla="*/ 0 w 15539"/>
                <a:gd name="T5" fmla="*/ 0 h 15472"/>
                <a:gd name="T6" fmla="*/ 0 60000 65536"/>
                <a:gd name="T7" fmla="*/ 0 60000 65536"/>
                <a:gd name="T8" fmla="*/ 0 60000 65536"/>
              </a:gdLst>
              <a:ahLst/>
              <a:cxnLst>
                <a:cxn ang="T6">
                  <a:pos x="T0" y="T1"/>
                </a:cxn>
                <a:cxn ang="T7">
                  <a:pos x="T2" y="T3"/>
                </a:cxn>
                <a:cxn ang="T8">
                  <a:pos x="T4" y="T5"/>
                </a:cxn>
              </a:cxnLst>
              <a:rect l="0" t="0" r="r" b="b"/>
              <a:pathLst>
                <a:path w="15539" h="15472" fill="none" extrusionOk="0">
                  <a:moveTo>
                    <a:pt x="15539" y="15003"/>
                  </a:moveTo>
                  <a:cubicBezTo>
                    <a:pt x="15385" y="15161"/>
                    <a:pt x="15230" y="15318"/>
                    <a:pt x="15072" y="15472"/>
                  </a:cubicBezTo>
                </a:path>
                <a:path w="15539" h="15472" stroke="0" extrusionOk="0">
                  <a:moveTo>
                    <a:pt x="15539" y="15003"/>
                  </a:moveTo>
                  <a:cubicBezTo>
                    <a:pt x="15385" y="15161"/>
                    <a:pt x="15230" y="15318"/>
                    <a:pt x="15072" y="15472"/>
                  </a:cubicBezTo>
                  <a:lnTo>
                    <a:pt x="0" y="0"/>
                  </a:lnTo>
                  <a:lnTo>
                    <a:pt x="15539" y="1500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1" name="Arc 329"/>
            <p:cNvSpPr>
              <a:spLocks/>
            </p:cNvSpPr>
            <p:nvPr/>
          </p:nvSpPr>
          <p:spPr bwMode="auto">
            <a:xfrm>
              <a:off x="4126" y="1732"/>
              <a:ext cx="266" cy="119"/>
            </a:xfrm>
            <a:custGeom>
              <a:avLst/>
              <a:gdLst>
                <a:gd name="T0" fmla="*/ 266 w 16819"/>
                <a:gd name="T1" fmla="*/ 115 h 14078"/>
                <a:gd name="T2" fmla="*/ 259 w 16819"/>
                <a:gd name="T3" fmla="*/ 119 h 14078"/>
                <a:gd name="T4" fmla="*/ 0 w 16819"/>
                <a:gd name="T5" fmla="*/ 0 h 14078"/>
                <a:gd name="T6" fmla="*/ 0 60000 65536"/>
                <a:gd name="T7" fmla="*/ 0 60000 65536"/>
                <a:gd name="T8" fmla="*/ 0 60000 65536"/>
              </a:gdLst>
              <a:ahLst/>
              <a:cxnLst>
                <a:cxn ang="T6">
                  <a:pos x="T0" y="T1"/>
                </a:cxn>
                <a:cxn ang="T7">
                  <a:pos x="T2" y="T3"/>
                </a:cxn>
                <a:cxn ang="T8">
                  <a:pos x="T4" y="T5"/>
                </a:cxn>
              </a:cxnLst>
              <a:rect l="0" t="0" r="r" b="b"/>
              <a:pathLst>
                <a:path w="16819" h="14078" fill="none" extrusionOk="0">
                  <a:moveTo>
                    <a:pt x="16819" y="13552"/>
                  </a:moveTo>
                  <a:cubicBezTo>
                    <a:pt x="16676" y="13729"/>
                    <a:pt x="16530" y="13905"/>
                    <a:pt x="16381" y="14077"/>
                  </a:cubicBezTo>
                </a:path>
                <a:path w="16819" h="14078" stroke="0" extrusionOk="0">
                  <a:moveTo>
                    <a:pt x="16819" y="13552"/>
                  </a:moveTo>
                  <a:cubicBezTo>
                    <a:pt x="16676" y="13729"/>
                    <a:pt x="16530" y="13905"/>
                    <a:pt x="16381" y="14077"/>
                  </a:cubicBezTo>
                  <a:lnTo>
                    <a:pt x="0" y="0"/>
                  </a:lnTo>
                  <a:lnTo>
                    <a:pt x="16819" y="1355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2" name="Arc 330"/>
            <p:cNvSpPr>
              <a:spLocks/>
            </p:cNvSpPr>
            <p:nvPr/>
          </p:nvSpPr>
          <p:spPr bwMode="auto">
            <a:xfrm>
              <a:off x="4126" y="1732"/>
              <a:ext cx="284" cy="105"/>
            </a:xfrm>
            <a:custGeom>
              <a:avLst/>
              <a:gdLst>
                <a:gd name="T0" fmla="*/ 284 w 17950"/>
                <a:gd name="T1" fmla="*/ 101 h 12481"/>
                <a:gd name="T2" fmla="*/ 279 w 17950"/>
                <a:gd name="T3" fmla="*/ 105 h 12481"/>
                <a:gd name="T4" fmla="*/ 0 w 17950"/>
                <a:gd name="T5" fmla="*/ 0 h 12481"/>
                <a:gd name="T6" fmla="*/ 0 60000 65536"/>
                <a:gd name="T7" fmla="*/ 0 60000 65536"/>
                <a:gd name="T8" fmla="*/ 0 60000 65536"/>
              </a:gdLst>
              <a:ahLst/>
              <a:cxnLst>
                <a:cxn ang="T6">
                  <a:pos x="T0" y="T1"/>
                </a:cxn>
                <a:cxn ang="T7">
                  <a:pos x="T2" y="T3"/>
                </a:cxn>
                <a:cxn ang="T8">
                  <a:pos x="T4" y="T5"/>
                </a:cxn>
              </a:cxnLst>
              <a:rect l="0" t="0" r="r" b="b"/>
              <a:pathLst>
                <a:path w="17950" h="12481" fill="none" extrusionOk="0">
                  <a:moveTo>
                    <a:pt x="17949" y="12014"/>
                  </a:moveTo>
                  <a:cubicBezTo>
                    <a:pt x="17845" y="12171"/>
                    <a:pt x="17738" y="12327"/>
                    <a:pt x="17629" y="12481"/>
                  </a:cubicBezTo>
                </a:path>
                <a:path w="17950" h="12481" stroke="0" extrusionOk="0">
                  <a:moveTo>
                    <a:pt x="17949" y="12014"/>
                  </a:moveTo>
                  <a:cubicBezTo>
                    <a:pt x="17845" y="12171"/>
                    <a:pt x="17738" y="12327"/>
                    <a:pt x="17629" y="12481"/>
                  </a:cubicBezTo>
                  <a:lnTo>
                    <a:pt x="0" y="0"/>
                  </a:lnTo>
                  <a:lnTo>
                    <a:pt x="17949" y="1201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3" name="Arc 331"/>
            <p:cNvSpPr>
              <a:spLocks/>
            </p:cNvSpPr>
            <p:nvPr/>
          </p:nvSpPr>
          <p:spPr bwMode="auto">
            <a:xfrm>
              <a:off x="4126" y="1732"/>
              <a:ext cx="302" cy="91"/>
            </a:xfrm>
            <a:custGeom>
              <a:avLst/>
              <a:gdLst>
                <a:gd name="T0" fmla="*/ 302 w 19091"/>
                <a:gd name="T1" fmla="*/ 85 h 10849"/>
                <a:gd name="T2" fmla="*/ 295 w 19091"/>
                <a:gd name="T3" fmla="*/ 91 h 10849"/>
                <a:gd name="T4" fmla="*/ 0 w 19091"/>
                <a:gd name="T5" fmla="*/ 0 h 10849"/>
                <a:gd name="T6" fmla="*/ 0 60000 65536"/>
                <a:gd name="T7" fmla="*/ 0 60000 65536"/>
                <a:gd name="T8" fmla="*/ 0 60000 65536"/>
              </a:gdLst>
              <a:ahLst/>
              <a:cxnLst>
                <a:cxn ang="T6">
                  <a:pos x="T0" y="T1"/>
                </a:cxn>
                <a:cxn ang="T7">
                  <a:pos x="T2" y="T3"/>
                </a:cxn>
                <a:cxn ang="T8">
                  <a:pos x="T4" y="T5"/>
                </a:cxn>
              </a:cxnLst>
              <a:rect l="0" t="0" r="r" b="b"/>
              <a:pathLst>
                <a:path w="19091" h="10849" fill="none" extrusionOk="0">
                  <a:moveTo>
                    <a:pt x="19090" y="10104"/>
                  </a:moveTo>
                  <a:cubicBezTo>
                    <a:pt x="18957" y="10355"/>
                    <a:pt x="18820" y="10603"/>
                    <a:pt x="18677" y="10848"/>
                  </a:cubicBezTo>
                </a:path>
                <a:path w="19091" h="10849" stroke="0" extrusionOk="0">
                  <a:moveTo>
                    <a:pt x="19090" y="10104"/>
                  </a:moveTo>
                  <a:cubicBezTo>
                    <a:pt x="18957" y="10355"/>
                    <a:pt x="18820" y="10603"/>
                    <a:pt x="18677" y="10848"/>
                  </a:cubicBezTo>
                  <a:lnTo>
                    <a:pt x="0" y="0"/>
                  </a:lnTo>
                  <a:lnTo>
                    <a:pt x="19090" y="1010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4" name="Arc 332"/>
            <p:cNvSpPr>
              <a:spLocks/>
            </p:cNvSpPr>
            <p:nvPr/>
          </p:nvSpPr>
          <p:spPr bwMode="auto">
            <a:xfrm>
              <a:off x="4126" y="1732"/>
              <a:ext cx="315" cy="75"/>
            </a:xfrm>
            <a:custGeom>
              <a:avLst/>
              <a:gdLst>
                <a:gd name="T0" fmla="*/ 315 w 19954"/>
                <a:gd name="T1" fmla="*/ 69 h 8943"/>
                <a:gd name="T2" fmla="*/ 310 w 19954"/>
                <a:gd name="T3" fmla="*/ 75 h 8943"/>
                <a:gd name="T4" fmla="*/ 0 w 19954"/>
                <a:gd name="T5" fmla="*/ 0 h 8943"/>
                <a:gd name="T6" fmla="*/ 0 60000 65536"/>
                <a:gd name="T7" fmla="*/ 0 60000 65536"/>
                <a:gd name="T8" fmla="*/ 0 60000 65536"/>
              </a:gdLst>
              <a:ahLst/>
              <a:cxnLst>
                <a:cxn ang="T6">
                  <a:pos x="T0" y="T1"/>
                </a:cxn>
                <a:cxn ang="T7">
                  <a:pos x="T2" y="T3"/>
                </a:cxn>
                <a:cxn ang="T8">
                  <a:pos x="T4" y="T5"/>
                </a:cxn>
              </a:cxnLst>
              <a:rect l="0" t="0" r="r" b="b"/>
              <a:pathLst>
                <a:path w="19954" h="8943" fill="none" extrusionOk="0">
                  <a:moveTo>
                    <a:pt x="19953" y="8270"/>
                  </a:moveTo>
                  <a:cubicBezTo>
                    <a:pt x="19860" y="8496"/>
                    <a:pt x="19762" y="8720"/>
                    <a:pt x="19661" y="8942"/>
                  </a:cubicBezTo>
                </a:path>
                <a:path w="19954" h="8943" stroke="0" extrusionOk="0">
                  <a:moveTo>
                    <a:pt x="19953" y="8270"/>
                  </a:moveTo>
                  <a:cubicBezTo>
                    <a:pt x="19860" y="8496"/>
                    <a:pt x="19762" y="8720"/>
                    <a:pt x="19661" y="8942"/>
                  </a:cubicBezTo>
                  <a:lnTo>
                    <a:pt x="0" y="0"/>
                  </a:lnTo>
                  <a:lnTo>
                    <a:pt x="19953" y="827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5" name="Arc 333"/>
            <p:cNvSpPr>
              <a:spLocks/>
            </p:cNvSpPr>
            <p:nvPr/>
          </p:nvSpPr>
          <p:spPr bwMode="auto">
            <a:xfrm>
              <a:off x="4126" y="1732"/>
              <a:ext cx="328" cy="58"/>
            </a:xfrm>
            <a:custGeom>
              <a:avLst/>
              <a:gdLst>
                <a:gd name="T0" fmla="*/ 328 w 20692"/>
                <a:gd name="T1" fmla="*/ 52 h 6954"/>
                <a:gd name="T2" fmla="*/ 324 w 20692"/>
                <a:gd name="T3" fmla="*/ 58 h 6954"/>
                <a:gd name="T4" fmla="*/ 0 w 20692"/>
                <a:gd name="T5" fmla="*/ 0 h 6954"/>
                <a:gd name="T6" fmla="*/ 0 60000 65536"/>
                <a:gd name="T7" fmla="*/ 0 60000 65536"/>
                <a:gd name="T8" fmla="*/ 0 60000 65536"/>
              </a:gdLst>
              <a:ahLst/>
              <a:cxnLst>
                <a:cxn ang="T6">
                  <a:pos x="T0" y="T1"/>
                </a:cxn>
                <a:cxn ang="T7">
                  <a:pos x="T2" y="T3"/>
                </a:cxn>
                <a:cxn ang="T8">
                  <a:pos x="T4" y="T5"/>
                </a:cxn>
              </a:cxnLst>
              <a:rect l="0" t="0" r="r" b="b"/>
              <a:pathLst>
                <a:path w="20692" h="6954" fill="none" extrusionOk="0">
                  <a:moveTo>
                    <a:pt x="20692" y="6196"/>
                  </a:moveTo>
                  <a:cubicBezTo>
                    <a:pt x="20616" y="6450"/>
                    <a:pt x="20535" y="6702"/>
                    <a:pt x="20449" y="6953"/>
                  </a:cubicBezTo>
                </a:path>
                <a:path w="20692" h="6954" stroke="0" extrusionOk="0">
                  <a:moveTo>
                    <a:pt x="20692" y="6196"/>
                  </a:moveTo>
                  <a:cubicBezTo>
                    <a:pt x="20616" y="6450"/>
                    <a:pt x="20535" y="6702"/>
                    <a:pt x="20449" y="6953"/>
                  </a:cubicBezTo>
                  <a:lnTo>
                    <a:pt x="0" y="0"/>
                  </a:lnTo>
                  <a:lnTo>
                    <a:pt x="20692" y="619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6" name="Arc 334"/>
            <p:cNvSpPr>
              <a:spLocks/>
            </p:cNvSpPr>
            <p:nvPr/>
          </p:nvSpPr>
          <p:spPr bwMode="auto">
            <a:xfrm>
              <a:off x="4126" y="1732"/>
              <a:ext cx="336" cy="39"/>
            </a:xfrm>
            <a:custGeom>
              <a:avLst/>
              <a:gdLst>
                <a:gd name="T0" fmla="*/ 336 w 21226"/>
                <a:gd name="T1" fmla="*/ 33 h 4674"/>
                <a:gd name="T2" fmla="*/ 334 w 21226"/>
                <a:gd name="T3" fmla="*/ 39 h 4674"/>
                <a:gd name="T4" fmla="*/ 0 w 21226"/>
                <a:gd name="T5" fmla="*/ 0 h 4674"/>
                <a:gd name="T6" fmla="*/ 0 60000 65536"/>
                <a:gd name="T7" fmla="*/ 0 60000 65536"/>
                <a:gd name="T8" fmla="*/ 0 60000 65536"/>
              </a:gdLst>
              <a:ahLst/>
              <a:cxnLst>
                <a:cxn ang="T6">
                  <a:pos x="T0" y="T1"/>
                </a:cxn>
                <a:cxn ang="T7">
                  <a:pos x="T2" y="T3"/>
                </a:cxn>
                <a:cxn ang="T8">
                  <a:pos x="T4" y="T5"/>
                </a:cxn>
              </a:cxnLst>
              <a:rect l="0" t="0" r="r" b="b"/>
              <a:pathLst>
                <a:path w="21226" h="4674" fill="none" extrusionOk="0">
                  <a:moveTo>
                    <a:pt x="21225" y="4002"/>
                  </a:moveTo>
                  <a:cubicBezTo>
                    <a:pt x="21183" y="4227"/>
                    <a:pt x="21137" y="4451"/>
                    <a:pt x="21088" y="4674"/>
                  </a:cubicBezTo>
                </a:path>
                <a:path w="21226" h="4674" stroke="0" extrusionOk="0">
                  <a:moveTo>
                    <a:pt x="21225" y="4002"/>
                  </a:moveTo>
                  <a:cubicBezTo>
                    <a:pt x="21183" y="4227"/>
                    <a:pt x="21137" y="4451"/>
                    <a:pt x="21088" y="4674"/>
                  </a:cubicBezTo>
                  <a:lnTo>
                    <a:pt x="0" y="0"/>
                  </a:lnTo>
                  <a:lnTo>
                    <a:pt x="21225" y="400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7" name="Arc 335"/>
            <p:cNvSpPr>
              <a:spLocks/>
            </p:cNvSpPr>
            <p:nvPr/>
          </p:nvSpPr>
          <p:spPr bwMode="auto">
            <a:xfrm>
              <a:off x="4126" y="1732"/>
              <a:ext cx="341" cy="22"/>
            </a:xfrm>
            <a:custGeom>
              <a:avLst/>
              <a:gdLst>
                <a:gd name="T0" fmla="*/ 341 w 21524"/>
                <a:gd name="T1" fmla="*/ 15 h 2666"/>
                <a:gd name="T2" fmla="*/ 340 w 21524"/>
                <a:gd name="T3" fmla="*/ 22 h 2666"/>
                <a:gd name="T4" fmla="*/ 0 w 21524"/>
                <a:gd name="T5" fmla="*/ 0 h 2666"/>
                <a:gd name="T6" fmla="*/ 0 60000 65536"/>
                <a:gd name="T7" fmla="*/ 0 60000 65536"/>
                <a:gd name="T8" fmla="*/ 0 60000 65536"/>
              </a:gdLst>
              <a:ahLst/>
              <a:cxnLst>
                <a:cxn ang="T6">
                  <a:pos x="T0" y="T1"/>
                </a:cxn>
                <a:cxn ang="T7">
                  <a:pos x="T2" y="T3"/>
                </a:cxn>
                <a:cxn ang="T8">
                  <a:pos x="T4" y="T5"/>
                </a:cxn>
              </a:cxnLst>
              <a:rect l="0" t="0" r="r" b="b"/>
              <a:pathLst>
                <a:path w="21524" h="2666" fill="none" extrusionOk="0">
                  <a:moveTo>
                    <a:pt x="21524" y="1810"/>
                  </a:moveTo>
                  <a:cubicBezTo>
                    <a:pt x="21499" y="2095"/>
                    <a:pt x="21470" y="2381"/>
                    <a:pt x="21434" y="2665"/>
                  </a:cubicBezTo>
                </a:path>
                <a:path w="21524" h="2666" stroke="0" extrusionOk="0">
                  <a:moveTo>
                    <a:pt x="21524" y="1810"/>
                  </a:moveTo>
                  <a:cubicBezTo>
                    <a:pt x="21499" y="2095"/>
                    <a:pt x="21470" y="2381"/>
                    <a:pt x="21434" y="2665"/>
                  </a:cubicBezTo>
                  <a:lnTo>
                    <a:pt x="0" y="0"/>
                  </a:lnTo>
                  <a:lnTo>
                    <a:pt x="21524" y="181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8" name="Arc 336"/>
            <p:cNvSpPr>
              <a:spLocks/>
            </p:cNvSpPr>
            <p:nvPr/>
          </p:nvSpPr>
          <p:spPr bwMode="auto">
            <a:xfrm>
              <a:off x="4126" y="1732"/>
              <a:ext cx="342" cy="5"/>
            </a:xfrm>
            <a:custGeom>
              <a:avLst/>
              <a:gdLst>
                <a:gd name="T0" fmla="*/ 342 w 21600"/>
                <a:gd name="T1" fmla="*/ 0 h 571"/>
                <a:gd name="T2" fmla="*/ 342 w 21600"/>
                <a:gd name="T3" fmla="*/ 5 h 571"/>
                <a:gd name="T4" fmla="*/ 0 w 21600"/>
                <a:gd name="T5" fmla="*/ 1 h 571"/>
                <a:gd name="T6" fmla="*/ 0 60000 65536"/>
                <a:gd name="T7" fmla="*/ 0 60000 65536"/>
                <a:gd name="T8" fmla="*/ 0 60000 65536"/>
              </a:gdLst>
              <a:ahLst/>
              <a:cxnLst>
                <a:cxn ang="T6">
                  <a:pos x="T0" y="T1"/>
                </a:cxn>
                <a:cxn ang="T7">
                  <a:pos x="T2" y="T3"/>
                </a:cxn>
                <a:cxn ang="T8">
                  <a:pos x="T4" y="T5"/>
                </a:cxn>
              </a:cxnLst>
              <a:rect l="0" t="0" r="r" b="b"/>
              <a:pathLst>
                <a:path w="21600" h="571" fill="none" extrusionOk="0">
                  <a:moveTo>
                    <a:pt x="21599" y="0"/>
                  </a:moveTo>
                  <a:cubicBezTo>
                    <a:pt x="21599" y="31"/>
                    <a:pt x="21600" y="63"/>
                    <a:pt x="21600" y="95"/>
                  </a:cubicBezTo>
                  <a:cubicBezTo>
                    <a:pt x="21600" y="253"/>
                    <a:pt x="21598" y="412"/>
                    <a:pt x="21594" y="570"/>
                  </a:cubicBezTo>
                </a:path>
                <a:path w="21600" h="571" stroke="0" extrusionOk="0">
                  <a:moveTo>
                    <a:pt x="21599" y="0"/>
                  </a:moveTo>
                  <a:cubicBezTo>
                    <a:pt x="21599" y="31"/>
                    <a:pt x="21600" y="63"/>
                    <a:pt x="21600" y="95"/>
                  </a:cubicBezTo>
                  <a:cubicBezTo>
                    <a:pt x="21600" y="253"/>
                    <a:pt x="21598" y="412"/>
                    <a:pt x="21594" y="570"/>
                  </a:cubicBezTo>
                  <a:lnTo>
                    <a:pt x="0" y="95"/>
                  </a:lnTo>
                  <a:lnTo>
                    <a:pt x="21599" y="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19" name="Trait 341"/>
            <p:cNvSpPr>
              <a:spLocks noChangeShapeType="1"/>
            </p:cNvSpPr>
            <p:nvPr/>
          </p:nvSpPr>
          <p:spPr bwMode="auto">
            <a:xfrm>
              <a:off x="4934" y="1900"/>
              <a:ext cx="4" cy="100"/>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20" name="Rectangle 350"/>
            <p:cNvSpPr>
              <a:spLocks noChangeArrowheads="1"/>
            </p:cNvSpPr>
            <p:nvPr/>
          </p:nvSpPr>
          <p:spPr bwMode="auto">
            <a:xfrm>
              <a:off x="5596" y="2014"/>
              <a:ext cx="164"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k</a:t>
              </a:r>
            </a:p>
          </p:txBody>
        </p:sp>
        <p:sp>
          <p:nvSpPr>
            <p:cNvPr id="91221" name="Rectangle 351"/>
            <p:cNvSpPr>
              <a:spLocks noChangeArrowheads="1"/>
            </p:cNvSpPr>
            <p:nvPr/>
          </p:nvSpPr>
          <p:spPr bwMode="auto">
            <a:xfrm>
              <a:off x="4466" y="1978"/>
              <a:ext cx="164"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1</a:t>
              </a:r>
            </a:p>
          </p:txBody>
        </p:sp>
        <p:sp>
          <p:nvSpPr>
            <p:cNvPr id="91222" name="Rectangle 354"/>
            <p:cNvSpPr>
              <a:spLocks noChangeArrowheads="1"/>
            </p:cNvSpPr>
            <p:nvPr/>
          </p:nvSpPr>
          <p:spPr bwMode="auto">
            <a:xfrm>
              <a:off x="4396" y="1979"/>
              <a:ext cx="164"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0</a:t>
              </a:r>
            </a:p>
          </p:txBody>
        </p:sp>
        <p:sp>
          <p:nvSpPr>
            <p:cNvPr id="91223" name="Rectangle 355"/>
            <p:cNvSpPr>
              <a:spLocks noChangeArrowheads="1"/>
            </p:cNvSpPr>
            <p:nvPr/>
          </p:nvSpPr>
          <p:spPr bwMode="auto">
            <a:xfrm>
              <a:off x="4464" y="1479"/>
              <a:ext cx="284" cy="212"/>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600" i="0">
                  <a:solidFill>
                    <a:srgbClr val="000000"/>
                  </a:solidFill>
                </a:rPr>
                <a:t>X </a:t>
              </a:r>
              <a:r>
                <a:rPr lang="fr-FR" sz="1600" i="0" baseline="-25000">
                  <a:solidFill>
                    <a:srgbClr val="000000"/>
                  </a:solidFill>
                </a:rPr>
                <a:t>k</a:t>
              </a:r>
              <a:endParaRPr lang="fr-FR" sz="1600" i="0">
                <a:solidFill>
                  <a:srgbClr val="000000"/>
                </a:solidFill>
              </a:endParaRPr>
            </a:p>
          </p:txBody>
        </p:sp>
        <p:sp>
          <p:nvSpPr>
            <p:cNvPr id="91224" name="Rectangle 412"/>
            <p:cNvSpPr>
              <a:spLocks noChangeArrowheads="1"/>
            </p:cNvSpPr>
            <p:nvPr/>
          </p:nvSpPr>
          <p:spPr bwMode="auto">
            <a:xfrm>
              <a:off x="5067" y="1979"/>
              <a:ext cx="185" cy="173"/>
            </a:xfrm>
            <a:prstGeom prst="rect">
              <a:avLst/>
            </a:prstGeom>
            <a:noFill/>
            <a:ln w="9525">
              <a:noFill/>
              <a:miter lim="800000"/>
              <a:headEnd/>
              <a:tailEnd/>
            </a:ln>
            <a:effectLst/>
          </p:spPr>
          <p:txBody>
            <a:bodyPr wrap="none" lIns="92075" tIns="46038" rIns="92075" bIns="46038">
              <a:spAutoFit/>
            </a:bodyPr>
            <a:lstStyle/>
            <a:p>
              <a:pPr algn="l">
                <a:lnSpc>
                  <a:spcPct val="100000"/>
                </a:lnSpc>
              </a:pPr>
              <a:r>
                <a:rPr lang="fr-FR" sz="1200" i="0">
                  <a:solidFill>
                    <a:srgbClr val="000000"/>
                  </a:solidFill>
                </a:rPr>
                <a:t>N</a:t>
              </a:r>
              <a:endParaRPr lang="fr-FR" sz="1200" i="0" u="sng">
                <a:solidFill>
                  <a:srgbClr val="000000"/>
                </a:solidFill>
              </a:endParaRPr>
            </a:p>
          </p:txBody>
        </p:sp>
        <p:sp>
          <p:nvSpPr>
            <p:cNvPr id="91225" name="Arc 755"/>
            <p:cNvSpPr>
              <a:spLocks/>
            </p:cNvSpPr>
            <p:nvPr/>
          </p:nvSpPr>
          <p:spPr bwMode="auto">
            <a:xfrm>
              <a:off x="5148" y="1731"/>
              <a:ext cx="412" cy="6"/>
            </a:xfrm>
            <a:custGeom>
              <a:avLst/>
              <a:gdLst>
                <a:gd name="T0" fmla="*/ 0 w 21600"/>
                <a:gd name="T1" fmla="*/ 6 h 758"/>
                <a:gd name="T2" fmla="*/ 0 w 21600"/>
                <a:gd name="T3" fmla="*/ 0 h 758"/>
                <a:gd name="T4" fmla="*/ 412 w 21600"/>
                <a:gd name="T5" fmla="*/ 1 h 758"/>
                <a:gd name="T6" fmla="*/ 0 60000 65536"/>
                <a:gd name="T7" fmla="*/ 0 60000 65536"/>
                <a:gd name="T8" fmla="*/ 0 60000 65536"/>
              </a:gdLst>
              <a:ahLst/>
              <a:cxnLst>
                <a:cxn ang="T6">
                  <a:pos x="T0" y="T1"/>
                </a:cxn>
                <a:cxn ang="T7">
                  <a:pos x="T2" y="T3"/>
                </a:cxn>
                <a:cxn ang="T8">
                  <a:pos x="T4" y="T5"/>
                </a:cxn>
              </a:cxnLst>
              <a:rect l="0" t="0" r="r" b="b"/>
              <a:pathLst>
                <a:path w="21600" h="758" fill="none" extrusionOk="0">
                  <a:moveTo>
                    <a:pt x="10" y="757"/>
                  </a:moveTo>
                  <a:cubicBezTo>
                    <a:pt x="3" y="537"/>
                    <a:pt x="0" y="316"/>
                    <a:pt x="0" y="95"/>
                  </a:cubicBezTo>
                  <a:cubicBezTo>
                    <a:pt x="-1" y="63"/>
                    <a:pt x="0" y="31"/>
                    <a:pt x="0" y="0"/>
                  </a:cubicBezTo>
                </a:path>
                <a:path w="21600" h="758" stroke="0" extrusionOk="0">
                  <a:moveTo>
                    <a:pt x="10" y="757"/>
                  </a:moveTo>
                  <a:cubicBezTo>
                    <a:pt x="3" y="537"/>
                    <a:pt x="0" y="316"/>
                    <a:pt x="0" y="95"/>
                  </a:cubicBezTo>
                  <a:cubicBezTo>
                    <a:pt x="-1" y="63"/>
                    <a:pt x="0" y="31"/>
                    <a:pt x="0" y="0"/>
                  </a:cubicBezTo>
                  <a:lnTo>
                    <a:pt x="21600" y="95"/>
                  </a:lnTo>
                  <a:lnTo>
                    <a:pt x="10" y="75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26" name="Arc 756"/>
            <p:cNvSpPr>
              <a:spLocks/>
            </p:cNvSpPr>
            <p:nvPr/>
          </p:nvSpPr>
          <p:spPr bwMode="auto">
            <a:xfrm>
              <a:off x="5150" y="1732"/>
              <a:ext cx="410" cy="23"/>
            </a:xfrm>
            <a:custGeom>
              <a:avLst/>
              <a:gdLst>
                <a:gd name="T0" fmla="*/ 2 w 21508"/>
                <a:gd name="T1" fmla="*/ 23 h 2751"/>
                <a:gd name="T2" fmla="*/ 0 w 21508"/>
                <a:gd name="T3" fmla="*/ 17 h 2751"/>
                <a:gd name="T4" fmla="*/ 410 w 21508"/>
                <a:gd name="T5" fmla="*/ 0 h 2751"/>
                <a:gd name="T6" fmla="*/ 0 60000 65536"/>
                <a:gd name="T7" fmla="*/ 0 60000 65536"/>
                <a:gd name="T8" fmla="*/ 0 60000 65536"/>
              </a:gdLst>
              <a:ahLst/>
              <a:cxnLst>
                <a:cxn ang="T6">
                  <a:pos x="T0" y="T1"/>
                </a:cxn>
                <a:cxn ang="T7">
                  <a:pos x="T2" y="T3"/>
                </a:cxn>
                <a:cxn ang="T8">
                  <a:pos x="T4" y="T5"/>
                </a:cxn>
              </a:cxnLst>
              <a:rect l="0" t="0" r="r" b="b"/>
              <a:pathLst>
                <a:path w="21508" h="2751" fill="none" extrusionOk="0">
                  <a:moveTo>
                    <a:pt x="83" y="2751"/>
                  </a:moveTo>
                  <a:cubicBezTo>
                    <a:pt x="51" y="2497"/>
                    <a:pt x="23" y="2242"/>
                    <a:pt x="-1" y="1988"/>
                  </a:cubicBezTo>
                </a:path>
                <a:path w="21508" h="2751" stroke="0" extrusionOk="0">
                  <a:moveTo>
                    <a:pt x="83" y="2751"/>
                  </a:moveTo>
                  <a:cubicBezTo>
                    <a:pt x="51" y="2497"/>
                    <a:pt x="23" y="2242"/>
                    <a:pt x="-1" y="1988"/>
                  </a:cubicBezTo>
                  <a:lnTo>
                    <a:pt x="21508" y="0"/>
                  </a:lnTo>
                  <a:lnTo>
                    <a:pt x="83" y="275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27" name="Arc 757"/>
            <p:cNvSpPr>
              <a:spLocks/>
            </p:cNvSpPr>
            <p:nvPr/>
          </p:nvSpPr>
          <p:spPr bwMode="auto">
            <a:xfrm>
              <a:off x="5156" y="1732"/>
              <a:ext cx="404" cy="42"/>
            </a:xfrm>
            <a:custGeom>
              <a:avLst/>
              <a:gdLst>
                <a:gd name="T0" fmla="*/ 3 w 21194"/>
                <a:gd name="T1" fmla="*/ 42 h 4930"/>
                <a:gd name="T2" fmla="*/ 0 w 21194"/>
                <a:gd name="T3" fmla="*/ 35 h 4930"/>
                <a:gd name="T4" fmla="*/ 404 w 21194"/>
                <a:gd name="T5" fmla="*/ 0 h 4930"/>
                <a:gd name="T6" fmla="*/ 0 60000 65536"/>
                <a:gd name="T7" fmla="*/ 0 60000 65536"/>
                <a:gd name="T8" fmla="*/ 0 60000 65536"/>
              </a:gdLst>
              <a:ahLst/>
              <a:cxnLst>
                <a:cxn ang="T6">
                  <a:pos x="T0" y="T1"/>
                </a:cxn>
                <a:cxn ang="T7">
                  <a:pos x="T2" y="T3"/>
                </a:cxn>
                <a:cxn ang="T8">
                  <a:pos x="T4" y="T5"/>
                </a:cxn>
              </a:cxnLst>
              <a:rect l="0" t="0" r="r" b="b"/>
              <a:pathLst>
                <a:path w="21194" h="4930" fill="none" extrusionOk="0">
                  <a:moveTo>
                    <a:pt x="164" y="4929"/>
                  </a:moveTo>
                  <a:cubicBezTo>
                    <a:pt x="104" y="4676"/>
                    <a:pt x="49" y="4421"/>
                    <a:pt x="-1" y="4166"/>
                  </a:cubicBezTo>
                </a:path>
                <a:path w="21194" h="4930" stroke="0" extrusionOk="0">
                  <a:moveTo>
                    <a:pt x="164" y="4929"/>
                  </a:moveTo>
                  <a:cubicBezTo>
                    <a:pt x="104" y="4676"/>
                    <a:pt x="49" y="4421"/>
                    <a:pt x="-1" y="4166"/>
                  </a:cubicBezTo>
                  <a:lnTo>
                    <a:pt x="21194" y="0"/>
                  </a:lnTo>
                  <a:lnTo>
                    <a:pt x="164" y="492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28" name="Arc 758"/>
            <p:cNvSpPr>
              <a:spLocks/>
            </p:cNvSpPr>
            <p:nvPr/>
          </p:nvSpPr>
          <p:spPr bwMode="auto">
            <a:xfrm>
              <a:off x="5166" y="1732"/>
              <a:ext cx="394" cy="59"/>
            </a:xfrm>
            <a:custGeom>
              <a:avLst/>
              <a:gdLst>
                <a:gd name="T0" fmla="*/ 5 w 20672"/>
                <a:gd name="T1" fmla="*/ 59 h 7025"/>
                <a:gd name="T2" fmla="*/ 0 w 20672"/>
                <a:gd name="T3" fmla="*/ 53 h 7025"/>
                <a:gd name="T4" fmla="*/ 394 w 20672"/>
                <a:gd name="T5" fmla="*/ 0 h 7025"/>
                <a:gd name="T6" fmla="*/ 0 60000 65536"/>
                <a:gd name="T7" fmla="*/ 0 60000 65536"/>
                <a:gd name="T8" fmla="*/ 0 60000 65536"/>
              </a:gdLst>
              <a:ahLst/>
              <a:cxnLst>
                <a:cxn ang="T6">
                  <a:pos x="T0" y="T1"/>
                </a:cxn>
                <a:cxn ang="T7">
                  <a:pos x="T2" y="T3"/>
                </a:cxn>
                <a:cxn ang="T8">
                  <a:pos x="T4" y="T5"/>
                </a:cxn>
              </a:cxnLst>
              <a:rect l="0" t="0" r="r" b="b"/>
              <a:pathLst>
                <a:path w="20672" h="7025" fill="none" extrusionOk="0">
                  <a:moveTo>
                    <a:pt x="246" y="7024"/>
                  </a:moveTo>
                  <a:cubicBezTo>
                    <a:pt x="159" y="6772"/>
                    <a:pt x="77" y="6518"/>
                    <a:pt x="-1" y="6263"/>
                  </a:cubicBezTo>
                </a:path>
                <a:path w="20672" h="7025" stroke="0" extrusionOk="0">
                  <a:moveTo>
                    <a:pt x="246" y="7024"/>
                  </a:moveTo>
                  <a:cubicBezTo>
                    <a:pt x="159" y="6772"/>
                    <a:pt x="77" y="6518"/>
                    <a:pt x="-1" y="6263"/>
                  </a:cubicBezTo>
                  <a:lnTo>
                    <a:pt x="20672" y="0"/>
                  </a:lnTo>
                  <a:lnTo>
                    <a:pt x="246" y="702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29" name="Arc 759"/>
            <p:cNvSpPr>
              <a:spLocks/>
            </p:cNvSpPr>
            <p:nvPr/>
          </p:nvSpPr>
          <p:spPr bwMode="auto">
            <a:xfrm>
              <a:off x="5180" y="1732"/>
              <a:ext cx="380" cy="73"/>
            </a:xfrm>
            <a:custGeom>
              <a:avLst/>
              <a:gdLst>
                <a:gd name="T0" fmla="*/ 2 w 19919"/>
                <a:gd name="T1" fmla="*/ 73 h 8640"/>
                <a:gd name="T2" fmla="*/ 0 w 19919"/>
                <a:gd name="T3" fmla="*/ 71 h 8640"/>
                <a:gd name="T4" fmla="*/ 380 w 19919"/>
                <a:gd name="T5" fmla="*/ 0 h 8640"/>
                <a:gd name="T6" fmla="*/ 0 60000 65536"/>
                <a:gd name="T7" fmla="*/ 0 60000 65536"/>
                <a:gd name="T8" fmla="*/ 0 60000 65536"/>
              </a:gdLst>
              <a:ahLst/>
              <a:cxnLst>
                <a:cxn ang="T6">
                  <a:pos x="T0" y="T1"/>
                </a:cxn>
                <a:cxn ang="T7">
                  <a:pos x="T2" y="T3"/>
                </a:cxn>
                <a:cxn ang="T8">
                  <a:pos x="T4" y="T5"/>
                </a:cxn>
              </a:cxnLst>
              <a:rect l="0" t="0" r="r" b="b"/>
              <a:pathLst>
                <a:path w="19919" h="8640" fill="none" extrusionOk="0">
                  <a:moveTo>
                    <a:pt x="122" y="8639"/>
                  </a:moveTo>
                  <a:cubicBezTo>
                    <a:pt x="80" y="8544"/>
                    <a:pt x="39" y="8449"/>
                    <a:pt x="-1" y="8353"/>
                  </a:cubicBezTo>
                </a:path>
                <a:path w="19919" h="8640" stroke="0" extrusionOk="0">
                  <a:moveTo>
                    <a:pt x="122" y="8639"/>
                  </a:moveTo>
                  <a:cubicBezTo>
                    <a:pt x="80" y="8544"/>
                    <a:pt x="39" y="8449"/>
                    <a:pt x="-1" y="8353"/>
                  </a:cubicBezTo>
                  <a:lnTo>
                    <a:pt x="19919" y="0"/>
                  </a:lnTo>
                  <a:lnTo>
                    <a:pt x="122" y="863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0" name="Arc 760"/>
            <p:cNvSpPr>
              <a:spLocks/>
            </p:cNvSpPr>
            <p:nvPr/>
          </p:nvSpPr>
          <p:spPr bwMode="auto">
            <a:xfrm>
              <a:off x="5183" y="1732"/>
              <a:ext cx="377" cy="75"/>
            </a:xfrm>
            <a:custGeom>
              <a:avLst/>
              <a:gdLst>
                <a:gd name="T0" fmla="*/ 2 w 19797"/>
                <a:gd name="T1" fmla="*/ 75 h 8924"/>
                <a:gd name="T2" fmla="*/ 0 w 19797"/>
                <a:gd name="T3" fmla="*/ 73 h 8924"/>
                <a:gd name="T4" fmla="*/ 377 w 19797"/>
                <a:gd name="T5" fmla="*/ 0 h 8924"/>
                <a:gd name="T6" fmla="*/ 0 60000 65536"/>
                <a:gd name="T7" fmla="*/ 0 60000 65536"/>
                <a:gd name="T8" fmla="*/ 0 60000 65536"/>
              </a:gdLst>
              <a:ahLst/>
              <a:cxnLst>
                <a:cxn ang="T6">
                  <a:pos x="T0" y="T1"/>
                </a:cxn>
                <a:cxn ang="T7">
                  <a:pos x="T2" y="T3"/>
                </a:cxn>
                <a:cxn ang="T8">
                  <a:pos x="T4" y="T5"/>
                </a:cxn>
              </a:cxnLst>
              <a:rect l="0" t="0" r="r" b="b"/>
              <a:pathLst>
                <a:path w="19797" h="8924" fill="none" extrusionOk="0">
                  <a:moveTo>
                    <a:pt x="126" y="8924"/>
                  </a:moveTo>
                  <a:cubicBezTo>
                    <a:pt x="83" y="8829"/>
                    <a:pt x="41" y="8734"/>
                    <a:pt x="0" y="8639"/>
                  </a:cubicBezTo>
                </a:path>
                <a:path w="19797" h="8924" stroke="0" extrusionOk="0">
                  <a:moveTo>
                    <a:pt x="126" y="8924"/>
                  </a:moveTo>
                  <a:cubicBezTo>
                    <a:pt x="83" y="8829"/>
                    <a:pt x="41" y="8734"/>
                    <a:pt x="0" y="8639"/>
                  </a:cubicBezTo>
                  <a:lnTo>
                    <a:pt x="19797" y="0"/>
                  </a:lnTo>
                  <a:lnTo>
                    <a:pt x="126" y="892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1" name="Arc 761"/>
            <p:cNvSpPr>
              <a:spLocks/>
            </p:cNvSpPr>
            <p:nvPr/>
          </p:nvSpPr>
          <p:spPr bwMode="auto">
            <a:xfrm>
              <a:off x="5196" y="1732"/>
              <a:ext cx="364" cy="89"/>
            </a:xfrm>
            <a:custGeom>
              <a:avLst/>
              <a:gdLst>
                <a:gd name="T0" fmla="*/ 5 w 19124"/>
                <a:gd name="T1" fmla="*/ 89 h 10541"/>
                <a:gd name="T2" fmla="*/ 0 w 19124"/>
                <a:gd name="T3" fmla="*/ 85 h 10541"/>
                <a:gd name="T4" fmla="*/ 364 w 19124"/>
                <a:gd name="T5" fmla="*/ 0 h 10541"/>
                <a:gd name="T6" fmla="*/ 0 60000 65536"/>
                <a:gd name="T7" fmla="*/ 0 60000 65536"/>
                <a:gd name="T8" fmla="*/ 0 60000 65536"/>
              </a:gdLst>
              <a:ahLst/>
              <a:cxnLst>
                <a:cxn ang="T6">
                  <a:pos x="T0" y="T1"/>
                </a:cxn>
                <a:cxn ang="T7">
                  <a:pos x="T2" y="T3"/>
                </a:cxn>
                <a:cxn ang="T8">
                  <a:pos x="T4" y="T5"/>
                </a:cxn>
              </a:cxnLst>
              <a:rect l="0" t="0" r="r" b="b"/>
              <a:pathLst>
                <a:path w="19124" h="10541" fill="none" extrusionOk="0">
                  <a:moveTo>
                    <a:pt x="270" y="10541"/>
                  </a:moveTo>
                  <a:cubicBezTo>
                    <a:pt x="178" y="10375"/>
                    <a:pt x="88" y="10209"/>
                    <a:pt x="0" y="10041"/>
                  </a:cubicBezTo>
                </a:path>
                <a:path w="19124" h="10541" stroke="0" extrusionOk="0">
                  <a:moveTo>
                    <a:pt x="270" y="10541"/>
                  </a:moveTo>
                  <a:cubicBezTo>
                    <a:pt x="178" y="10375"/>
                    <a:pt x="88" y="10209"/>
                    <a:pt x="0" y="10041"/>
                  </a:cubicBezTo>
                  <a:lnTo>
                    <a:pt x="19124" y="0"/>
                  </a:lnTo>
                  <a:lnTo>
                    <a:pt x="270" y="1054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2" name="Arc 762"/>
            <p:cNvSpPr>
              <a:spLocks/>
            </p:cNvSpPr>
            <p:nvPr/>
          </p:nvSpPr>
          <p:spPr bwMode="auto">
            <a:xfrm>
              <a:off x="5214" y="1732"/>
              <a:ext cx="346" cy="103"/>
            </a:xfrm>
            <a:custGeom>
              <a:avLst/>
              <a:gdLst>
                <a:gd name="T0" fmla="*/ 6 w 18184"/>
                <a:gd name="T1" fmla="*/ 103 h 12162"/>
                <a:gd name="T2" fmla="*/ 0 w 18184"/>
                <a:gd name="T3" fmla="*/ 99 h 12162"/>
                <a:gd name="T4" fmla="*/ 346 w 18184"/>
                <a:gd name="T5" fmla="*/ 0 h 12162"/>
                <a:gd name="T6" fmla="*/ 0 60000 65536"/>
                <a:gd name="T7" fmla="*/ 0 60000 65536"/>
                <a:gd name="T8" fmla="*/ 0 60000 65536"/>
              </a:gdLst>
              <a:ahLst/>
              <a:cxnLst>
                <a:cxn ang="T6">
                  <a:pos x="T0" y="T1"/>
                </a:cxn>
                <a:cxn ang="T7">
                  <a:pos x="T2" y="T3"/>
                </a:cxn>
                <a:cxn ang="T8">
                  <a:pos x="T4" y="T5"/>
                </a:cxn>
              </a:cxnLst>
              <a:rect l="0" t="0" r="r" b="b"/>
              <a:pathLst>
                <a:path w="18184" h="12162" fill="none" extrusionOk="0">
                  <a:moveTo>
                    <a:pt x="333" y="12162"/>
                  </a:moveTo>
                  <a:cubicBezTo>
                    <a:pt x="220" y="11995"/>
                    <a:pt x="108" y="11827"/>
                    <a:pt x="0" y="11657"/>
                  </a:cubicBezTo>
                </a:path>
                <a:path w="18184" h="12162" stroke="0" extrusionOk="0">
                  <a:moveTo>
                    <a:pt x="333" y="12162"/>
                  </a:moveTo>
                  <a:cubicBezTo>
                    <a:pt x="220" y="11995"/>
                    <a:pt x="108" y="11827"/>
                    <a:pt x="0" y="11657"/>
                  </a:cubicBezTo>
                  <a:lnTo>
                    <a:pt x="18184" y="0"/>
                  </a:lnTo>
                  <a:lnTo>
                    <a:pt x="333" y="1216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3" name="Arc 763"/>
            <p:cNvSpPr>
              <a:spLocks/>
            </p:cNvSpPr>
            <p:nvPr/>
          </p:nvSpPr>
          <p:spPr bwMode="auto">
            <a:xfrm>
              <a:off x="5233" y="1732"/>
              <a:ext cx="327" cy="116"/>
            </a:xfrm>
            <a:custGeom>
              <a:avLst/>
              <a:gdLst>
                <a:gd name="T0" fmla="*/ 9 w 17161"/>
                <a:gd name="T1" fmla="*/ 116 h 13684"/>
                <a:gd name="T2" fmla="*/ 0 w 17161"/>
                <a:gd name="T3" fmla="*/ 111 h 13684"/>
                <a:gd name="T4" fmla="*/ 327 w 17161"/>
                <a:gd name="T5" fmla="*/ 0 h 13684"/>
                <a:gd name="T6" fmla="*/ 0 60000 65536"/>
                <a:gd name="T7" fmla="*/ 0 60000 65536"/>
                <a:gd name="T8" fmla="*/ 0 60000 65536"/>
              </a:gdLst>
              <a:ahLst/>
              <a:cxnLst>
                <a:cxn ang="T6">
                  <a:pos x="T0" y="T1"/>
                </a:cxn>
                <a:cxn ang="T7">
                  <a:pos x="T2" y="T3"/>
                </a:cxn>
                <a:cxn ang="T8">
                  <a:pos x="T4" y="T5"/>
                </a:cxn>
              </a:cxnLst>
              <a:rect l="0" t="0" r="r" b="b"/>
              <a:pathLst>
                <a:path w="17161" h="13684" fill="none" extrusionOk="0">
                  <a:moveTo>
                    <a:pt x="448" y="13683"/>
                  </a:moveTo>
                  <a:cubicBezTo>
                    <a:pt x="295" y="13497"/>
                    <a:pt x="146" y="13308"/>
                    <a:pt x="0" y="13117"/>
                  </a:cubicBezTo>
                </a:path>
                <a:path w="17161" h="13684" stroke="0" extrusionOk="0">
                  <a:moveTo>
                    <a:pt x="448" y="13683"/>
                  </a:moveTo>
                  <a:cubicBezTo>
                    <a:pt x="295" y="13497"/>
                    <a:pt x="146" y="13308"/>
                    <a:pt x="0" y="13117"/>
                  </a:cubicBezTo>
                  <a:lnTo>
                    <a:pt x="17161" y="0"/>
                  </a:lnTo>
                  <a:lnTo>
                    <a:pt x="448" y="1368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4" name="Arc 764"/>
            <p:cNvSpPr>
              <a:spLocks/>
            </p:cNvSpPr>
            <p:nvPr/>
          </p:nvSpPr>
          <p:spPr bwMode="auto">
            <a:xfrm>
              <a:off x="5256" y="1732"/>
              <a:ext cx="304" cy="127"/>
            </a:xfrm>
            <a:custGeom>
              <a:avLst/>
              <a:gdLst>
                <a:gd name="T0" fmla="*/ 8 w 15964"/>
                <a:gd name="T1" fmla="*/ 127 h 15024"/>
                <a:gd name="T2" fmla="*/ 0 w 15964"/>
                <a:gd name="T3" fmla="*/ 123 h 15024"/>
                <a:gd name="T4" fmla="*/ 304 w 15964"/>
                <a:gd name="T5" fmla="*/ 0 h 15024"/>
                <a:gd name="T6" fmla="*/ 0 60000 65536"/>
                <a:gd name="T7" fmla="*/ 0 60000 65536"/>
                <a:gd name="T8" fmla="*/ 0 60000 65536"/>
              </a:gdLst>
              <a:ahLst/>
              <a:cxnLst>
                <a:cxn ang="T6">
                  <a:pos x="T0" y="T1"/>
                </a:cxn>
                <a:cxn ang="T7">
                  <a:pos x="T2" y="T3"/>
                </a:cxn>
                <a:cxn ang="T8">
                  <a:pos x="T4" y="T5"/>
                </a:cxn>
              </a:cxnLst>
              <a:rect l="0" t="0" r="r" b="b"/>
              <a:pathLst>
                <a:path w="15964" h="15024" fill="none" extrusionOk="0">
                  <a:moveTo>
                    <a:pt x="444" y="15024"/>
                  </a:moveTo>
                  <a:cubicBezTo>
                    <a:pt x="294" y="14868"/>
                    <a:pt x="145" y="14710"/>
                    <a:pt x="-1" y="14550"/>
                  </a:cubicBezTo>
                </a:path>
                <a:path w="15964" h="15024" stroke="0" extrusionOk="0">
                  <a:moveTo>
                    <a:pt x="444" y="15024"/>
                  </a:moveTo>
                  <a:cubicBezTo>
                    <a:pt x="294" y="14868"/>
                    <a:pt x="145" y="14710"/>
                    <a:pt x="-1" y="14550"/>
                  </a:cubicBezTo>
                  <a:lnTo>
                    <a:pt x="15964" y="0"/>
                  </a:lnTo>
                  <a:lnTo>
                    <a:pt x="444" y="1502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5" name="Arc 765"/>
            <p:cNvSpPr>
              <a:spLocks/>
            </p:cNvSpPr>
            <p:nvPr/>
          </p:nvSpPr>
          <p:spPr bwMode="auto">
            <a:xfrm>
              <a:off x="5282" y="1732"/>
              <a:ext cx="278" cy="135"/>
            </a:xfrm>
            <a:custGeom>
              <a:avLst/>
              <a:gdLst>
                <a:gd name="T0" fmla="*/ 2 w 14637"/>
                <a:gd name="T1" fmla="*/ 135 h 15991"/>
                <a:gd name="T2" fmla="*/ 0 w 14637"/>
                <a:gd name="T3" fmla="*/ 134 h 15991"/>
                <a:gd name="T4" fmla="*/ 278 w 14637"/>
                <a:gd name="T5" fmla="*/ 0 h 15991"/>
                <a:gd name="T6" fmla="*/ 0 60000 65536"/>
                <a:gd name="T7" fmla="*/ 0 60000 65536"/>
                <a:gd name="T8" fmla="*/ 0 60000 65536"/>
              </a:gdLst>
              <a:ahLst/>
              <a:cxnLst>
                <a:cxn ang="T6">
                  <a:pos x="T0" y="T1"/>
                </a:cxn>
                <a:cxn ang="T7">
                  <a:pos x="T2" y="T3"/>
                </a:cxn>
                <a:cxn ang="T8">
                  <a:pos x="T4" y="T5"/>
                </a:cxn>
              </a:cxnLst>
              <a:rect l="0" t="0" r="r" b="b"/>
              <a:pathLst>
                <a:path w="14637" h="15991" fill="none" extrusionOk="0">
                  <a:moveTo>
                    <a:pt x="116" y="15990"/>
                  </a:moveTo>
                  <a:cubicBezTo>
                    <a:pt x="77" y="15955"/>
                    <a:pt x="38" y="15919"/>
                    <a:pt x="-1" y="15884"/>
                  </a:cubicBezTo>
                </a:path>
                <a:path w="14637" h="15991" stroke="0" extrusionOk="0">
                  <a:moveTo>
                    <a:pt x="116" y="15990"/>
                  </a:moveTo>
                  <a:cubicBezTo>
                    <a:pt x="77" y="15955"/>
                    <a:pt x="38" y="15919"/>
                    <a:pt x="-1" y="15884"/>
                  </a:cubicBezTo>
                  <a:lnTo>
                    <a:pt x="14637" y="0"/>
                  </a:lnTo>
                  <a:lnTo>
                    <a:pt x="116" y="1599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6" name="Arc 766"/>
            <p:cNvSpPr>
              <a:spLocks/>
            </p:cNvSpPr>
            <p:nvPr/>
          </p:nvSpPr>
          <p:spPr bwMode="auto">
            <a:xfrm>
              <a:off x="5283" y="1732"/>
              <a:ext cx="277" cy="137"/>
            </a:xfrm>
            <a:custGeom>
              <a:avLst/>
              <a:gdLst>
                <a:gd name="T0" fmla="*/ 5 w 14521"/>
                <a:gd name="T1" fmla="*/ 137 h 16243"/>
                <a:gd name="T2" fmla="*/ 0 w 14521"/>
                <a:gd name="T3" fmla="*/ 135 h 16243"/>
                <a:gd name="T4" fmla="*/ 277 w 14521"/>
                <a:gd name="T5" fmla="*/ 0 h 16243"/>
                <a:gd name="T6" fmla="*/ 0 60000 65536"/>
                <a:gd name="T7" fmla="*/ 0 60000 65536"/>
                <a:gd name="T8" fmla="*/ 0 60000 65536"/>
              </a:gdLst>
              <a:ahLst/>
              <a:cxnLst>
                <a:cxn ang="T6">
                  <a:pos x="T0" y="T1"/>
                </a:cxn>
                <a:cxn ang="T7">
                  <a:pos x="T2" y="T3"/>
                </a:cxn>
                <a:cxn ang="T8">
                  <a:pos x="T4" y="T5"/>
                </a:cxn>
              </a:cxnLst>
              <a:rect l="0" t="0" r="r" b="b"/>
              <a:pathLst>
                <a:path w="14521" h="16243" fill="none" extrusionOk="0">
                  <a:moveTo>
                    <a:pt x="282" y="16243"/>
                  </a:moveTo>
                  <a:cubicBezTo>
                    <a:pt x="187" y="16159"/>
                    <a:pt x="93" y="16075"/>
                    <a:pt x="0" y="15990"/>
                  </a:cubicBezTo>
                </a:path>
                <a:path w="14521" h="16243" stroke="0" extrusionOk="0">
                  <a:moveTo>
                    <a:pt x="282" y="16243"/>
                  </a:moveTo>
                  <a:cubicBezTo>
                    <a:pt x="187" y="16159"/>
                    <a:pt x="93" y="16075"/>
                    <a:pt x="0" y="15990"/>
                  </a:cubicBezTo>
                  <a:lnTo>
                    <a:pt x="14521" y="0"/>
                  </a:lnTo>
                  <a:lnTo>
                    <a:pt x="282" y="1624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7" name="Arc 767"/>
            <p:cNvSpPr>
              <a:spLocks/>
            </p:cNvSpPr>
            <p:nvPr/>
          </p:nvSpPr>
          <p:spPr bwMode="auto">
            <a:xfrm>
              <a:off x="5304" y="1732"/>
              <a:ext cx="256" cy="146"/>
            </a:xfrm>
            <a:custGeom>
              <a:avLst/>
              <a:gdLst>
                <a:gd name="T0" fmla="*/ 8 w 13425"/>
                <a:gd name="T1" fmla="*/ 146 h 17243"/>
                <a:gd name="T2" fmla="*/ 0 w 13425"/>
                <a:gd name="T3" fmla="*/ 143 h 17243"/>
                <a:gd name="T4" fmla="*/ 256 w 13425"/>
                <a:gd name="T5" fmla="*/ 0 h 17243"/>
                <a:gd name="T6" fmla="*/ 0 60000 65536"/>
                <a:gd name="T7" fmla="*/ 0 60000 65536"/>
                <a:gd name="T8" fmla="*/ 0 60000 65536"/>
              </a:gdLst>
              <a:ahLst/>
              <a:cxnLst>
                <a:cxn ang="T6">
                  <a:pos x="T0" y="T1"/>
                </a:cxn>
                <a:cxn ang="T7">
                  <a:pos x="T2" y="T3"/>
                </a:cxn>
                <a:cxn ang="T8">
                  <a:pos x="T4" y="T5"/>
                </a:cxn>
              </a:cxnLst>
              <a:rect l="0" t="0" r="r" b="b"/>
              <a:pathLst>
                <a:path w="13425" h="17243" fill="none" extrusionOk="0">
                  <a:moveTo>
                    <a:pt x="415" y="17242"/>
                  </a:moveTo>
                  <a:cubicBezTo>
                    <a:pt x="275" y="17137"/>
                    <a:pt x="137" y="17029"/>
                    <a:pt x="-1" y="16921"/>
                  </a:cubicBezTo>
                </a:path>
                <a:path w="13425" h="17243" stroke="0" extrusionOk="0">
                  <a:moveTo>
                    <a:pt x="415" y="17242"/>
                  </a:moveTo>
                  <a:cubicBezTo>
                    <a:pt x="275" y="17137"/>
                    <a:pt x="137" y="17029"/>
                    <a:pt x="-1" y="16921"/>
                  </a:cubicBezTo>
                  <a:lnTo>
                    <a:pt x="13425" y="0"/>
                  </a:lnTo>
                  <a:lnTo>
                    <a:pt x="415" y="1724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8" name="Arc 768"/>
            <p:cNvSpPr>
              <a:spLocks/>
            </p:cNvSpPr>
            <p:nvPr/>
          </p:nvSpPr>
          <p:spPr bwMode="auto">
            <a:xfrm>
              <a:off x="5327" y="1732"/>
              <a:ext cx="233" cy="153"/>
            </a:xfrm>
            <a:custGeom>
              <a:avLst/>
              <a:gdLst>
                <a:gd name="T0" fmla="*/ 10 w 12238"/>
                <a:gd name="T1" fmla="*/ 153 h 18150"/>
                <a:gd name="T2" fmla="*/ 0 w 12238"/>
                <a:gd name="T3" fmla="*/ 150 h 18150"/>
                <a:gd name="T4" fmla="*/ 233 w 12238"/>
                <a:gd name="T5" fmla="*/ 0 h 18150"/>
                <a:gd name="T6" fmla="*/ 0 60000 65536"/>
                <a:gd name="T7" fmla="*/ 0 60000 65536"/>
                <a:gd name="T8" fmla="*/ 0 60000 65536"/>
              </a:gdLst>
              <a:ahLst/>
              <a:cxnLst>
                <a:cxn ang="T6">
                  <a:pos x="T0" y="T1"/>
                </a:cxn>
                <a:cxn ang="T7">
                  <a:pos x="T2" y="T3"/>
                </a:cxn>
                <a:cxn ang="T8">
                  <a:pos x="T4" y="T5"/>
                </a:cxn>
              </a:cxnLst>
              <a:rect l="0" t="0" r="r" b="b"/>
              <a:pathLst>
                <a:path w="12238" h="18150" fill="none" extrusionOk="0">
                  <a:moveTo>
                    <a:pt x="527" y="18149"/>
                  </a:moveTo>
                  <a:cubicBezTo>
                    <a:pt x="349" y="18035"/>
                    <a:pt x="174" y="17918"/>
                    <a:pt x="0" y="17798"/>
                  </a:cubicBezTo>
                </a:path>
                <a:path w="12238" h="18150" stroke="0" extrusionOk="0">
                  <a:moveTo>
                    <a:pt x="527" y="18149"/>
                  </a:moveTo>
                  <a:cubicBezTo>
                    <a:pt x="349" y="18035"/>
                    <a:pt x="174" y="17918"/>
                    <a:pt x="0" y="17798"/>
                  </a:cubicBezTo>
                  <a:lnTo>
                    <a:pt x="12238" y="0"/>
                  </a:lnTo>
                  <a:lnTo>
                    <a:pt x="527" y="1814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39" name="Arc 769"/>
            <p:cNvSpPr>
              <a:spLocks/>
            </p:cNvSpPr>
            <p:nvPr/>
          </p:nvSpPr>
          <p:spPr bwMode="auto">
            <a:xfrm>
              <a:off x="5353" y="1732"/>
              <a:ext cx="207" cy="161"/>
            </a:xfrm>
            <a:custGeom>
              <a:avLst/>
              <a:gdLst>
                <a:gd name="T0" fmla="*/ 10 w 10854"/>
                <a:gd name="T1" fmla="*/ 161 h 18961"/>
                <a:gd name="T2" fmla="*/ 0 w 10854"/>
                <a:gd name="T3" fmla="*/ 159 h 18961"/>
                <a:gd name="T4" fmla="*/ 207 w 10854"/>
                <a:gd name="T5" fmla="*/ 0 h 18961"/>
                <a:gd name="T6" fmla="*/ 0 60000 65536"/>
                <a:gd name="T7" fmla="*/ 0 60000 65536"/>
                <a:gd name="T8" fmla="*/ 0 60000 65536"/>
              </a:gdLst>
              <a:ahLst/>
              <a:cxnLst>
                <a:cxn ang="T6">
                  <a:pos x="T0" y="T1"/>
                </a:cxn>
                <a:cxn ang="T7">
                  <a:pos x="T2" y="T3"/>
                </a:cxn>
                <a:cxn ang="T8">
                  <a:pos x="T4" y="T5"/>
                </a:cxn>
              </a:cxnLst>
              <a:rect l="0" t="0" r="r" b="b"/>
              <a:pathLst>
                <a:path w="10854" h="18961" fill="none" extrusionOk="0">
                  <a:moveTo>
                    <a:pt x="507" y="18961"/>
                  </a:moveTo>
                  <a:cubicBezTo>
                    <a:pt x="337" y="18867"/>
                    <a:pt x="168" y="18772"/>
                    <a:pt x="0" y="18674"/>
                  </a:cubicBezTo>
                </a:path>
                <a:path w="10854" h="18961" stroke="0" extrusionOk="0">
                  <a:moveTo>
                    <a:pt x="507" y="18961"/>
                  </a:moveTo>
                  <a:cubicBezTo>
                    <a:pt x="337" y="18867"/>
                    <a:pt x="168" y="18772"/>
                    <a:pt x="0" y="18674"/>
                  </a:cubicBezTo>
                  <a:lnTo>
                    <a:pt x="10854" y="0"/>
                  </a:lnTo>
                  <a:lnTo>
                    <a:pt x="507" y="1896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0" name="Arc 770"/>
            <p:cNvSpPr>
              <a:spLocks/>
            </p:cNvSpPr>
            <p:nvPr/>
          </p:nvSpPr>
          <p:spPr bwMode="auto">
            <a:xfrm>
              <a:off x="5380" y="1732"/>
              <a:ext cx="180" cy="166"/>
            </a:xfrm>
            <a:custGeom>
              <a:avLst/>
              <a:gdLst>
                <a:gd name="T0" fmla="*/ 9 w 9399"/>
                <a:gd name="T1" fmla="*/ 166 h 19670"/>
                <a:gd name="T2" fmla="*/ 0 w 9399"/>
                <a:gd name="T3" fmla="*/ 164 h 19670"/>
                <a:gd name="T4" fmla="*/ 180 w 9399"/>
                <a:gd name="T5" fmla="*/ 0 h 19670"/>
                <a:gd name="T6" fmla="*/ 0 60000 65536"/>
                <a:gd name="T7" fmla="*/ 0 60000 65536"/>
                <a:gd name="T8" fmla="*/ 0 60000 65536"/>
              </a:gdLst>
              <a:ahLst/>
              <a:cxnLst>
                <a:cxn ang="T6">
                  <a:pos x="T0" y="T1"/>
                </a:cxn>
                <a:cxn ang="T7">
                  <a:pos x="T2" y="T3"/>
                </a:cxn>
                <a:cxn ang="T8">
                  <a:pos x="T4" y="T5"/>
                </a:cxn>
              </a:cxnLst>
              <a:rect l="0" t="0" r="r" b="b"/>
              <a:pathLst>
                <a:path w="9399" h="19670" fill="none" extrusionOk="0">
                  <a:moveTo>
                    <a:pt x="473" y="19669"/>
                  </a:moveTo>
                  <a:cubicBezTo>
                    <a:pt x="314" y="19597"/>
                    <a:pt x="156" y="19523"/>
                    <a:pt x="0" y="19447"/>
                  </a:cubicBezTo>
                </a:path>
                <a:path w="9399" h="19670" stroke="0" extrusionOk="0">
                  <a:moveTo>
                    <a:pt x="473" y="19669"/>
                  </a:moveTo>
                  <a:cubicBezTo>
                    <a:pt x="314" y="19597"/>
                    <a:pt x="156" y="19523"/>
                    <a:pt x="0" y="19447"/>
                  </a:cubicBezTo>
                  <a:lnTo>
                    <a:pt x="9399" y="0"/>
                  </a:lnTo>
                  <a:lnTo>
                    <a:pt x="473" y="1966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1" name="Arc 771"/>
            <p:cNvSpPr>
              <a:spLocks/>
            </p:cNvSpPr>
            <p:nvPr/>
          </p:nvSpPr>
          <p:spPr bwMode="auto">
            <a:xfrm>
              <a:off x="5409" y="1732"/>
              <a:ext cx="151" cy="172"/>
            </a:xfrm>
            <a:custGeom>
              <a:avLst/>
              <a:gdLst>
                <a:gd name="T0" fmla="*/ 10 w 7929"/>
                <a:gd name="T1" fmla="*/ 172 h 20285"/>
                <a:gd name="T2" fmla="*/ 0 w 7929"/>
                <a:gd name="T3" fmla="*/ 170 h 20285"/>
                <a:gd name="T4" fmla="*/ 151 w 7929"/>
                <a:gd name="T5" fmla="*/ 0 h 20285"/>
                <a:gd name="T6" fmla="*/ 0 60000 65536"/>
                <a:gd name="T7" fmla="*/ 0 60000 65536"/>
                <a:gd name="T8" fmla="*/ 0 60000 65536"/>
              </a:gdLst>
              <a:ahLst/>
              <a:cxnLst>
                <a:cxn ang="T6">
                  <a:pos x="T0" y="T1"/>
                </a:cxn>
                <a:cxn ang="T7">
                  <a:pos x="T2" y="T3"/>
                </a:cxn>
                <a:cxn ang="T8">
                  <a:pos x="T4" y="T5"/>
                </a:cxn>
              </a:cxnLst>
              <a:rect l="0" t="0" r="r" b="b"/>
              <a:pathLst>
                <a:path w="7929" h="20285" fill="none" extrusionOk="0">
                  <a:moveTo>
                    <a:pt x="506" y="20284"/>
                  </a:moveTo>
                  <a:cubicBezTo>
                    <a:pt x="336" y="20222"/>
                    <a:pt x="167" y="20158"/>
                    <a:pt x="-1" y="20092"/>
                  </a:cubicBezTo>
                </a:path>
                <a:path w="7929" h="20285" stroke="0" extrusionOk="0">
                  <a:moveTo>
                    <a:pt x="506" y="20284"/>
                  </a:moveTo>
                  <a:cubicBezTo>
                    <a:pt x="336" y="20222"/>
                    <a:pt x="167" y="20158"/>
                    <a:pt x="-1" y="20092"/>
                  </a:cubicBezTo>
                  <a:lnTo>
                    <a:pt x="7929" y="0"/>
                  </a:lnTo>
                  <a:lnTo>
                    <a:pt x="506" y="2028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2" name="Arc 772"/>
            <p:cNvSpPr>
              <a:spLocks/>
            </p:cNvSpPr>
            <p:nvPr/>
          </p:nvSpPr>
          <p:spPr bwMode="auto">
            <a:xfrm>
              <a:off x="5436" y="1732"/>
              <a:ext cx="124" cy="175"/>
            </a:xfrm>
            <a:custGeom>
              <a:avLst/>
              <a:gdLst>
                <a:gd name="T0" fmla="*/ 10 w 6540"/>
                <a:gd name="T1" fmla="*/ 175 h 20744"/>
                <a:gd name="T2" fmla="*/ 0 w 6540"/>
                <a:gd name="T3" fmla="*/ 174 h 20744"/>
                <a:gd name="T4" fmla="*/ 124 w 6540"/>
                <a:gd name="T5" fmla="*/ 0 h 20744"/>
                <a:gd name="T6" fmla="*/ 0 60000 65536"/>
                <a:gd name="T7" fmla="*/ 0 60000 65536"/>
                <a:gd name="T8" fmla="*/ 0 60000 65536"/>
              </a:gdLst>
              <a:ahLst/>
              <a:cxnLst>
                <a:cxn ang="T6">
                  <a:pos x="T0" y="T1"/>
                </a:cxn>
                <a:cxn ang="T7">
                  <a:pos x="T2" y="T3"/>
                </a:cxn>
                <a:cxn ang="T8">
                  <a:pos x="T4" y="T5"/>
                </a:cxn>
              </a:cxnLst>
              <a:rect l="0" t="0" r="r" b="b"/>
              <a:pathLst>
                <a:path w="6540" h="20744" fill="none" extrusionOk="0">
                  <a:moveTo>
                    <a:pt x="518" y="20743"/>
                  </a:moveTo>
                  <a:cubicBezTo>
                    <a:pt x="344" y="20693"/>
                    <a:pt x="172" y="20640"/>
                    <a:pt x="-1" y="20586"/>
                  </a:cubicBezTo>
                </a:path>
                <a:path w="6540" h="20744" stroke="0" extrusionOk="0">
                  <a:moveTo>
                    <a:pt x="518" y="20743"/>
                  </a:moveTo>
                  <a:cubicBezTo>
                    <a:pt x="344" y="20693"/>
                    <a:pt x="172" y="20640"/>
                    <a:pt x="-1" y="20586"/>
                  </a:cubicBezTo>
                  <a:lnTo>
                    <a:pt x="6540" y="0"/>
                  </a:lnTo>
                  <a:lnTo>
                    <a:pt x="518" y="2074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3" name="Arc 773"/>
            <p:cNvSpPr>
              <a:spLocks/>
            </p:cNvSpPr>
            <p:nvPr/>
          </p:nvSpPr>
          <p:spPr bwMode="auto">
            <a:xfrm>
              <a:off x="5463" y="1732"/>
              <a:ext cx="97" cy="178"/>
            </a:xfrm>
            <a:custGeom>
              <a:avLst/>
              <a:gdLst>
                <a:gd name="T0" fmla="*/ 10 w 5085"/>
                <a:gd name="T1" fmla="*/ 178 h 21113"/>
                <a:gd name="T2" fmla="*/ 0 w 5085"/>
                <a:gd name="T3" fmla="*/ 177 h 21113"/>
                <a:gd name="T4" fmla="*/ 97 w 5085"/>
                <a:gd name="T5" fmla="*/ 0 h 21113"/>
                <a:gd name="T6" fmla="*/ 0 60000 65536"/>
                <a:gd name="T7" fmla="*/ 0 60000 65536"/>
                <a:gd name="T8" fmla="*/ 0 60000 65536"/>
              </a:gdLst>
              <a:ahLst/>
              <a:cxnLst>
                <a:cxn ang="T6">
                  <a:pos x="T0" y="T1"/>
                </a:cxn>
                <a:cxn ang="T7">
                  <a:pos x="T2" y="T3"/>
                </a:cxn>
                <a:cxn ang="T8">
                  <a:pos x="T4" y="T5"/>
                </a:cxn>
              </a:cxnLst>
              <a:rect l="0" t="0" r="r" b="b"/>
              <a:pathLst>
                <a:path w="5085" h="21113" fill="none" extrusionOk="0">
                  <a:moveTo>
                    <a:pt x="523" y="21112"/>
                  </a:moveTo>
                  <a:cubicBezTo>
                    <a:pt x="348" y="21074"/>
                    <a:pt x="173" y="21035"/>
                    <a:pt x="0" y="20992"/>
                  </a:cubicBezTo>
                </a:path>
                <a:path w="5085" h="21113" stroke="0" extrusionOk="0">
                  <a:moveTo>
                    <a:pt x="523" y="21112"/>
                  </a:moveTo>
                  <a:cubicBezTo>
                    <a:pt x="348" y="21074"/>
                    <a:pt x="173" y="21035"/>
                    <a:pt x="0" y="20992"/>
                  </a:cubicBezTo>
                  <a:lnTo>
                    <a:pt x="5085" y="0"/>
                  </a:lnTo>
                  <a:lnTo>
                    <a:pt x="523" y="2111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4" name="Arc 774"/>
            <p:cNvSpPr>
              <a:spLocks/>
            </p:cNvSpPr>
            <p:nvPr/>
          </p:nvSpPr>
          <p:spPr bwMode="auto">
            <a:xfrm>
              <a:off x="5491" y="1732"/>
              <a:ext cx="69" cy="181"/>
            </a:xfrm>
            <a:custGeom>
              <a:avLst/>
              <a:gdLst>
                <a:gd name="T0" fmla="*/ 10 w 3626"/>
                <a:gd name="T1" fmla="*/ 181 h 21374"/>
                <a:gd name="T2" fmla="*/ 0 w 3626"/>
                <a:gd name="T3" fmla="*/ 180 h 21374"/>
                <a:gd name="T4" fmla="*/ 69 w 3626"/>
                <a:gd name="T5" fmla="*/ 0 h 21374"/>
                <a:gd name="T6" fmla="*/ 0 60000 65536"/>
                <a:gd name="T7" fmla="*/ 0 60000 65536"/>
                <a:gd name="T8" fmla="*/ 0 60000 65536"/>
              </a:gdLst>
              <a:ahLst/>
              <a:cxnLst>
                <a:cxn ang="T6">
                  <a:pos x="T0" y="T1"/>
                </a:cxn>
                <a:cxn ang="T7">
                  <a:pos x="T2" y="T3"/>
                </a:cxn>
                <a:cxn ang="T8">
                  <a:pos x="T4" y="T5"/>
                </a:cxn>
              </a:cxnLst>
              <a:rect l="0" t="0" r="r" b="b"/>
              <a:pathLst>
                <a:path w="3626" h="21374" fill="none" extrusionOk="0">
                  <a:moveTo>
                    <a:pt x="510" y="21374"/>
                  </a:moveTo>
                  <a:cubicBezTo>
                    <a:pt x="340" y="21349"/>
                    <a:pt x="170" y="21322"/>
                    <a:pt x="0" y="21293"/>
                  </a:cubicBezTo>
                </a:path>
                <a:path w="3626" h="21374" stroke="0" extrusionOk="0">
                  <a:moveTo>
                    <a:pt x="510" y="21374"/>
                  </a:moveTo>
                  <a:cubicBezTo>
                    <a:pt x="340" y="21349"/>
                    <a:pt x="170" y="21322"/>
                    <a:pt x="0" y="21293"/>
                  </a:cubicBezTo>
                  <a:lnTo>
                    <a:pt x="3626" y="0"/>
                  </a:lnTo>
                  <a:lnTo>
                    <a:pt x="510" y="2137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5" name="Arc 775"/>
            <p:cNvSpPr>
              <a:spLocks/>
            </p:cNvSpPr>
            <p:nvPr/>
          </p:nvSpPr>
          <p:spPr bwMode="auto">
            <a:xfrm>
              <a:off x="5520" y="1732"/>
              <a:ext cx="40" cy="182"/>
            </a:xfrm>
            <a:custGeom>
              <a:avLst/>
              <a:gdLst>
                <a:gd name="T0" fmla="*/ 10 w 2100"/>
                <a:gd name="T1" fmla="*/ 182 h 21542"/>
                <a:gd name="T2" fmla="*/ 0 w 2100"/>
                <a:gd name="T3" fmla="*/ 182 h 21542"/>
                <a:gd name="T4" fmla="*/ 40 w 2100"/>
                <a:gd name="T5" fmla="*/ 0 h 21542"/>
                <a:gd name="T6" fmla="*/ 0 60000 65536"/>
                <a:gd name="T7" fmla="*/ 0 60000 65536"/>
                <a:gd name="T8" fmla="*/ 0 60000 65536"/>
              </a:gdLst>
              <a:ahLst/>
              <a:cxnLst>
                <a:cxn ang="T6">
                  <a:pos x="T0" y="T1"/>
                </a:cxn>
                <a:cxn ang="T7">
                  <a:pos x="T2" y="T3"/>
                </a:cxn>
                <a:cxn ang="T8">
                  <a:pos x="T4" y="T5"/>
                </a:cxn>
              </a:cxnLst>
              <a:rect l="0" t="0" r="r" b="b"/>
              <a:pathLst>
                <a:path w="2100" h="21542" fill="none" extrusionOk="0">
                  <a:moveTo>
                    <a:pt x="513" y="21541"/>
                  </a:moveTo>
                  <a:cubicBezTo>
                    <a:pt x="341" y="21529"/>
                    <a:pt x="170" y="21514"/>
                    <a:pt x="0" y="21497"/>
                  </a:cubicBezTo>
                </a:path>
                <a:path w="2100" h="21542" stroke="0" extrusionOk="0">
                  <a:moveTo>
                    <a:pt x="513" y="21541"/>
                  </a:moveTo>
                  <a:cubicBezTo>
                    <a:pt x="341" y="21529"/>
                    <a:pt x="170" y="21514"/>
                    <a:pt x="0" y="21497"/>
                  </a:cubicBezTo>
                  <a:lnTo>
                    <a:pt x="2100" y="0"/>
                  </a:lnTo>
                  <a:lnTo>
                    <a:pt x="513" y="2154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6" name="Arc 776"/>
            <p:cNvSpPr>
              <a:spLocks/>
            </p:cNvSpPr>
            <p:nvPr/>
          </p:nvSpPr>
          <p:spPr bwMode="auto">
            <a:xfrm>
              <a:off x="5548" y="1732"/>
              <a:ext cx="12" cy="183"/>
            </a:xfrm>
            <a:custGeom>
              <a:avLst/>
              <a:gdLst>
                <a:gd name="T0" fmla="*/ 10 w 636"/>
                <a:gd name="T1" fmla="*/ 183 h 21600"/>
                <a:gd name="T2" fmla="*/ 0 w 636"/>
                <a:gd name="T3" fmla="*/ 183 h 21600"/>
                <a:gd name="T4" fmla="*/ 12 w 636"/>
                <a:gd name="T5" fmla="*/ 0 h 21600"/>
                <a:gd name="T6" fmla="*/ 0 60000 65536"/>
                <a:gd name="T7" fmla="*/ 0 60000 65536"/>
                <a:gd name="T8" fmla="*/ 0 60000 65536"/>
              </a:gdLst>
              <a:ahLst/>
              <a:cxnLst>
                <a:cxn ang="T6">
                  <a:pos x="T0" y="T1"/>
                </a:cxn>
                <a:cxn ang="T7">
                  <a:pos x="T2" y="T3"/>
                </a:cxn>
                <a:cxn ang="T8">
                  <a:pos x="T4" y="T5"/>
                </a:cxn>
              </a:cxnLst>
              <a:rect l="0" t="0" r="r" b="b"/>
              <a:pathLst>
                <a:path w="636" h="21600" fill="none" extrusionOk="0">
                  <a:moveTo>
                    <a:pt x="509" y="21599"/>
                  </a:moveTo>
                  <a:cubicBezTo>
                    <a:pt x="339" y="21598"/>
                    <a:pt x="169" y="21595"/>
                    <a:pt x="0" y="21590"/>
                  </a:cubicBezTo>
                </a:path>
                <a:path w="636" h="21600" stroke="0" extrusionOk="0">
                  <a:moveTo>
                    <a:pt x="509" y="21599"/>
                  </a:moveTo>
                  <a:cubicBezTo>
                    <a:pt x="339" y="21598"/>
                    <a:pt x="169" y="21595"/>
                    <a:pt x="0" y="21590"/>
                  </a:cubicBezTo>
                  <a:lnTo>
                    <a:pt x="636" y="0"/>
                  </a:lnTo>
                  <a:lnTo>
                    <a:pt x="509" y="2159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7" name="Arc 777"/>
            <p:cNvSpPr>
              <a:spLocks/>
            </p:cNvSpPr>
            <p:nvPr/>
          </p:nvSpPr>
          <p:spPr bwMode="auto">
            <a:xfrm>
              <a:off x="4805" y="1732"/>
              <a:ext cx="10" cy="183"/>
            </a:xfrm>
            <a:custGeom>
              <a:avLst/>
              <a:gdLst>
                <a:gd name="T0" fmla="*/ 10 w 613"/>
                <a:gd name="T1" fmla="*/ 183 h 21600"/>
                <a:gd name="T2" fmla="*/ 0 w 613"/>
                <a:gd name="T3" fmla="*/ 183 h 21600"/>
                <a:gd name="T4" fmla="*/ 1 w 613"/>
                <a:gd name="T5" fmla="*/ 0 h 21600"/>
                <a:gd name="T6" fmla="*/ 0 60000 65536"/>
                <a:gd name="T7" fmla="*/ 0 60000 65536"/>
                <a:gd name="T8" fmla="*/ 0 60000 65536"/>
              </a:gdLst>
              <a:ahLst/>
              <a:cxnLst>
                <a:cxn ang="T6">
                  <a:pos x="T0" y="T1"/>
                </a:cxn>
                <a:cxn ang="T7">
                  <a:pos x="T2" y="T3"/>
                </a:cxn>
                <a:cxn ang="T8">
                  <a:pos x="T4" y="T5"/>
                </a:cxn>
              </a:cxnLst>
              <a:rect l="0" t="0" r="r" b="b"/>
              <a:pathLst>
                <a:path w="613" h="21600" fill="none" extrusionOk="0">
                  <a:moveTo>
                    <a:pt x="613" y="21593"/>
                  </a:moveTo>
                  <a:cubicBezTo>
                    <a:pt x="434" y="21597"/>
                    <a:pt x="255" y="21599"/>
                    <a:pt x="77" y="21600"/>
                  </a:cubicBezTo>
                  <a:cubicBezTo>
                    <a:pt x="51" y="21600"/>
                    <a:pt x="25" y="21599"/>
                    <a:pt x="0" y="21599"/>
                  </a:cubicBezTo>
                </a:path>
                <a:path w="613" h="21600" stroke="0" extrusionOk="0">
                  <a:moveTo>
                    <a:pt x="613" y="21593"/>
                  </a:moveTo>
                  <a:cubicBezTo>
                    <a:pt x="434" y="21597"/>
                    <a:pt x="255" y="21599"/>
                    <a:pt x="77" y="21600"/>
                  </a:cubicBezTo>
                  <a:cubicBezTo>
                    <a:pt x="51" y="21600"/>
                    <a:pt x="25" y="21599"/>
                    <a:pt x="0" y="21599"/>
                  </a:cubicBezTo>
                  <a:lnTo>
                    <a:pt x="77" y="0"/>
                  </a:lnTo>
                  <a:lnTo>
                    <a:pt x="613" y="2159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8" name="Arc 778"/>
            <p:cNvSpPr>
              <a:spLocks/>
            </p:cNvSpPr>
            <p:nvPr/>
          </p:nvSpPr>
          <p:spPr bwMode="auto">
            <a:xfrm>
              <a:off x="4806" y="1732"/>
              <a:ext cx="36" cy="182"/>
            </a:xfrm>
            <a:custGeom>
              <a:avLst/>
              <a:gdLst>
                <a:gd name="T0" fmla="*/ 36 w 2294"/>
                <a:gd name="T1" fmla="*/ 182 h 21535"/>
                <a:gd name="T2" fmla="*/ 26 w 2294"/>
                <a:gd name="T3" fmla="*/ 182 h 21535"/>
                <a:gd name="T4" fmla="*/ 0 w 2294"/>
                <a:gd name="T5" fmla="*/ 0 h 21535"/>
                <a:gd name="T6" fmla="*/ 0 60000 65536"/>
                <a:gd name="T7" fmla="*/ 0 60000 65536"/>
                <a:gd name="T8" fmla="*/ 0 60000 65536"/>
              </a:gdLst>
              <a:ahLst/>
              <a:cxnLst>
                <a:cxn ang="T6">
                  <a:pos x="T0" y="T1"/>
                </a:cxn>
                <a:cxn ang="T7">
                  <a:pos x="T2" y="T3"/>
                </a:cxn>
                <a:cxn ang="T8">
                  <a:pos x="T4" y="T5"/>
                </a:cxn>
              </a:cxnLst>
              <a:rect l="0" t="0" r="r" b="b"/>
              <a:pathLst>
                <a:path w="2294" h="21535" fill="none" extrusionOk="0">
                  <a:moveTo>
                    <a:pt x="2293" y="21477"/>
                  </a:moveTo>
                  <a:cubicBezTo>
                    <a:pt x="2089" y="21499"/>
                    <a:pt x="1884" y="21518"/>
                    <a:pt x="1678" y="21534"/>
                  </a:cubicBezTo>
                </a:path>
                <a:path w="2294" h="21535" stroke="0" extrusionOk="0">
                  <a:moveTo>
                    <a:pt x="2293" y="21477"/>
                  </a:moveTo>
                  <a:cubicBezTo>
                    <a:pt x="2089" y="21499"/>
                    <a:pt x="1884" y="21518"/>
                    <a:pt x="1678" y="21534"/>
                  </a:cubicBezTo>
                  <a:lnTo>
                    <a:pt x="0" y="0"/>
                  </a:lnTo>
                  <a:lnTo>
                    <a:pt x="2293" y="21477"/>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49" name="Arc 779"/>
            <p:cNvSpPr>
              <a:spLocks/>
            </p:cNvSpPr>
            <p:nvPr/>
          </p:nvSpPr>
          <p:spPr bwMode="auto">
            <a:xfrm>
              <a:off x="4806" y="1732"/>
              <a:ext cx="64" cy="181"/>
            </a:xfrm>
            <a:custGeom>
              <a:avLst/>
              <a:gdLst>
                <a:gd name="T0" fmla="*/ 64 w 4057"/>
                <a:gd name="T1" fmla="*/ 180 h 21326"/>
                <a:gd name="T2" fmla="*/ 54 w 4057"/>
                <a:gd name="T3" fmla="*/ 181 h 21326"/>
                <a:gd name="T4" fmla="*/ 0 w 4057"/>
                <a:gd name="T5" fmla="*/ 0 h 21326"/>
                <a:gd name="T6" fmla="*/ 0 60000 65536"/>
                <a:gd name="T7" fmla="*/ 0 60000 65536"/>
                <a:gd name="T8" fmla="*/ 0 60000 65536"/>
              </a:gdLst>
              <a:ahLst/>
              <a:cxnLst>
                <a:cxn ang="T6">
                  <a:pos x="T0" y="T1"/>
                </a:cxn>
                <a:cxn ang="T7">
                  <a:pos x="T2" y="T3"/>
                </a:cxn>
                <a:cxn ang="T8">
                  <a:pos x="T4" y="T5"/>
                </a:cxn>
              </a:cxnLst>
              <a:rect l="0" t="0" r="r" b="b"/>
              <a:pathLst>
                <a:path w="4057" h="21326" fill="none" extrusionOk="0">
                  <a:moveTo>
                    <a:pt x="4056" y="21215"/>
                  </a:moveTo>
                  <a:cubicBezTo>
                    <a:pt x="3849" y="21255"/>
                    <a:pt x="3640" y="21292"/>
                    <a:pt x="3431" y="21325"/>
                  </a:cubicBezTo>
                </a:path>
                <a:path w="4057" h="21326" stroke="0" extrusionOk="0">
                  <a:moveTo>
                    <a:pt x="4056" y="21215"/>
                  </a:moveTo>
                  <a:cubicBezTo>
                    <a:pt x="3849" y="21255"/>
                    <a:pt x="3640" y="21292"/>
                    <a:pt x="3431" y="21325"/>
                  </a:cubicBezTo>
                  <a:lnTo>
                    <a:pt x="0" y="0"/>
                  </a:lnTo>
                  <a:lnTo>
                    <a:pt x="4056" y="2121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0" name="Arc 780"/>
            <p:cNvSpPr>
              <a:spLocks/>
            </p:cNvSpPr>
            <p:nvPr/>
          </p:nvSpPr>
          <p:spPr bwMode="auto">
            <a:xfrm>
              <a:off x="4806" y="1732"/>
              <a:ext cx="93" cy="177"/>
            </a:xfrm>
            <a:custGeom>
              <a:avLst/>
              <a:gdLst>
                <a:gd name="T0" fmla="*/ 93 w 5881"/>
                <a:gd name="T1" fmla="*/ 176 h 20949"/>
                <a:gd name="T2" fmla="*/ 83 w 5881"/>
                <a:gd name="T3" fmla="*/ 177 h 20949"/>
                <a:gd name="T4" fmla="*/ 0 w 5881"/>
                <a:gd name="T5" fmla="*/ 0 h 20949"/>
                <a:gd name="T6" fmla="*/ 0 60000 65536"/>
                <a:gd name="T7" fmla="*/ 0 60000 65536"/>
                <a:gd name="T8" fmla="*/ 0 60000 65536"/>
              </a:gdLst>
              <a:ahLst/>
              <a:cxnLst>
                <a:cxn ang="T6">
                  <a:pos x="T0" y="T1"/>
                </a:cxn>
                <a:cxn ang="T7">
                  <a:pos x="T2" y="T3"/>
                </a:cxn>
                <a:cxn ang="T8">
                  <a:pos x="T4" y="T5"/>
                </a:cxn>
              </a:cxnLst>
              <a:rect l="0" t="0" r="r" b="b"/>
              <a:pathLst>
                <a:path w="5881" h="20949" fill="none" extrusionOk="0">
                  <a:moveTo>
                    <a:pt x="5880" y="20783"/>
                  </a:moveTo>
                  <a:cubicBezTo>
                    <a:pt x="5675" y="20842"/>
                    <a:pt x="5469" y="20897"/>
                    <a:pt x="5263" y="20949"/>
                  </a:cubicBezTo>
                </a:path>
                <a:path w="5881" h="20949" stroke="0" extrusionOk="0">
                  <a:moveTo>
                    <a:pt x="5880" y="20783"/>
                  </a:moveTo>
                  <a:cubicBezTo>
                    <a:pt x="5675" y="20842"/>
                    <a:pt x="5469" y="20897"/>
                    <a:pt x="5263" y="20949"/>
                  </a:cubicBezTo>
                  <a:lnTo>
                    <a:pt x="0" y="0"/>
                  </a:lnTo>
                  <a:lnTo>
                    <a:pt x="5880" y="2078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1" name="Arc 781"/>
            <p:cNvSpPr>
              <a:spLocks/>
            </p:cNvSpPr>
            <p:nvPr/>
          </p:nvSpPr>
          <p:spPr bwMode="auto">
            <a:xfrm>
              <a:off x="4806" y="1732"/>
              <a:ext cx="121" cy="173"/>
            </a:xfrm>
            <a:custGeom>
              <a:avLst/>
              <a:gdLst>
                <a:gd name="T0" fmla="*/ 121 w 7635"/>
                <a:gd name="T1" fmla="*/ 171 h 20423"/>
                <a:gd name="T2" fmla="*/ 111 w 7635"/>
                <a:gd name="T3" fmla="*/ 173 h 20423"/>
                <a:gd name="T4" fmla="*/ 0 w 7635"/>
                <a:gd name="T5" fmla="*/ 0 h 20423"/>
                <a:gd name="T6" fmla="*/ 0 60000 65536"/>
                <a:gd name="T7" fmla="*/ 0 60000 65536"/>
                <a:gd name="T8" fmla="*/ 0 60000 65536"/>
              </a:gdLst>
              <a:ahLst/>
              <a:cxnLst>
                <a:cxn ang="T6">
                  <a:pos x="T0" y="T1"/>
                </a:cxn>
                <a:cxn ang="T7">
                  <a:pos x="T2" y="T3"/>
                </a:cxn>
                <a:cxn ang="T8">
                  <a:pos x="T4" y="T5"/>
                </a:cxn>
              </a:cxnLst>
              <a:rect l="0" t="0" r="r" b="b"/>
              <a:pathLst>
                <a:path w="7635" h="20423" fill="none" extrusionOk="0">
                  <a:moveTo>
                    <a:pt x="7634" y="20205"/>
                  </a:moveTo>
                  <a:cubicBezTo>
                    <a:pt x="7435" y="20281"/>
                    <a:pt x="7234" y="20353"/>
                    <a:pt x="7032" y="20422"/>
                  </a:cubicBezTo>
                </a:path>
                <a:path w="7635" h="20423" stroke="0" extrusionOk="0">
                  <a:moveTo>
                    <a:pt x="7634" y="20205"/>
                  </a:moveTo>
                  <a:cubicBezTo>
                    <a:pt x="7435" y="20281"/>
                    <a:pt x="7234" y="20353"/>
                    <a:pt x="7032" y="20422"/>
                  </a:cubicBezTo>
                  <a:lnTo>
                    <a:pt x="0" y="0"/>
                  </a:lnTo>
                  <a:lnTo>
                    <a:pt x="7634" y="20205"/>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2" name="Arc 782"/>
            <p:cNvSpPr>
              <a:spLocks/>
            </p:cNvSpPr>
            <p:nvPr/>
          </p:nvSpPr>
          <p:spPr bwMode="auto">
            <a:xfrm>
              <a:off x="4806" y="1732"/>
              <a:ext cx="147" cy="167"/>
            </a:xfrm>
            <a:custGeom>
              <a:avLst/>
              <a:gdLst>
                <a:gd name="T0" fmla="*/ 147 w 9270"/>
                <a:gd name="T1" fmla="*/ 165 h 19762"/>
                <a:gd name="T2" fmla="*/ 138 w 9270"/>
                <a:gd name="T3" fmla="*/ 167 h 19762"/>
                <a:gd name="T4" fmla="*/ 0 w 9270"/>
                <a:gd name="T5" fmla="*/ 0 h 19762"/>
                <a:gd name="T6" fmla="*/ 0 60000 65536"/>
                <a:gd name="T7" fmla="*/ 0 60000 65536"/>
                <a:gd name="T8" fmla="*/ 0 60000 65536"/>
              </a:gdLst>
              <a:ahLst/>
              <a:cxnLst>
                <a:cxn ang="T6">
                  <a:pos x="T0" y="T1"/>
                </a:cxn>
                <a:cxn ang="T7">
                  <a:pos x="T2" y="T3"/>
                </a:cxn>
                <a:cxn ang="T8">
                  <a:pos x="T4" y="T5"/>
                </a:cxn>
              </a:cxnLst>
              <a:rect l="0" t="0" r="r" b="b"/>
              <a:pathLst>
                <a:path w="9270" h="19762" fill="none" extrusionOk="0">
                  <a:moveTo>
                    <a:pt x="9269" y="19509"/>
                  </a:moveTo>
                  <a:cubicBezTo>
                    <a:pt x="9087" y="19596"/>
                    <a:pt x="8903" y="19680"/>
                    <a:pt x="8718" y="19762"/>
                  </a:cubicBezTo>
                </a:path>
                <a:path w="9270" h="19762" stroke="0" extrusionOk="0">
                  <a:moveTo>
                    <a:pt x="9269" y="19509"/>
                  </a:moveTo>
                  <a:cubicBezTo>
                    <a:pt x="9087" y="19596"/>
                    <a:pt x="8903" y="19680"/>
                    <a:pt x="8718" y="19762"/>
                  </a:cubicBezTo>
                  <a:lnTo>
                    <a:pt x="0" y="0"/>
                  </a:lnTo>
                  <a:lnTo>
                    <a:pt x="9269" y="19509"/>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3" name="Arc 783"/>
            <p:cNvSpPr>
              <a:spLocks/>
            </p:cNvSpPr>
            <p:nvPr/>
          </p:nvSpPr>
          <p:spPr bwMode="auto">
            <a:xfrm>
              <a:off x="4806" y="1732"/>
              <a:ext cx="166" cy="161"/>
            </a:xfrm>
            <a:custGeom>
              <a:avLst/>
              <a:gdLst>
                <a:gd name="T0" fmla="*/ 166 w 10471"/>
                <a:gd name="T1" fmla="*/ 161 h 18947"/>
                <a:gd name="T2" fmla="*/ 164 w 10471"/>
                <a:gd name="T3" fmla="*/ 161 h 18947"/>
                <a:gd name="T4" fmla="*/ 0 w 10471"/>
                <a:gd name="T5" fmla="*/ 0 h 18947"/>
                <a:gd name="T6" fmla="*/ 0 60000 65536"/>
                <a:gd name="T7" fmla="*/ 0 60000 65536"/>
                <a:gd name="T8" fmla="*/ 0 60000 65536"/>
              </a:gdLst>
              <a:ahLst/>
              <a:cxnLst>
                <a:cxn ang="T6">
                  <a:pos x="T0" y="T1"/>
                </a:cxn>
                <a:cxn ang="T7">
                  <a:pos x="T2" y="T3"/>
                </a:cxn>
                <a:cxn ang="T8">
                  <a:pos x="T4" y="T5"/>
                </a:cxn>
              </a:cxnLst>
              <a:rect l="0" t="0" r="r" b="b"/>
              <a:pathLst>
                <a:path w="10471" h="18947" fill="none" extrusionOk="0">
                  <a:moveTo>
                    <a:pt x="10471" y="18892"/>
                  </a:moveTo>
                  <a:cubicBezTo>
                    <a:pt x="10438" y="18910"/>
                    <a:pt x="10405" y="18928"/>
                    <a:pt x="10371" y="18946"/>
                  </a:cubicBezTo>
                </a:path>
                <a:path w="10471" h="18947" stroke="0" extrusionOk="0">
                  <a:moveTo>
                    <a:pt x="10471" y="18892"/>
                  </a:moveTo>
                  <a:cubicBezTo>
                    <a:pt x="10438" y="18910"/>
                    <a:pt x="10405" y="18928"/>
                    <a:pt x="10371" y="18946"/>
                  </a:cubicBezTo>
                  <a:lnTo>
                    <a:pt x="0" y="0"/>
                  </a:lnTo>
                  <a:lnTo>
                    <a:pt x="10471" y="1889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4" name="Arc 784"/>
            <p:cNvSpPr>
              <a:spLocks/>
            </p:cNvSpPr>
            <p:nvPr/>
          </p:nvSpPr>
          <p:spPr bwMode="auto">
            <a:xfrm>
              <a:off x="4806" y="1732"/>
              <a:ext cx="173" cy="160"/>
            </a:xfrm>
            <a:custGeom>
              <a:avLst/>
              <a:gdLst>
                <a:gd name="T0" fmla="*/ 173 w 10941"/>
                <a:gd name="T1" fmla="*/ 158 h 18892"/>
                <a:gd name="T2" fmla="*/ 166 w 10941"/>
                <a:gd name="T3" fmla="*/ 160 h 18892"/>
                <a:gd name="T4" fmla="*/ 0 w 10941"/>
                <a:gd name="T5" fmla="*/ 0 h 18892"/>
                <a:gd name="T6" fmla="*/ 0 60000 65536"/>
                <a:gd name="T7" fmla="*/ 0 60000 65536"/>
                <a:gd name="T8" fmla="*/ 0 60000 65536"/>
              </a:gdLst>
              <a:ahLst/>
              <a:cxnLst>
                <a:cxn ang="T6">
                  <a:pos x="T0" y="T1"/>
                </a:cxn>
                <a:cxn ang="T7">
                  <a:pos x="T2" y="T3"/>
                </a:cxn>
                <a:cxn ang="T8">
                  <a:pos x="T4" y="T5"/>
                </a:cxn>
              </a:cxnLst>
              <a:rect l="0" t="0" r="r" b="b"/>
              <a:pathLst>
                <a:path w="10941" h="18892" fill="none" extrusionOk="0">
                  <a:moveTo>
                    <a:pt x="10941" y="18624"/>
                  </a:moveTo>
                  <a:cubicBezTo>
                    <a:pt x="10785" y="18715"/>
                    <a:pt x="10628" y="18804"/>
                    <a:pt x="10471" y="18892"/>
                  </a:cubicBezTo>
                </a:path>
                <a:path w="10941" h="18892" stroke="0" extrusionOk="0">
                  <a:moveTo>
                    <a:pt x="10941" y="18624"/>
                  </a:moveTo>
                  <a:cubicBezTo>
                    <a:pt x="10785" y="18715"/>
                    <a:pt x="10628" y="18804"/>
                    <a:pt x="10471" y="18892"/>
                  </a:cubicBezTo>
                  <a:lnTo>
                    <a:pt x="0" y="0"/>
                  </a:lnTo>
                  <a:lnTo>
                    <a:pt x="10941" y="1862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5" name="Arc 785"/>
            <p:cNvSpPr>
              <a:spLocks/>
            </p:cNvSpPr>
            <p:nvPr/>
          </p:nvSpPr>
          <p:spPr bwMode="auto">
            <a:xfrm>
              <a:off x="4806" y="1732"/>
              <a:ext cx="198" cy="152"/>
            </a:xfrm>
            <a:custGeom>
              <a:avLst/>
              <a:gdLst>
                <a:gd name="T0" fmla="*/ 198 w 12506"/>
                <a:gd name="T1" fmla="*/ 149 h 17983"/>
                <a:gd name="T2" fmla="*/ 189 w 12506"/>
                <a:gd name="T3" fmla="*/ 152 h 17983"/>
                <a:gd name="T4" fmla="*/ 0 w 12506"/>
                <a:gd name="T5" fmla="*/ 0 h 17983"/>
                <a:gd name="T6" fmla="*/ 0 60000 65536"/>
                <a:gd name="T7" fmla="*/ 0 60000 65536"/>
                <a:gd name="T8" fmla="*/ 0 60000 65536"/>
              </a:gdLst>
              <a:ahLst/>
              <a:cxnLst>
                <a:cxn ang="T6">
                  <a:pos x="T0" y="T1"/>
                </a:cxn>
                <a:cxn ang="T7">
                  <a:pos x="T2" y="T3"/>
                </a:cxn>
                <a:cxn ang="T8">
                  <a:pos x="T4" y="T5"/>
                </a:cxn>
              </a:cxnLst>
              <a:rect l="0" t="0" r="r" b="b"/>
              <a:pathLst>
                <a:path w="12506" h="17983" fill="none" extrusionOk="0">
                  <a:moveTo>
                    <a:pt x="12506" y="17611"/>
                  </a:moveTo>
                  <a:cubicBezTo>
                    <a:pt x="12327" y="17737"/>
                    <a:pt x="12147" y="17861"/>
                    <a:pt x="11965" y="17982"/>
                  </a:cubicBezTo>
                </a:path>
                <a:path w="12506" h="17983" stroke="0" extrusionOk="0">
                  <a:moveTo>
                    <a:pt x="12506" y="17611"/>
                  </a:moveTo>
                  <a:cubicBezTo>
                    <a:pt x="12327" y="17737"/>
                    <a:pt x="12147" y="17861"/>
                    <a:pt x="11965" y="17982"/>
                  </a:cubicBezTo>
                  <a:lnTo>
                    <a:pt x="0" y="0"/>
                  </a:lnTo>
                  <a:lnTo>
                    <a:pt x="12506" y="1761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6" name="Arc 786"/>
            <p:cNvSpPr>
              <a:spLocks/>
            </p:cNvSpPr>
            <p:nvPr/>
          </p:nvSpPr>
          <p:spPr bwMode="auto">
            <a:xfrm>
              <a:off x="4806" y="1732"/>
              <a:ext cx="223" cy="142"/>
            </a:xfrm>
            <a:custGeom>
              <a:avLst/>
              <a:gdLst>
                <a:gd name="T0" fmla="*/ 223 w 14055"/>
                <a:gd name="T1" fmla="*/ 139 h 16783"/>
                <a:gd name="T2" fmla="*/ 216 w 14055"/>
                <a:gd name="T3" fmla="*/ 142 h 16783"/>
                <a:gd name="T4" fmla="*/ 0 w 14055"/>
                <a:gd name="T5" fmla="*/ 0 h 16783"/>
                <a:gd name="T6" fmla="*/ 0 60000 65536"/>
                <a:gd name="T7" fmla="*/ 0 60000 65536"/>
                <a:gd name="T8" fmla="*/ 0 60000 65536"/>
              </a:gdLst>
              <a:ahLst/>
              <a:cxnLst>
                <a:cxn ang="T6">
                  <a:pos x="T0" y="T1"/>
                </a:cxn>
                <a:cxn ang="T7">
                  <a:pos x="T2" y="T3"/>
                </a:cxn>
                <a:cxn ang="T8">
                  <a:pos x="T4" y="T5"/>
                </a:cxn>
              </a:cxnLst>
              <a:rect l="0" t="0" r="r" b="b"/>
              <a:pathLst>
                <a:path w="14055" h="16783" fill="none" extrusionOk="0">
                  <a:moveTo>
                    <a:pt x="14054" y="16401"/>
                  </a:moveTo>
                  <a:cubicBezTo>
                    <a:pt x="13904" y="16531"/>
                    <a:pt x="13751" y="16658"/>
                    <a:pt x="13597" y="16783"/>
                  </a:cubicBezTo>
                </a:path>
                <a:path w="14055" h="16783" stroke="0" extrusionOk="0">
                  <a:moveTo>
                    <a:pt x="14054" y="16401"/>
                  </a:moveTo>
                  <a:cubicBezTo>
                    <a:pt x="13904" y="16531"/>
                    <a:pt x="13751" y="16658"/>
                    <a:pt x="13597" y="16783"/>
                  </a:cubicBezTo>
                  <a:lnTo>
                    <a:pt x="0" y="0"/>
                  </a:lnTo>
                  <a:lnTo>
                    <a:pt x="14054" y="16401"/>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7" name="Arc 787"/>
            <p:cNvSpPr>
              <a:spLocks/>
            </p:cNvSpPr>
            <p:nvPr/>
          </p:nvSpPr>
          <p:spPr bwMode="auto">
            <a:xfrm>
              <a:off x="4806" y="1732"/>
              <a:ext cx="246" cy="131"/>
            </a:xfrm>
            <a:custGeom>
              <a:avLst/>
              <a:gdLst>
                <a:gd name="T0" fmla="*/ 246 w 15539"/>
                <a:gd name="T1" fmla="*/ 127 h 15472"/>
                <a:gd name="T2" fmla="*/ 239 w 15539"/>
                <a:gd name="T3" fmla="*/ 131 h 15472"/>
                <a:gd name="T4" fmla="*/ 0 w 15539"/>
                <a:gd name="T5" fmla="*/ 0 h 15472"/>
                <a:gd name="T6" fmla="*/ 0 60000 65536"/>
                <a:gd name="T7" fmla="*/ 0 60000 65536"/>
                <a:gd name="T8" fmla="*/ 0 60000 65536"/>
              </a:gdLst>
              <a:ahLst/>
              <a:cxnLst>
                <a:cxn ang="T6">
                  <a:pos x="T0" y="T1"/>
                </a:cxn>
                <a:cxn ang="T7">
                  <a:pos x="T2" y="T3"/>
                </a:cxn>
                <a:cxn ang="T8">
                  <a:pos x="T4" y="T5"/>
                </a:cxn>
              </a:cxnLst>
              <a:rect l="0" t="0" r="r" b="b"/>
              <a:pathLst>
                <a:path w="15539" h="15472" fill="none" extrusionOk="0">
                  <a:moveTo>
                    <a:pt x="15539" y="15003"/>
                  </a:moveTo>
                  <a:cubicBezTo>
                    <a:pt x="15385" y="15161"/>
                    <a:pt x="15230" y="15318"/>
                    <a:pt x="15072" y="15472"/>
                  </a:cubicBezTo>
                </a:path>
                <a:path w="15539" h="15472" stroke="0" extrusionOk="0">
                  <a:moveTo>
                    <a:pt x="15539" y="15003"/>
                  </a:moveTo>
                  <a:cubicBezTo>
                    <a:pt x="15385" y="15161"/>
                    <a:pt x="15230" y="15318"/>
                    <a:pt x="15072" y="15472"/>
                  </a:cubicBezTo>
                  <a:lnTo>
                    <a:pt x="0" y="0"/>
                  </a:lnTo>
                  <a:lnTo>
                    <a:pt x="15539" y="15003"/>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8" name="Arc 788"/>
            <p:cNvSpPr>
              <a:spLocks/>
            </p:cNvSpPr>
            <p:nvPr/>
          </p:nvSpPr>
          <p:spPr bwMode="auto">
            <a:xfrm>
              <a:off x="4806" y="1732"/>
              <a:ext cx="266" cy="119"/>
            </a:xfrm>
            <a:custGeom>
              <a:avLst/>
              <a:gdLst>
                <a:gd name="T0" fmla="*/ 266 w 16819"/>
                <a:gd name="T1" fmla="*/ 115 h 14078"/>
                <a:gd name="T2" fmla="*/ 259 w 16819"/>
                <a:gd name="T3" fmla="*/ 119 h 14078"/>
                <a:gd name="T4" fmla="*/ 0 w 16819"/>
                <a:gd name="T5" fmla="*/ 0 h 14078"/>
                <a:gd name="T6" fmla="*/ 0 60000 65536"/>
                <a:gd name="T7" fmla="*/ 0 60000 65536"/>
                <a:gd name="T8" fmla="*/ 0 60000 65536"/>
              </a:gdLst>
              <a:ahLst/>
              <a:cxnLst>
                <a:cxn ang="T6">
                  <a:pos x="T0" y="T1"/>
                </a:cxn>
                <a:cxn ang="T7">
                  <a:pos x="T2" y="T3"/>
                </a:cxn>
                <a:cxn ang="T8">
                  <a:pos x="T4" y="T5"/>
                </a:cxn>
              </a:cxnLst>
              <a:rect l="0" t="0" r="r" b="b"/>
              <a:pathLst>
                <a:path w="16819" h="14078" fill="none" extrusionOk="0">
                  <a:moveTo>
                    <a:pt x="16819" y="13552"/>
                  </a:moveTo>
                  <a:cubicBezTo>
                    <a:pt x="16676" y="13729"/>
                    <a:pt x="16530" y="13905"/>
                    <a:pt x="16381" y="14077"/>
                  </a:cubicBezTo>
                </a:path>
                <a:path w="16819" h="14078" stroke="0" extrusionOk="0">
                  <a:moveTo>
                    <a:pt x="16819" y="13552"/>
                  </a:moveTo>
                  <a:cubicBezTo>
                    <a:pt x="16676" y="13729"/>
                    <a:pt x="16530" y="13905"/>
                    <a:pt x="16381" y="14077"/>
                  </a:cubicBezTo>
                  <a:lnTo>
                    <a:pt x="0" y="0"/>
                  </a:lnTo>
                  <a:lnTo>
                    <a:pt x="16819" y="1355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59" name="Arc 789"/>
            <p:cNvSpPr>
              <a:spLocks/>
            </p:cNvSpPr>
            <p:nvPr/>
          </p:nvSpPr>
          <p:spPr bwMode="auto">
            <a:xfrm>
              <a:off x="4806" y="1732"/>
              <a:ext cx="284" cy="105"/>
            </a:xfrm>
            <a:custGeom>
              <a:avLst/>
              <a:gdLst>
                <a:gd name="T0" fmla="*/ 284 w 17950"/>
                <a:gd name="T1" fmla="*/ 101 h 12481"/>
                <a:gd name="T2" fmla="*/ 279 w 17950"/>
                <a:gd name="T3" fmla="*/ 105 h 12481"/>
                <a:gd name="T4" fmla="*/ 0 w 17950"/>
                <a:gd name="T5" fmla="*/ 0 h 12481"/>
                <a:gd name="T6" fmla="*/ 0 60000 65536"/>
                <a:gd name="T7" fmla="*/ 0 60000 65536"/>
                <a:gd name="T8" fmla="*/ 0 60000 65536"/>
              </a:gdLst>
              <a:ahLst/>
              <a:cxnLst>
                <a:cxn ang="T6">
                  <a:pos x="T0" y="T1"/>
                </a:cxn>
                <a:cxn ang="T7">
                  <a:pos x="T2" y="T3"/>
                </a:cxn>
                <a:cxn ang="T8">
                  <a:pos x="T4" y="T5"/>
                </a:cxn>
              </a:cxnLst>
              <a:rect l="0" t="0" r="r" b="b"/>
              <a:pathLst>
                <a:path w="17950" h="12481" fill="none" extrusionOk="0">
                  <a:moveTo>
                    <a:pt x="17949" y="12014"/>
                  </a:moveTo>
                  <a:cubicBezTo>
                    <a:pt x="17845" y="12171"/>
                    <a:pt x="17738" y="12327"/>
                    <a:pt x="17629" y="12481"/>
                  </a:cubicBezTo>
                </a:path>
                <a:path w="17950" h="12481" stroke="0" extrusionOk="0">
                  <a:moveTo>
                    <a:pt x="17949" y="12014"/>
                  </a:moveTo>
                  <a:cubicBezTo>
                    <a:pt x="17845" y="12171"/>
                    <a:pt x="17738" y="12327"/>
                    <a:pt x="17629" y="12481"/>
                  </a:cubicBezTo>
                  <a:lnTo>
                    <a:pt x="0" y="0"/>
                  </a:lnTo>
                  <a:lnTo>
                    <a:pt x="17949" y="1201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60" name="Arc 790"/>
            <p:cNvSpPr>
              <a:spLocks/>
            </p:cNvSpPr>
            <p:nvPr/>
          </p:nvSpPr>
          <p:spPr bwMode="auto">
            <a:xfrm>
              <a:off x="4806" y="1732"/>
              <a:ext cx="302" cy="91"/>
            </a:xfrm>
            <a:custGeom>
              <a:avLst/>
              <a:gdLst>
                <a:gd name="T0" fmla="*/ 302 w 19091"/>
                <a:gd name="T1" fmla="*/ 85 h 10849"/>
                <a:gd name="T2" fmla="*/ 295 w 19091"/>
                <a:gd name="T3" fmla="*/ 91 h 10849"/>
                <a:gd name="T4" fmla="*/ 0 w 19091"/>
                <a:gd name="T5" fmla="*/ 0 h 10849"/>
                <a:gd name="T6" fmla="*/ 0 60000 65536"/>
                <a:gd name="T7" fmla="*/ 0 60000 65536"/>
                <a:gd name="T8" fmla="*/ 0 60000 65536"/>
              </a:gdLst>
              <a:ahLst/>
              <a:cxnLst>
                <a:cxn ang="T6">
                  <a:pos x="T0" y="T1"/>
                </a:cxn>
                <a:cxn ang="T7">
                  <a:pos x="T2" y="T3"/>
                </a:cxn>
                <a:cxn ang="T8">
                  <a:pos x="T4" y="T5"/>
                </a:cxn>
              </a:cxnLst>
              <a:rect l="0" t="0" r="r" b="b"/>
              <a:pathLst>
                <a:path w="19091" h="10849" fill="none" extrusionOk="0">
                  <a:moveTo>
                    <a:pt x="19090" y="10104"/>
                  </a:moveTo>
                  <a:cubicBezTo>
                    <a:pt x="18957" y="10355"/>
                    <a:pt x="18820" y="10603"/>
                    <a:pt x="18677" y="10848"/>
                  </a:cubicBezTo>
                </a:path>
                <a:path w="19091" h="10849" stroke="0" extrusionOk="0">
                  <a:moveTo>
                    <a:pt x="19090" y="10104"/>
                  </a:moveTo>
                  <a:cubicBezTo>
                    <a:pt x="18957" y="10355"/>
                    <a:pt x="18820" y="10603"/>
                    <a:pt x="18677" y="10848"/>
                  </a:cubicBezTo>
                  <a:lnTo>
                    <a:pt x="0" y="0"/>
                  </a:lnTo>
                  <a:lnTo>
                    <a:pt x="19090" y="10104"/>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61" name="Arc 791"/>
            <p:cNvSpPr>
              <a:spLocks/>
            </p:cNvSpPr>
            <p:nvPr/>
          </p:nvSpPr>
          <p:spPr bwMode="auto">
            <a:xfrm>
              <a:off x="4806" y="1732"/>
              <a:ext cx="315" cy="75"/>
            </a:xfrm>
            <a:custGeom>
              <a:avLst/>
              <a:gdLst>
                <a:gd name="T0" fmla="*/ 315 w 19954"/>
                <a:gd name="T1" fmla="*/ 69 h 8943"/>
                <a:gd name="T2" fmla="*/ 310 w 19954"/>
                <a:gd name="T3" fmla="*/ 75 h 8943"/>
                <a:gd name="T4" fmla="*/ 0 w 19954"/>
                <a:gd name="T5" fmla="*/ 0 h 8943"/>
                <a:gd name="T6" fmla="*/ 0 60000 65536"/>
                <a:gd name="T7" fmla="*/ 0 60000 65536"/>
                <a:gd name="T8" fmla="*/ 0 60000 65536"/>
              </a:gdLst>
              <a:ahLst/>
              <a:cxnLst>
                <a:cxn ang="T6">
                  <a:pos x="T0" y="T1"/>
                </a:cxn>
                <a:cxn ang="T7">
                  <a:pos x="T2" y="T3"/>
                </a:cxn>
                <a:cxn ang="T8">
                  <a:pos x="T4" y="T5"/>
                </a:cxn>
              </a:cxnLst>
              <a:rect l="0" t="0" r="r" b="b"/>
              <a:pathLst>
                <a:path w="19954" h="8943" fill="none" extrusionOk="0">
                  <a:moveTo>
                    <a:pt x="19953" y="8270"/>
                  </a:moveTo>
                  <a:cubicBezTo>
                    <a:pt x="19860" y="8496"/>
                    <a:pt x="19762" y="8720"/>
                    <a:pt x="19661" y="8942"/>
                  </a:cubicBezTo>
                </a:path>
                <a:path w="19954" h="8943" stroke="0" extrusionOk="0">
                  <a:moveTo>
                    <a:pt x="19953" y="8270"/>
                  </a:moveTo>
                  <a:cubicBezTo>
                    <a:pt x="19860" y="8496"/>
                    <a:pt x="19762" y="8720"/>
                    <a:pt x="19661" y="8942"/>
                  </a:cubicBezTo>
                  <a:lnTo>
                    <a:pt x="0" y="0"/>
                  </a:lnTo>
                  <a:lnTo>
                    <a:pt x="19953" y="827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62" name="Arc 792"/>
            <p:cNvSpPr>
              <a:spLocks/>
            </p:cNvSpPr>
            <p:nvPr/>
          </p:nvSpPr>
          <p:spPr bwMode="auto">
            <a:xfrm>
              <a:off x="4806" y="1732"/>
              <a:ext cx="328" cy="58"/>
            </a:xfrm>
            <a:custGeom>
              <a:avLst/>
              <a:gdLst>
                <a:gd name="T0" fmla="*/ 328 w 20692"/>
                <a:gd name="T1" fmla="*/ 52 h 6954"/>
                <a:gd name="T2" fmla="*/ 324 w 20692"/>
                <a:gd name="T3" fmla="*/ 58 h 6954"/>
                <a:gd name="T4" fmla="*/ 0 w 20692"/>
                <a:gd name="T5" fmla="*/ 0 h 6954"/>
                <a:gd name="T6" fmla="*/ 0 60000 65536"/>
                <a:gd name="T7" fmla="*/ 0 60000 65536"/>
                <a:gd name="T8" fmla="*/ 0 60000 65536"/>
              </a:gdLst>
              <a:ahLst/>
              <a:cxnLst>
                <a:cxn ang="T6">
                  <a:pos x="T0" y="T1"/>
                </a:cxn>
                <a:cxn ang="T7">
                  <a:pos x="T2" y="T3"/>
                </a:cxn>
                <a:cxn ang="T8">
                  <a:pos x="T4" y="T5"/>
                </a:cxn>
              </a:cxnLst>
              <a:rect l="0" t="0" r="r" b="b"/>
              <a:pathLst>
                <a:path w="20692" h="6954" fill="none" extrusionOk="0">
                  <a:moveTo>
                    <a:pt x="20692" y="6196"/>
                  </a:moveTo>
                  <a:cubicBezTo>
                    <a:pt x="20616" y="6450"/>
                    <a:pt x="20535" y="6702"/>
                    <a:pt x="20449" y="6953"/>
                  </a:cubicBezTo>
                </a:path>
                <a:path w="20692" h="6954" stroke="0" extrusionOk="0">
                  <a:moveTo>
                    <a:pt x="20692" y="6196"/>
                  </a:moveTo>
                  <a:cubicBezTo>
                    <a:pt x="20616" y="6450"/>
                    <a:pt x="20535" y="6702"/>
                    <a:pt x="20449" y="6953"/>
                  </a:cubicBezTo>
                  <a:lnTo>
                    <a:pt x="0" y="0"/>
                  </a:lnTo>
                  <a:lnTo>
                    <a:pt x="20692" y="6196"/>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63" name="Arc 793"/>
            <p:cNvSpPr>
              <a:spLocks/>
            </p:cNvSpPr>
            <p:nvPr/>
          </p:nvSpPr>
          <p:spPr bwMode="auto">
            <a:xfrm>
              <a:off x="4806" y="1732"/>
              <a:ext cx="336" cy="39"/>
            </a:xfrm>
            <a:custGeom>
              <a:avLst/>
              <a:gdLst>
                <a:gd name="T0" fmla="*/ 336 w 21226"/>
                <a:gd name="T1" fmla="*/ 33 h 4674"/>
                <a:gd name="T2" fmla="*/ 334 w 21226"/>
                <a:gd name="T3" fmla="*/ 39 h 4674"/>
                <a:gd name="T4" fmla="*/ 0 w 21226"/>
                <a:gd name="T5" fmla="*/ 0 h 4674"/>
                <a:gd name="T6" fmla="*/ 0 60000 65536"/>
                <a:gd name="T7" fmla="*/ 0 60000 65536"/>
                <a:gd name="T8" fmla="*/ 0 60000 65536"/>
              </a:gdLst>
              <a:ahLst/>
              <a:cxnLst>
                <a:cxn ang="T6">
                  <a:pos x="T0" y="T1"/>
                </a:cxn>
                <a:cxn ang="T7">
                  <a:pos x="T2" y="T3"/>
                </a:cxn>
                <a:cxn ang="T8">
                  <a:pos x="T4" y="T5"/>
                </a:cxn>
              </a:cxnLst>
              <a:rect l="0" t="0" r="r" b="b"/>
              <a:pathLst>
                <a:path w="21226" h="4674" fill="none" extrusionOk="0">
                  <a:moveTo>
                    <a:pt x="21225" y="4002"/>
                  </a:moveTo>
                  <a:cubicBezTo>
                    <a:pt x="21183" y="4227"/>
                    <a:pt x="21137" y="4451"/>
                    <a:pt x="21088" y="4674"/>
                  </a:cubicBezTo>
                </a:path>
                <a:path w="21226" h="4674" stroke="0" extrusionOk="0">
                  <a:moveTo>
                    <a:pt x="21225" y="4002"/>
                  </a:moveTo>
                  <a:cubicBezTo>
                    <a:pt x="21183" y="4227"/>
                    <a:pt x="21137" y="4451"/>
                    <a:pt x="21088" y="4674"/>
                  </a:cubicBezTo>
                  <a:lnTo>
                    <a:pt x="0" y="0"/>
                  </a:lnTo>
                  <a:lnTo>
                    <a:pt x="21225" y="4002"/>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64" name="Arc 794"/>
            <p:cNvSpPr>
              <a:spLocks/>
            </p:cNvSpPr>
            <p:nvPr/>
          </p:nvSpPr>
          <p:spPr bwMode="auto">
            <a:xfrm>
              <a:off x="4806" y="1732"/>
              <a:ext cx="341" cy="22"/>
            </a:xfrm>
            <a:custGeom>
              <a:avLst/>
              <a:gdLst>
                <a:gd name="T0" fmla="*/ 341 w 21524"/>
                <a:gd name="T1" fmla="*/ 15 h 2666"/>
                <a:gd name="T2" fmla="*/ 340 w 21524"/>
                <a:gd name="T3" fmla="*/ 22 h 2666"/>
                <a:gd name="T4" fmla="*/ 0 w 21524"/>
                <a:gd name="T5" fmla="*/ 0 h 2666"/>
                <a:gd name="T6" fmla="*/ 0 60000 65536"/>
                <a:gd name="T7" fmla="*/ 0 60000 65536"/>
                <a:gd name="T8" fmla="*/ 0 60000 65536"/>
              </a:gdLst>
              <a:ahLst/>
              <a:cxnLst>
                <a:cxn ang="T6">
                  <a:pos x="T0" y="T1"/>
                </a:cxn>
                <a:cxn ang="T7">
                  <a:pos x="T2" y="T3"/>
                </a:cxn>
                <a:cxn ang="T8">
                  <a:pos x="T4" y="T5"/>
                </a:cxn>
              </a:cxnLst>
              <a:rect l="0" t="0" r="r" b="b"/>
              <a:pathLst>
                <a:path w="21524" h="2666" fill="none" extrusionOk="0">
                  <a:moveTo>
                    <a:pt x="21524" y="1810"/>
                  </a:moveTo>
                  <a:cubicBezTo>
                    <a:pt x="21499" y="2095"/>
                    <a:pt x="21470" y="2381"/>
                    <a:pt x="21434" y="2665"/>
                  </a:cubicBezTo>
                </a:path>
                <a:path w="21524" h="2666" stroke="0" extrusionOk="0">
                  <a:moveTo>
                    <a:pt x="21524" y="1810"/>
                  </a:moveTo>
                  <a:cubicBezTo>
                    <a:pt x="21499" y="2095"/>
                    <a:pt x="21470" y="2381"/>
                    <a:pt x="21434" y="2665"/>
                  </a:cubicBezTo>
                  <a:lnTo>
                    <a:pt x="0" y="0"/>
                  </a:lnTo>
                  <a:lnTo>
                    <a:pt x="21524" y="181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65" name="Arc 795"/>
            <p:cNvSpPr>
              <a:spLocks/>
            </p:cNvSpPr>
            <p:nvPr/>
          </p:nvSpPr>
          <p:spPr bwMode="auto">
            <a:xfrm>
              <a:off x="4806" y="1732"/>
              <a:ext cx="342" cy="5"/>
            </a:xfrm>
            <a:custGeom>
              <a:avLst/>
              <a:gdLst>
                <a:gd name="T0" fmla="*/ 342 w 21600"/>
                <a:gd name="T1" fmla="*/ 0 h 571"/>
                <a:gd name="T2" fmla="*/ 342 w 21600"/>
                <a:gd name="T3" fmla="*/ 5 h 571"/>
                <a:gd name="T4" fmla="*/ 0 w 21600"/>
                <a:gd name="T5" fmla="*/ 1 h 571"/>
                <a:gd name="T6" fmla="*/ 0 60000 65536"/>
                <a:gd name="T7" fmla="*/ 0 60000 65536"/>
                <a:gd name="T8" fmla="*/ 0 60000 65536"/>
              </a:gdLst>
              <a:ahLst/>
              <a:cxnLst>
                <a:cxn ang="T6">
                  <a:pos x="T0" y="T1"/>
                </a:cxn>
                <a:cxn ang="T7">
                  <a:pos x="T2" y="T3"/>
                </a:cxn>
                <a:cxn ang="T8">
                  <a:pos x="T4" y="T5"/>
                </a:cxn>
              </a:cxnLst>
              <a:rect l="0" t="0" r="r" b="b"/>
              <a:pathLst>
                <a:path w="21600" h="571" fill="none" extrusionOk="0">
                  <a:moveTo>
                    <a:pt x="21599" y="0"/>
                  </a:moveTo>
                  <a:cubicBezTo>
                    <a:pt x="21599" y="31"/>
                    <a:pt x="21600" y="63"/>
                    <a:pt x="21600" y="95"/>
                  </a:cubicBezTo>
                  <a:cubicBezTo>
                    <a:pt x="21600" y="253"/>
                    <a:pt x="21598" y="412"/>
                    <a:pt x="21594" y="570"/>
                  </a:cubicBezTo>
                </a:path>
                <a:path w="21600" h="571" stroke="0" extrusionOk="0">
                  <a:moveTo>
                    <a:pt x="21599" y="0"/>
                  </a:moveTo>
                  <a:cubicBezTo>
                    <a:pt x="21599" y="31"/>
                    <a:pt x="21600" y="63"/>
                    <a:pt x="21600" y="95"/>
                  </a:cubicBezTo>
                  <a:cubicBezTo>
                    <a:pt x="21600" y="253"/>
                    <a:pt x="21598" y="412"/>
                    <a:pt x="21594" y="570"/>
                  </a:cubicBezTo>
                  <a:lnTo>
                    <a:pt x="0" y="95"/>
                  </a:lnTo>
                  <a:lnTo>
                    <a:pt x="21599" y="0"/>
                  </a:lnTo>
                  <a:close/>
                </a:path>
              </a:pathLst>
            </a:custGeom>
            <a:noFill/>
            <a:ln w="12700" cap="rnd">
              <a:solidFill>
                <a:srgbClr val="000000"/>
              </a:solidFill>
              <a:round/>
              <a:headEnd type="none" w="sm" len="sm"/>
              <a:tailEnd type="none" w="sm" len="sm"/>
            </a:ln>
            <a:effectLst/>
          </p:spPr>
          <p:txBody>
            <a:bodyPr wrap="none" anchor="ctr"/>
            <a:lstStyle/>
            <a:p>
              <a:endParaRPr lang="fr-FR"/>
            </a:p>
          </p:txBody>
        </p:sp>
        <p:sp>
          <p:nvSpPr>
            <p:cNvPr id="91266" name="Trait 801"/>
            <p:cNvSpPr>
              <a:spLocks noChangeShapeType="1"/>
            </p:cNvSpPr>
            <p:nvPr/>
          </p:nvSpPr>
          <p:spPr bwMode="auto">
            <a:xfrm>
              <a:off x="5012" y="1874"/>
              <a:ext cx="0" cy="127"/>
            </a:xfrm>
            <a:prstGeom prst="line">
              <a:avLst/>
            </a:prstGeom>
            <a:noFill/>
            <a:ln w="12700">
              <a:solidFill>
                <a:srgbClr val="0000FF"/>
              </a:solidFill>
              <a:round/>
              <a:headEnd type="none" w="sm" len="sm"/>
              <a:tailEnd type="none" w="sm" len="sm"/>
            </a:ln>
            <a:effectLst/>
          </p:spPr>
          <p:txBody>
            <a:bodyPr wrap="none" anchor="ctr"/>
            <a:lstStyle/>
            <a:p>
              <a:endParaRPr lang="fr-FR"/>
            </a:p>
          </p:txBody>
        </p:sp>
        <p:grpSp>
          <p:nvGrpSpPr>
            <p:cNvPr id="16" name="Groupe 864"/>
            <p:cNvGrpSpPr>
              <a:grpSpLocks/>
            </p:cNvGrpSpPr>
            <p:nvPr/>
          </p:nvGrpSpPr>
          <p:grpSpPr bwMode="auto">
            <a:xfrm>
              <a:off x="4467" y="1765"/>
              <a:ext cx="314" cy="243"/>
              <a:chOff x="4467" y="1765"/>
              <a:chExt cx="314" cy="243"/>
            </a:xfrm>
          </p:grpSpPr>
          <p:sp>
            <p:nvSpPr>
              <p:cNvPr id="91284" name="Trait 343"/>
              <p:cNvSpPr>
                <a:spLocks noChangeShapeType="1"/>
              </p:cNvSpPr>
              <p:nvPr/>
            </p:nvSpPr>
            <p:spPr bwMode="auto">
              <a:xfrm flipH="1">
                <a:off x="4467" y="1765"/>
                <a:ext cx="4" cy="239"/>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85" name="Trait 337"/>
              <p:cNvSpPr>
                <a:spLocks noChangeShapeType="1"/>
              </p:cNvSpPr>
              <p:nvPr/>
            </p:nvSpPr>
            <p:spPr bwMode="auto">
              <a:xfrm flipH="1">
                <a:off x="4626" y="1866"/>
                <a:ext cx="1" cy="142"/>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86" name="Trait 339"/>
              <p:cNvSpPr>
                <a:spLocks noChangeShapeType="1"/>
              </p:cNvSpPr>
              <p:nvPr/>
            </p:nvSpPr>
            <p:spPr bwMode="auto">
              <a:xfrm flipH="1">
                <a:off x="4779" y="1913"/>
                <a:ext cx="2" cy="92"/>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87" name="Trait 860"/>
              <p:cNvSpPr>
                <a:spLocks noChangeShapeType="1"/>
              </p:cNvSpPr>
              <p:nvPr/>
            </p:nvSpPr>
            <p:spPr bwMode="auto">
              <a:xfrm>
                <a:off x="4702" y="1898"/>
                <a:ext cx="3" cy="102"/>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88" name="Trait 861"/>
              <p:cNvSpPr>
                <a:spLocks noChangeShapeType="1"/>
              </p:cNvSpPr>
              <p:nvPr/>
            </p:nvSpPr>
            <p:spPr bwMode="auto">
              <a:xfrm flipH="1">
                <a:off x="4544" y="1830"/>
                <a:ext cx="5" cy="174"/>
              </a:xfrm>
              <a:prstGeom prst="line">
                <a:avLst/>
              </a:prstGeom>
              <a:noFill/>
              <a:ln w="12700">
                <a:solidFill>
                  <a:srgbClr val="0000FF"/>
                </a:solidFill>
                <a:round/>
                <a:headEnd type="none" w="sm" len="sm"/>
                <a:tailEnd type="none" w="sm" len="sm"/>
              </a:ln>
              <a:effectLst/>
            </p:spPr>
            <p:txBody>
              <a:bodyPr wrap="none" anchor="ctr"/>
              <a:lstStyle/>
              <a:p>
                <a:endParaRPr lang="fr-FR"/>
              </a:p>
            </p:txBody>
          </p:sp>
        </p:grpSp>
        <p:sp>
          <p:nvSpPr>
            <p:cNvPr id="91268" name="Trait 862"/>
            <p:cNvSpPr>
              <a:spLocks noChangeShapeType="1"/>
            </p:cNvSpPr>
            <p:nvPr/>
          </p:nvSpPr>
          <p:spPr bwMode="auto">
            <a:xfrm flipH="1">
              <a:off x="4855" y="1910"/>
              <a:ext cx="4" cy="95"/>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69" name="Trait 863"/>
            <p:cNvSpPr>
              <a:spLocks noChangeShapeType="1"/>
            </p:cNvSpPr>
            <p:nvPr/>
          </p:nvSpPr>
          <p:spPr bwMode="auto">
            <a:xfrm>
              <a:off x="5083" y="1842"/>
              <a:ext cx="0" cy="167"/>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0" name="Trait 865"/>
            <p:cNvSpPr>
              <a:spLocks noChangeShapeType="1"/>
            </p:cNvSpPr>
            <p:nvPr/>
          </p:nvSpPr>
          <p:spPr bwMode="auto">
            <a:xfrm flipH="1">
              <a:off x="4467" y="1765"/>
              <a:ext cx="4" cy="239"/>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1" name="Trait 866"/>
            <p:cNvSpPr>
              <a:spLocks noChangeShapeType="1"/>
            </p:cNvSpPr>
            <p:nvPr/>
          </p:nvSpPr>
          <p:spPr bwMode="auto">
            <a:xfrm flipH="1">
              <a:off x="4626" y="1866"/>
              <a:ext cx="1" cy="142"/>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2" name="Trait 867"/>
            <p:cNvSpPr>
              <a:spLocks noChangeShapeType="1"/>
            </p:cNvSpPr>
            <p:nvPr/>
          </p:nvSpPr>
          <p:spPr bwMode="auto">
            <a:xfrm flipH="1">
              <a:off x="4779" y="1913"/>
              <a:ext cx="2" cy="92"/>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3" name="Trait 868"/>
            <p:cNvSpPr>
              <a:spLocks noChangeShapeType="1"/>
            </p:cNvSpPr>
            <p:nvPr/>
          </p:nvSpPr>
          <p:spPr bwMode="auto">
            <a:xfrm>
              <a:off x="4702" y="1898"/>
              <a:ext cx="3" cy="102"/>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4" name="Trait 869"/>
            <p:cNvSpPr>
              <a:spLocks noChangeShapeType="1"/>
            </p:cNvSpPr>
            <p:nvPr/>
          </p:nvSpPr>
          <p:spPr bwMode="auto">
            <a:xfrm flipH="1">
              <a:off x="4544" y="1830"/>
              <a:ext cx="5" cy="174"/>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5" name="Trait 870"/>
            <p:cNvSpPr>
              <a:spLocks noChangeShapeType="1"/>
            </p:cNvSpPr>
            <p:nvPr/>
          </p:nvSpPr>
          <p:spPr bwMode="auto">
            <a:xfrm flipH="1">
              <a:off x="5147" y="1761"/>
              <a:ext cx="4" cy="239"/>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6" name="Trait 871"/>
            <p:cNvSpPr>
              <a:spLocks noChangeShapeType="1"/>
            </p:cNvSpPr>
            <p:nvPr/>
          </p:nvSpPr>
          <p:spPr bwMode="auto">
            <a:xfrm flipH="1">
              <a:off x="5306" y="1862"/>
              <a:ext cx="1" cy="142"/>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7" name="Trait 872"/>
            <p:cNvSpPr>
              <a:spLocks noChangeShapeType="1"/>
            </p:cNvSpPr>
            <p:nvPr/>
          </p:nvSpPr>
          <p:spPr bwMode="auto">
            <a:xfrm flipH="1">
              <a:off x="5459" y="1909"/>
              <a:ext cx="2" cy="92"/>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8" name="Trait 873"/>
            <p:cNvSpPr>
              <a:spLocks noChangeShapeType="1"/>
            </p:cNvSpPr>
            <p:nvPr/>
          </p:nvSpPr>
          <p:spPr bwMode="auto">
            <a:xfrm>
              <a:off x="5382" y="1894"/>
              <a:ext cx="3" cy="102"/>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79" name="Trait 874"/>
            <p:cNvSpPr>
              <a:spLocks noChangeShapeType="1"/>
            </p:cNvSpPr>
            <p:nvPr/>
          </p:nvSpPr>
          <p:spPr bwMode="auto">
            <a:xfrm flipH="1">
              <a:off x="5224" y="1826"/>
              <a:ext cx="5" cy="174"/>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80" name="Trait 875"/>
            <p:cNvSpPr>
              <a:spLocks noChangeShapeType="1"/>
            </p:cNvSpPr>
            <p:nvPr/>
          </p:nvSpPr>
          <p:spPr bwMode="auto">
            <a:xfrm>
              <a:off x="4246" y="1900"/>
              <a:ext cx="4" cy="100"/>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81" name="Trait 876"/>
            <p:cNvSpPr>
              <a:spLocks noChangeShapeType="1"/>
            </p:cNvSpPr>
            <p:nvPr/>
          </p:nvSpPr>
          <p:spPr bwMode="auto">
            <a:xfrm>
              <a:off x="4324" y="1874"/>
              <a:ext cx="0" cy="127"/>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82" name="Trait 877"/>
            <p:cNvSpPr>
              <a:spLocks noChangeShapeType="1"/>
            </p:cNvSpPr>
            <p:nvPr/>
          </p:nvSpPr>
          <p:spPr bwMode="auto">
            <a:xfrm flipH="1">
              <a:off x="4167" y="1910"/>
              <a:ext cx="4" cy="95"/>
            </a:xfrm>
            <a:prstGeom prst="line">
              <a:avLst/>
            </a:prstGeom>
            <a:noFill/>
            <a:ln w="12700">
              <a:solidFill>
                <a:srgbClr val="0000FF"/>
              </a:solidFill>
              <a:round/>
              <a:headEnd type="none" w="sm" len="sm"/>
              <a:tailEnd type="none" w="sm" len="sm"/>
            </a:ln>
            <a:effectLst/>
          </p:spPr>
          <p:txBody>
            <a:bodyPr wrap="none" anchor="ctr"/>
            <a:lstStyle/>
            <a:p>
              <a:endParaRPr lang="fr-FR"/>
            </a:p>
          </p:txBody>
        </p:sp>
        <p:sp>
          <p:nvSpPr>
            <p:cNvPr id="91283" name="Trait 878"/>
            <p:cNvSpPr>
              <a:spLocks noChangeShapeType="1"/>
            </p:cNvSpPr>
            <p:nvPr/>
          </p:nvSpPr>
          <p:spPr bwMode="auto">
            <a:xfrm>
              <a:off x="4395" y="1842"/>
              <a:ext cx="0" cy="167"/>
            </a:xfrm>
            <a:prstGeom prst="line">
              <a:avLst/>
            </a:prstGeom>
            <a:noFill/>
            <a:ln w="12700">
              <a:solidFill>
                <a:srgbClr val="0000FF"/>
              </a:solidFill>
              <a:round/>
              <a:headEnd type="none" w="sm" len="sm"/>
              <a:tailEnd type="none" w="sm" len="sm"/>
            </a:ln>
            <a:effectLst/>
          </p:spPr>
          <p:txBody>
            <a:bodyPr wrap="none" anchor="ctr"/>
            <a:lstStyle/>
            <a:p>
              <a:endParaRPr lang="fr-FR"/>
            </a:p>
          </p:txBody>
        </p:sp>
      </p:grpSp>
      <p:sp>
        <p:nvSpPr>
          <p:cNvPr id="371" name="ZoneTexte 370"/>
          <p:cNvSpPr txBox="1"/>
          <p:nvPr/>
        </p:nvSpPr>
        <p:spPr>
          <a:xfrm>
            <a:off x="214282" y="214290"/>
            <a:ext cx="6429420" cy="400110"/>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1-3.</a:t>
            </a:r>
            <a:r>
              <a:rPr lang="fr-FR" sz="2000" b="1" dirty="0" smtClean="0">
                <a:solidFill>
                  <a:schemeClr val="tx1"/>
                </a:solidFill>
              </a:rPr>
              <a:t> Transformée de Fourier Temps Discret </a:t>
            </a:r>
            <a:r>
              <a:rPr lang="fr-FR" sz="2000" b="1" dirty="0" smtClean="0">
                <a:solidFill>
                  <a:schemeClr val="tx1"/>
                </a:solidFill>
              </a:rPr>
              <a:t>(</a:t>
            </a:r>
            <a:r>
              <a:rPr lang="fr-FR" sz="2000" b="1" dirty="0" smtClean="0">
                <a:solidFill>
                  <a:schemeClr val="tx1"/>
                </a:solidFill>
              </a:rPr>
              <a:t>TFTD)</a:t>
            </a:r>
            <a:endParaRPr lang="fr-FR" sz="2000" b="1" dirty="0">
              <a:solidFill>
                <a:schemeClr val="tx1"/>
              </a:solidFill>
              <a:latin typeface="Times New Roman" pitchFamily="18" charset="0"/>
              <a:cs typeface="Times New Roman" pitchFamily="18" charset="0"/>
            </a:endParaRPr>
          </a:p>
        </p:txBody>
      </p:sp>
      <p:sp>
        <p:nvSpPr>
          <p:cNvPr id="372" name="Espace réservé du numéro de diapositive 1"/>
          <p:cNvSpPr>
            <a:spLocks noGrp="1"/>
          </p:cNvSpPr>
          <p:nvPr>
            <p:ph type="sldNum" sz="quarter" idx="12"/>
          </p:nvPr>
        </p:nvSpPr>
        <p:spPr>
          <a:xfrm>
            <a:off x="8534400" y="6336792"/>
            <a:ext cx="609600" cy="521208"/>
          </a:xfrm>
        </p:spPr>
        <p:style>
          <a:lnRef idx="1">
            <a:schemeClr val="accent2"/>
          </a:lnRef>
          <a:fillRef idx="3">
            <a:schemeClr val="accent2"/>
          </a:fillRef>
          <a:effectRef idx="2">
            <a:schemeClr val="accent2"/>
          </a:effectRef>
          <a:fontRef idx="minor">
            <a:schemeClr val="lt1"/>
          </a:fontRef>
        </p:style>
        <p:txBody>
          <a:bodyPr/>
          <a:lstStyle/>
          <a:p>
            <a:r>
              <a:rPr lang="fr-FR" dirty="0" smtClean="0">
                <a:solidFill>
                  <a:schemeClr val="bg1"/>
                </a:solidFill>
              </a:rPr>
              <a:t>10</a:t>
            </a:r>
            <a:endParaRPr lang="fr-FR" dirty="0">
              <a:solidFill>
                <a:schemeClr val="bg1"/>
              </a:solidFill>
            </a:endParaRPr>
          </a:p>
        </p:txBody>
      </p:sp>
      <p:pic>
        <p:nvPicPr>
          <p:cNvPr id="54280" name="Picture 8"/>
          <p:cNvPicPr>
            <a:picLocks noChangeAspect="1" noChangeArrowheads="1"/>
          </p:cNvPicPr>
          <p:nvPr/>
        </p:nvPicPr>
        <p:blipFill>
          <a:blip r:embed="rId9"/>
          <a:srcRect/>
          <a:stretch>
            <a:fillRect/>
          </a:stretch>
        </p:blipFill>
        <p:spPr bwMode="auto">
          <a:xfrm>
            <a:off x="8143900" y="5357826"/>
            <a:ext cx="571500" cy="581025"/>
          </a:xfrm>
          <a:prstGeom prst="rect">
            <a:avLst/>
          </a:prstGeom>
          <a:noFill/>
          <a:ln w="9525">
            <a:noFill/>
            <a:miter lim="800000"/>
            <a:headEnd/>
            <a:tailEnd/>
          </a:ln>
          <a:effectLst/>
        </p:spPr>
      </p:pic>
      <p:pic>
        <p:nvPicPr>
          <p:cNvPr id="54281" name="Picture 9"/>
          <p:cNvPicPr>
            <a:picLocks noChangeAspect="1" noChangeArrowheads="1"/>
          </p:cNvPicPr>
          <p:nvPr/>
        </p:nvPicPr>
        <p:blipFill>
          <a:blip r:embed="rId9"/>
          <a:srcRect/>
          <a:stretch>
            <a:fillRect/>
          </a:stretch>
        </p:blipFill>
        <p:spPr bwMode="auto">
          <a:xfrm>
            <a:off x="8358214" y="5786454"/>
            <a:ext cx="285752" cy="290515"/>
          </a:xfrm>
          <a:prstGeom prst="rect">
            <a:avLst/>
          </a:prstGeom>
          <a:noFill/>
          <a:ln w="9525">
            <a:noFill/>
            <a:miter lim="800000"/>
            <a:headEnd/>
            <a:tailEnd/>
          </a:ln>
          <a:effectLst/>
        </p:spPr>
      </p:pic>
      <p:pic>
        <p:nvPicPr>
          <p:cNvPr id="54282" name="Picture 10"/>
          <p:cNvPicPr>
            <a:picLocks noChangeAspect="1" noChangeArrowheads="1"/>
          </p:cNvPicPr>
          <p:nvPr/>
        </p:nvPicPr>
        <p:blipFill>
          <a:blip r:embed="rId10"/>
          <a:srcRect/>
          <a:stretch>
            <a:fillRect/>
          </a:stretch>
        </p:blipFill>
        <p:spPr bwMode="auto">
          <a:xfrm>
            <a:off x="7286644" y="5500702"/>
            <a:ext cx="500066" cy="288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numéro de diapositive 3"/>
          <p:cNvSpPr>
            <a:spLocks noGrp="1"/>
          </p:cNvSpPr>
          <p:nvPr>
            <p:ph type="sldNum" sz="quarter" idx="4294967295"/>
          </p:nvPr>
        </p:nvSpPr>
        <p:spPr>
          <a:xfrm>
            <a:off x="7237413" y="6629400"/>
            <a:ext cx="1905000" cy="228600"/>
          </a:xfrm>
          <a:prstGeom prst="rect">
            <a:avLst/>
          </a:prstGeom>
          <a:noFill/>
          <a:ln>
            <a:miter lim="800000"/>
            <a:headEnd/>
            <a:tailEnd/>
          </a:ln>
        </p:spPr>
        <p:txBody>
          <a:bodyPr/>
          <a:lstStyle/>
          <a:p>
            <a:fld id="{6C3A0484-0BFB-4200-835C-8FB1EC5C614D}" type="slidenum">
              <a:rPr lang="fr-FR"/>
              <a:pPr/>
              <a:t>14</a:t>
            </a:fld>
            <a:endParaRPr lang="fr-FR" b="0"/>
          </a:p>
        </p:txBody>
      </p:sp>
      <p:sp>
        <p:nvSpPr>
          <p:cNvPr id="7171" name="Zone de texte 5"/>
          <p:cNvSpPr txBox="1">
            <a:spLocks noChangeArrowheads="1"/>
          </p:cNvSpPr>
          <p:nvPr/>
        </p:nvSpPr>
        <p:spPr bwMode="auto">
          <a:xfrm>
            <a:off x="785786" y="2857496"/>
            <a:ext cx="1377950" cy="366713"/>
          </a:xfrm>
          <a:prstGeom prst="rect">
            <a:avLst/>
          </a:prstGeom>
          <a:noFill/>
          <a:ln w="9525">
            <a:noFill/>
            <a:miter lim="800000"/>
            <a:headEnd/>
            <a:tailEnd/>
          </a:ln>
          <a:effectLst/>
        </p:spPr>
        <p:txBody>
          <a:bodyPr wrap="none" anchor="ctr">
            <a:spAutoFit/>
          </a:bodyPr>
          <a:lstStyle/>
          <a:p>
            <a:pPr>
              <a:lnSpc>
                <a:spcPct val="100000"/>
              </a:lnSpc>
            </a:pPr>
            <a:r>
              <a:rPr lang="fr-FR" sz="1800" b="1" i="0" dirty="0">
                <a:solidFill>
                  <a:srgbClr val="0000FF"/>
                </a:solidFill>
              </a:rPr>
              <a:t>Remarques:</a:t>
            </a:r>
            <a:endParaRPr lang="fr-FR" sz="1800" b="1" dirty="0"/>
          </a:p>
        </p:txBody>
      </p:sp>
      <p:sp>
        <p:nvSpPr>
          <p:cNvPr id="7172" name="Rectangle 26"/>
          <p:cNvSpPr>
            <a:spLocks noChangeArrowheads="1"/>
          </p:cNvSpPr>
          <p:nvPr/>
        </p:nvSpPr>
        <p:spPr bwMode="auto">
          <a:xfrm>
            <a:off x="609600" y="381000"/>
            <a:ext cx="7461250" cy="366713"/>
          </a:xfrm>
          <a:prstGeom prst="rect">
            <a:avLst/>
          </a:prstGeom>
          <a:noFill/>
          <a:ln w="9525">
            <a:noFill/>
            <a:miter lim="800000"/>
            <a:headEnd/>
            <a:tailEnd/>
          </a:ln>
          <a:effectLst/>
        </p:spPr>
        <p:txBody>
          <a:bodyPr wrap="none">
            <a:spAutoFit/>
          </a:bodyPr>
          <a:lstStyle/>
          <a:p>
            <a:pPr algn="l">
              <a:lnSpc>
                <a:spcPct val="100000"/>
              </a:lnSpc>
              <a:tabLst>
                <a:tab pos="1530350" algn="l"/>
              </a:tabLst>
            </a:pPr>
            <a:r>
              <a:rPr lang="fr-FR" sz="1800" b="1" i="0">
                <a:solidFill>
                  <a:srgbClr val="0000FF"/>
                </a:solidFill>
              </a:rPr>
              <a:t>Exemples:</a:t>
            </a:r>
            <a:r>
              <a:rPr lang="fr-FR" sz="1800" b="1" i="0"/>
              <a:t>	a) d ’un signal continu x(t)  	 b) d ’un signal discret x[n]:</a:t>
            </a:r>
          </a:p>
        </p:txBody>
      </p:sp>
      <p:sp>
        <p:nvSpPr>
          <p:cNvPr id="7173" name="Zone de texte 28"/>
          <p:cNvSpPr txBox="1">
            <a:spLocks noChangeArrowheads="1"/>
          </p:cNvSpPr>
          <p:nvPr/>
        </p:nvSpPr>
        <p:spPr bwMode="auto">
          <a:xfrm>
            <a:off x="642910" y="3214686"/>
            <a:ext cx="7772400" cy="3416320"/>
          </a:xfrm>
          <a:prstGeom prst="rect">
            <a:avLst/>
          </a:prstGeom>
          <a:noFill/>
          <a:ln w="9525">
            <a:noFill/>
            <a:miter lim="800000"/>
            <a:headEnd/>
            <a:tailEnd/>
          </a:ln>
          <a:effectLst/>
        </p:spPr>
        <p:txBody>
          <a:bodyPr anchor="ctr">
            <a:spAutoFit/>
          </a:bodyPr>
          <a:lstStyle/>
          <a:p>
            <a:pPr algn="l">
              <a:tabLst>
                <a:tab pos="288925" algn="l"/>
                <a:tab pos="3333750" algn="l"/>
              </a:tabLst>
            </a:pPr>
            <a:r>
              <a:rPr lang="fr-FR" sz="1800" i="0" dirty="0" smtClean="0"/>
              <a:t>x[n</a:t>
            </a:r>
            <a:r>
              <a:rPr lang="fr-FR" sz="1800" i="0" dirty="0"/>
              <a:t>]  n ’est défini que pour des valeurs entières de n. </a:t>
            </a:r>
          </a:p>
          <a:p>
            <a:pPr algn="l">
              <a:lnSpc>
                <a:spcPct val="100000"/>
              </a:lnSpc>
              <a:tabLst>
                <a:tab pos="288925" algn="l"/>
                <a:tab pos="3333750" algn="l"/>
              </a:tabLst>
            </a:pPr>
            <a:endParaRPr lang="fr-FR" sz="1800" i="0" dirty="0" smtClean="0"/>
          </a:p>
          <a:p>
            <a:pPr algn="l">
              <a:lnSpc>
                <a:spcPct val="100000"/>
              </a:lnSpc>
              <a:tabLst>
                <a:tab pos="288925" algn="l"/>
                <a:tab pos="3333750" algn="l"/>
              </a:tabLst>
            </a:pPr>
            <a:r>
              <a:rPr lang="fr-FR" sz="1800" i="0" dirty="0" smtClean="0"/>
              <a:t>x[n</a:t>
            </a:r>
            <a:r>
              <a:rPr lang="fr-FR" sz="1800" i="0" dirty="0"/>
              <a:t>] : signal Temps Discret ou séquence Temps </a:t>
            </a:r>
            <a:r>
              <a:rPr lang="fr-FR" sz="1800" i="0" dirty="0" smtClean="0"/>
              <a:t>Discret.</a:t>
            </a:r>
          </a:p>
          <a:p>
            <a:pPr algn="l">
              <a:lnSpc>
                <a:spcPct val="100000"/>
              </a:lnSpc>
              <a:tabLst>
                <a:tab pos="288925" algn="l"/>
                <a:tab pos="3333750" algn="l"/>
              </a:tabLst>
            </a:pPr>
            <a:endParaRPr lang="fr-FR" sz="1800" b="1" i="0" u="sng" dirty="0" smtClean="0">
              <a:solidFill>
                <a:schemeClr val="accent2">
                  <a:lumMod val="75000"/>
                </a:schemeClr>
              </a:solidFill>
            </a:endParaRPr>
          </a:p>
          <a:p>
            <a:pPr algn="l">
              <a:lnSpc>
                <a:spcPct val="100000"/>
              </a:lnSpc>
              <a:tabLst>
                <a:tab pos="288925" algn="l"/>
                <a:tab pos="3333750" algn="l"/>
              </a:tabLst>
            </a:pPr>
            <a:r>
              <a:rPr lang="fr-FR" sz="1800" b="1" i="0" u="sng" dirty="0" smtClean="0">
                <a:solidFill>
                  <a:schemeClr val="accent2">
                    <a:lumMod val="75000"/>
                  </a:schemeClr>
                </a:solidFill>
              </a:rPr>
              <a:t>2 </a:t>
            </a:r>
            <a:r>
              <a:rPr lang="fr-FR" sz="1800" b="1" i="0" u="sng" dirty="0">
                <a:solidFill>
                  <a:schemeClr val="accent2">
                    <a:lumMod val="75000"/>
                  </a:schemeClr>
                </a:solidFill>
              </a:rPr>
              <a:t>types de signaux discrets</a:t>
            </a:r>
            <a:r>
              <a:rPr lang="fr-FR" sz="1800" b="1" i="0" dirty="0">
                <a:solidFill>
                  <a:schemeClr val="accent2">
                    <a:lumMod val="75000"/>
                  </a:schemeClr>
                </a:solidFill>
              </a:rPr>
              <a:t>:</a:t>
            </a:r>
          </a:p>
          <a:p>
            <a:pPr algn="l">
              <a:tabLst>
                <a:tab pos="288925" algn="l"/>
                <a:tab pos="3333750" algn="l"/>
              </a:tabLst>
            </a:pPr>
            <a:endParaRPr lang="fr-FR" sz="1800" i="0" dirty="0" smtClean="0"/>
          </a:p>
          <a:p>
            <a:pPr marL="342900" indent="-342900" algn="l">
              <a:buAutoNum type="alphaLcParenR"/>
              <a:tabLst>
                <a:tab pos="288925" algn="l"/>
                <a:tab pos="3333750" algn="l"/>
              </a:tabLst>
            </a:pPr>
            <a:r>
              <a:rPr lang="fr-FR" sz="1800" i="0" dirty="0" smtClean="0"/>
              <a:t>Signaux </a:t>
            </a:r>
            <a:r>
              <a:rPr lang="fr-FR" sz="1800" i="0" dirty="0"/>
              <a:t>représentant un phénomène dont  la </a:t>
            </a:r>
            <a:r>
              <a:rPr lang="fr-FR" sz="1800" i="0" dirty="0" smtClean="0"/>
              <a:t>variable indépendante </a:t>
            </a:r>
            <a:r>
              <a:rPr lang="fr-FR" sz="1800" i="0" dirty="0"/>
              <a:t>est </a:t>
            </a:r>
            <a:r>
              <a:rPr lang="fr-FR" sz="1800" i="0" dirty="0" smtClean="0"/>
              <a:t>discrète</a:t>
            </a:r>
            <a:endParaRPr lang="fr-FR" sz="1800" i="0" dirty="0"/>
          </a:p>
          <a:p>
            <a:pPr algn="l">
              <a:tabLst>
                <a:tab pos="288925" algn="l"/>
                <a:tab pos="3333750" algn="l"/>
              </a:tabLst>
            </a:pPr>
            <a:endParaRPr lang="fr-FR" sz="1800" i="0" dirty="0" smtClean="0"/>
          </a:p>
          <a:p>
            <a:pPr algn="l">
              <a:tabLst>
                <a:tab pos="288925" algn="l"/>
                <a:tab pos="3333750" algn="l"/>
              </a:tabLst>
            </a:pPr>
            <a:r>
              <a:rPr lang="fr-FR" sz="1800" i="0" dirty="0" smtClean="0"/>
              <a:t>b</a:t>
            </a:r>
            <a:r>
              <a:rPr lang="fr-FR" sz="1800" i="0" dirty="0"/>
              <a:t>) Signaux provenant d ’une opération d ’</a:t>
            </a:r>
            <a:r>
              <a:rPr lang="fr-FR" sz="1800" b="1" i="0" dirty="0"/>
              <a:t>échantillonnage</a:t>
            </a:r>
            <a:r>
              <a:rPr lang="fr-FR" sz="1800" i="0" dirty="0"/>
              <a:t>:</a:t>
            </a:r>
          </a:p>
          <a:p>
            <a:pPr algn="l">
              <a:tabLst>
                <a:tab pos="288925" algn="l"/>
                <a:tab pos="3333750" algn="l"/>
              </a:tabLst>
            </a:pPr>
            <a:r>
              <a:rPr lang="fr-FR" sz="1800" i="0" dirty="0"/>
              <a:t>	x[n] représente les échantillons successifs d ’un phénomène pour lequel </a:t>
            </a:r>
            <a:r>
              <a:rPr lang="fr-FR" sz="1800" i="0" dirty="0" smtClean="0"/>
              <a:t>    la </a:t>
            </a:r>
            <a:r>
              <a:rPr lang="fr-FR" sz="1800" i="0" dirty="0" smtClean="0"/>
              <a:t>variable </a:t>
            </a:r>
            <a:r>
              <a:rPr lang="fr-FR" sz="1800" i="0" dirty="0"/>
              <a:t>indépendante est continue (niveau quantifié ou non...)</a:t>
            </a:r>
          </a:p>
        </p:txBody>
      </p:sp>
      <p:pic>
        <p:nvPicPr>
          <p:cNvPr id="7174" name="Image 33" descr="\\Pc-scanner\User_disk\Chantal\oppenheim\F1.7.jpg"/>
          <p:cNvPicPr>
            <a:picLocks noChangeAspect="1" noChangeArrowheads="1"/>
          </p:cNvPicPr>
          <p:nvPr/>
        </p:nvPicPr>
        <p:blipFill>
          <a:blip r:embed="rId3">
            <a:lum bright="-30000" contrast="70000"/>
          </a:blip>
          <a:srcRect/>
          <a:stretch>
            <a:fillRect/>
          </a:stretch>
        </p:blipFill>
        <p:spPr bwMode="auto">
          <a:xfrm>
            <a:off x="741363" y="1285875"/>
            <a:ext cx="3411537" cy="1416050"/>
          </a:xfrm>
          <a:prstGeom prst="rect">
            <a:avLst/>
          </a:prstGeom>
          <a:noFill/>
          <a:ln w="9525">
            <a:noFill/>
            <a:miter lim="800000"/>
            <a:headEnd/>
            <a:tailEnd/>
          </a:ln>
        </p:spPr>
      </p:pic>
      <p:pic>
        <p:nvPicPr>
          <p:cNvPr id="7175" name="Image 34" descr="\\Pc-scanner\User_disk\Chantal\oppenheim\F1.7b.jpg"/>
          <p:cNvPicPr>
            <a:picLocks noChangeAspect="1" noChangeArrowheads="1"/>
          </p:cNvPicPr>
          <p:nvPr/>
        </p:nvPicPr>
        <p:blipFill>
          <a:blip r:embed="rId4">
            <a:lum bright="-30000" contrast="70000"/>
          </a:blip>
          <a:srcRect/>
          <a:stretch>
            <a:fillRect/>
          </a:stretch>
        </p:blipFill>
        <p:spPr bwMode="auto">
          <a:xfrm>
            <a:off x="4757738" y="1111250"/>
            <a:ext cx="3995737" cy="1765300"/>
          </a:xfrm>
          <a:prstGeom prst="rect">
            <a:avLst/>
          </a:prstGeom>
          <a:noFill/>
          <a:ln w="9525">
            <a:noFill/>
            <a:miter lim="800000"/>
            <a:headEnd/>
            <a:tailEnd/>
          </a:ln>
        </p:spPr>
      </p:pic>
      <p:sp>
        <p:nvSpPr>
          <p:cNvPr id="8" name="Espace réservé du numéro de diapositive 1"/>
          <p:cNvSpPr>
            <a:spLocks noGrp="1"/>
          </p:cNvSpPr>
          <p:nvPr>
            <p:ph type="sldNum" sz="quarter" idx="4294967295"/>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a:lstStyle/>
          <a:p>
            <a:r>
              <a:rPr lang="fr-FR" dirty="0" smtClean="0">
                <a:solidFill>
                  <a:schemeClr val="bg1"/>
                </a:solidFill>
              </a:rPr>
              <a:t>11</a:t>
            </a:r>
            <a:endParaRPr lang="fr-FR" dirty="0">
              <a:solidFill>
                <a:schemeClr val="bg1"/>
              </a:solidFill>
            </a:endParaRPr>
          </a:p>
        </p:txBody>
      </p:sp>
      <p:pic>
        <p:nvPicPr>
          <p:cNvPr id="80897" name="Picture 1"/>
          <p:cNvPicPr>
            <a:picLocks noChangeAspect="1" noChangeArrowheads="1"/>
          </p:cNvPicPr>
          <p:nvPr/>
        </p:nvPicPr>
        <p:blipFill>
          <a:blip r:embed="rId5"/>
          <a:srcRect/>
          <a:stretch>
            <a:fillRect/>
          </a:stretch>
        </p:blipFill>
        <p:spPr bwMode="auto">
          <a:xfrm>
            <a:off x="8358214" y="5643578"/>
            <a:ext cx="357190" cy="581025"/>
          </a:xfrm>
          <a:prstGeom prst="rect">
            <a:avLst/>
          </a:prstGeom>
          <a:noFill/>
          <a:ln w="9525">
            <a:noFill/>
            <a:miter lim="800000"/>
            <a:headEnd/>
            <a:tailEnd/>
          </a:ln>
          <a:effectLst/>
        </p:spPr>
      </p:pic>
      <p:pic>
        <p:nvPicPr>
          <p:cNvPr id="80898" name="Picture 2"/>
          <p:cNvPicPr>
            <a:picLocks noChangeAspect="1" noChangeArrowheads="1"/>
          </p:cNvPicPr>
          <p:nvPr/>
        </p:nvPicPr>
        <p:blipFill>
          <a:blip r:embed="rId5"/>
          <a:srcRect/>
          <a:stretch>
            <a:fillRect/>
          </a:stretch>
        </p:blipFill>
        <p:spPr bwMode="auto">
          <a:xfrm>
            <a:off x="8072462" y="5500702"/>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33"/>
          <p:cNvGrpSpPr>
            <a:grpSpLocks/>
          </p:cNvGrpSpPr>
          <p:nvPr/>
        </p:nvGrpSpPr>
        <p:grpSpPr bwMode="auto">
          <a:xfrm>
            <a:off x="266700" y="2159000"/>
            <a:ext cx="6548438" cy="496888"/>
            <a:chOff x="168" y="1276"/>
            <a:chExt cx="4125" cy="313"/>
          </a:xfrm>
        </p:grpSpPr>
        <p:sp>
          <p:nvSpPr>
            <p:cNvPr id="93202" name="Zone de texte 3"/>
            <p:cNvSpPr txBox="1">
              <a:spLocks noChangeArrowheads="1"/>
            </p:cNvSpPr>
            <p:nvPr/>
          </p:nvSpPr>
          <p:spPr bwMode="auto">
            <a:xfrm>
              <a:off x="168" y="1291"/>
              <a:ext cx="927" cy="233"/>
            </a:xfrm>
            <a:prstGeom prst="rect">
              <a:avLst/>
            </a:prstGeom>
            <a:noFill/>
            <a:ln w="9525">
              <a:noFill/>
              <a:miter lim="800000"/>
              <a:headEnd/>
              <a:tailEnd/>
            </a:ln>
            <a:effectLst/>
          </p:spPr>
          <p:txBody>
            <a:bodyPr wrap="none" anchor="ctr">
              <a:spAutoFit/>
            </a:bodyPr>
            <a:lstStyle/>
            <a:p>
              <a:pPr>
                <a:buFont typeface="Monotype Sorts" pitchFamily="2" charset="2"/>
                <a:buChar char="*"/>
              </a:pPr>
              <a:r>
                <a:rPr lang="fr-FR" sz="1800" b="1" i="0" dirty="0">
                  <a:solidFill>
                    <a:schemeClr val="accent2"/>
                  </a:solidFill>
                </a:rPr>
                <a:t> </a:t>
              </a:r>
              <a:r>
                <a:rPr lang="fr-FR" sz="1800" b="1" i="0" dirty="0">
                  <a:solidFill>
                    <a:srgbClr val="0070C0"/>
                  </a:solidFill>
                </a:rPr>
                <a:t>Linéarité</a:t>
              </a:r>
            </a:p>
          </p:txBody>
        </p:sp>
        <p:graphicFrame>
          <p:nvGraphicFramePr>
            <p:cNvPr id="93203" name="Objet 4"/>
            <p:cNvGraphicFramePr>
              <a:graphicFrameLocks noChangeAspect="1"/>
            </p:cNvGraphicFramePr>
            <p:nvPr/>
          </p:nvGraphicFramePr>
          <p:xfrm>
            <a:off x="2110" y="1276"/>
            <a:ext cx="2183" cy="313"/>
          </p:xfrm>
          <a:graphic>
            <a:graphicData uri="http://schemas.openxmlformats.org/presentationml/2006/ole">
              <p:oleObj spid="_x0000_s55304" name="Équation" r:id="rId3" imgW="2311400" imgH="330200" progId="">
                <p:embed/>
              </p:oleObj>
            </a:graphicData>
          </a:graphic>
        </p:graphicFrame>
      </p:grpSp>
      <p:grpSp>
        <p:nvGrpSpPr>
          <p:cNvPr id="3" name="Groupe 30"/>
          <p:cNvGrpSpPr>
            <a:grpSpLocks/>
          </p:cNvGrpSpPr>
          <p:nvPr/>
        </p:nvGrpSpPr>
        <p:grpSpPr bwMode="auto">
          <a:xfrm>
            <a:off x="266700" y="4284663"/>
            <a:ext cx="8294688" cy="514350"/>
            <a:chOff x="168" y="3087"/>
            <a:chExt cx="5225" cy="324"/>
          </a:xfrm>
        </p:grpSpPr>
        <p:sp>
          <p:nvSpPr>
            <p:cNvPr id="93199" name="Zone de texte 8"/>
            <p:cNvSpPr txBox="1">
              <a:spLocks noChangeArrowheads="1"/>
            </p:cNvSpPr>
            <p:nvPr/>
          </p:nvSpPr>
          <p:spPr bwMode="auto">
            <a:xfrm>
              <a:off x="168" y="3107"/>
              <a:ext cx="959" cy="233"/>
            </a:xfrm>
            <a:prstGeom prst="rect">
              <a:avLst/>
            </a:prstGeom>
            <a:noFill/>
            <a:ln w="9525">
              <a:noFill/>
              <a:miter lim="800000"/>
              <a:headEnd/>
              <a:tailEnd/>
            </a:ln>
            <a:effectLst/>
          </p:spPr>
          <p:txBody>
            <a:bodyPr wrap="none" anchor="ctr">
              <a:spAutoFit/>
            </a:bodyPr>
            <a:lstStyle/>
            <a:p>
              <a:pPr>
                <a:buFont typeface="Monotype Sorts" pitchFamily="2" charset="2"/>
                <a:buChar char="*"/>
              </a:pPr>
              <a:r>
                <a:rPr lang="fr-FR" sz="1800" b="1" i="0" dirty="0">
                  <a:solidFill>
                    <a:schemeClr val="accent2"/>
                  </a:solidFill>
                </a:rPr>
                <a:t> </a:t>
              </a:r>
              <a:r>
                <a:rPr lang="fr-FR" sz="1800" b="1" i="0" dirty="0">
                  <a:solidFill>
                    <a:srgbClr val="0070C0"/>
                  </a:solidFill>
                </a:rPr>
                <a:t>Décalage</a:t>
              </a:r>
            </a:p>
          </p:txBody>
        </p:sp>
        <p:graphicFrame>
          <p:nvGraphicFramePr>
            <p:cNvPr id="93200" name="Objet 9"/>
            <p:cNvGraphicFramePr>
              <a:graphicFrameLocks noChangeAspect="1"/>
            </p:cNvGraphicFramePr>
            <p:nvPr/>
          </p:nvGraphicFramePr>
          <p:xfrm>
            <a:off x="1768" y="3087"/>
            <a:ext cx="1663" cy="324"/>
          </p:xfrm>
          <a:graphic>
            <a:graphicData uri="http://schemas.openxmlformats.org/presentationml/2006/ole">
              <p:oleObj spid="_x0000_s55302" name="Équation" r:id="rId4" imgW="1752600" imgH="342900" progId="">
                <p:embed/>
              </p:oleObj>
            </a:graphicData>
          </a:graphic>
        </p:graphicFrame>
        <p:graphicFrame>
          <p:nvGraphicFramePr>
            <p:cNvPr id="93201" name="Objet 11"/>
            <p:cNvGraphicFramePr>
              <a:graphicFrameLocks noChangeAspect="1"/>
            </p:cNvGraphicFramePr>
            <p:nvPr/>
          </p:nvGraphicFramePr>
          <p:xfrm>
            <a:off x="3808" y="3091"/>
            <a:ext cx="1585" cy="316"/>
          </p:xfrm>
          <a:graphic>
            <a:graphicData uri="http://schemas.openxmlformats.org/presentationml/2006/ole">
              <p:oleObj spid="_x0000_s55303" name="Équation" r:id="rId5" imgW="1651000" imgH="330200" progId="">
                <p:embed/>
              </p:oleObj>
            </a:graphicData>
          </a:graphic>
        </p:graphicFrame>
      </p:grpSp>
      <p:grpSp>
        <p:nvGrpSpPr>
          <p:cNvPr id="4" name="Groupe 34"/>
          <p:cNvGrpSpPr>
            <a:grpSpLocks/>
          </p:cNvGrpSpPr>
          <p:nvPr/>
        </p:nvGrpSpPr>
        <p:grpSpPr bwMode="auto">
          <a:xfrm>
            <a:off x="266700" y="1133475"/>
            <a:ext cx="5991225" cy="460375"/>
            <a:chOff x="173" y="714"/>
            <a:chExt cx="3774" cy="290"/>
          </a:xfrm>
        </p:grpSpPr>
        <p:sp>
          <p:nvSpPr>
            <p:cNvPr id="93197" name="Zone de texte 25"/>
            <p:cNvSpPr txBox="1">
              <a:spLocks noChangeArrowheads="1"/>
            </p:cNvSpPr>
            <p:nvPr/>
          </p:nvSpPr>
          <p:spPr bwMode="auto">
            <a:xfrm>
              <a:off x="173" y="717"/>
              <a:ext cx="1182" cy="233"/>
            </a:xfrm>
            <a:prstGeom prst="rect">
              <a:avLst/>
            </a:prstGeom>
            <a:noFill/>
            <a:ln w="9525">
              <a:noFill/>
              <a:miter lim="800000"/>
              <a:headEnd/>
              <a:tailEnd/>
            </a:ln>
            <a:effectLst/>
          </p:spPr>
          <p:txBody>
            <a:bodyPr wrap="square" anchor="ctr">
              <a:spAutoFit/>
            </a:bodyPr>
            <a:lstStyle/>
            <a:p>
              <a:pPr>
                <a:buFont typeface="Monotype Sorts" pitchFamily="2" charset="2"/>
                <a:buChar char="*"/>
              </a:pPr>
              <a:r>
                <a:rPr lang="fr-FR" sz="1800" b="1" i="0" dirty="0">
                  <a:solidFill>
                    <a:srgbClr val="0070C0"/>
                  </a:solidFill>
                </a:rPr>
                <a:t> Périodicité</a:t>
              </a:r>
            </a:p>
          </p:txBody>
        </p:sp>
        <p:graphicFrame>
          <p:nvGraphicFramePr>
            <p:cNvPr id="93198" name="Objet 26"/>
            <p:cNvGraphicFramePr>
              <a:graphicFrameLocks noChangeAspect="1"/>
            </p:cNvGraphicFramePr>
            <p:nvPr/>
          </p:nvGraphicFramePr>
          <p:xfrm>
            <a:off x="2404" y="714"/>
            <a:ext cx="1543" cy="290"/>
          </p:xfrm>
          <a:graphic>
            <a:graphicData uri="http://schemas.openxmlformats.org/presentationml/2006/ole">
              <p:oleObj spid="_x0000_s55301" name="Équation" r:id="rId6" imgW="1345616" imgH="253890" progId="">
                <p:embed/>
              </p:oleObj>
            </a:graphicData>
          </a:graphic>
        </p:graphicFrame>
      </p:grpSp>
      <p:grpSp>
        <p:nvGrpSpPr>
          <p:cNvPr id="5" name="Groupe 32"/>
          <p:cNvGrpSpPr>
            <a:grpSpLocks/>
          </p:cNvGrpSpPr>
          <p:nvPr/>
        </p:nvGrpSpPr>
        <p:grpSpPr bwMode="auto">
          <a:xfrm>
            <a:off x="266700" y="3222625"/>
            <a:ext cx="5372100" cy="496888"/>
            <a:chOff x="168" y="2497"/>
            <a:chExt cx="3384" cy="313"/>
          </a:xfrm>
        </p:grpSpPr>
        <p:sp>
          <p:nvSpPr>
            <p:cNvPr id="93195" name="Zone de texte 5"/>
            <p:cNvSpPr txBox="1">
              <a:spLocks noChangeArrowheads="1"/>
            </p:cNvSpPr>
            <p:nvPr/>
          </p:nvSpPr>
          <p:spPr bwMode="auto">
            <a:xfrm>
              <a:off x="168" y="2512"/>
              <a:ext cx="1743" cy="233"/>
            </a:xfrm>
            <a:prstGeom prst="rect">
              <a:avLst/>
            </a:prstGeom>
            <a:noFill/>
            <a:ln w="9525">
              <a:noFill/>
              <a:miter lim="800000"/>
              <a:headEnd/>
              <a:tailEnd/>
            </a:ln>
            <a:effectLst/>
          </p:spPr>
          <p:txBody>
            <a:bodyPr wrap="none" anchor="ctr">
              <a:spAutoFit/>
            </a:bodyPr>
            <a:lstStyle/>
            <a:p>
              <a:pPr algn="l">
                <a:buFont typeface="Monotype Sorts" pitchFamily="2" charset="2"/>
                <a:buChar char="*"/>
              </a:pPr>
              <a:r>
                <a:rPr lang="fr-FR" sz="1800" b="1" i="0" dirty="0">
                  <a:solidFill>
                    <a:schemeClr val="accent2"/>
                  </a:solidFill>
                </a:rPr>
                <a:t> </a:t>
              </a:r>
              <a:r>
                <a:rPr lang="fr-FR" sz="1800" b="1" i="0" dirty="0">
                  <a:solidFill>
                    <a:srgbClr val="0070C0"/>
                  </a:solidFill>
                </a:rPr>
                <a:t>Inversion temporelle</a:t>
              </a:r>
            </a:p>
          </p:txBody>
        </p:sp>
        <p:graphicFrame>
          <p:nvGraphicFramePr>
            <p:cNvPr id="93196" name="Objet 28"/>
            <p:cNvGraphicFramePr>
              <a:graphicFrameLocks noChangeAspect="1"/>
            </p:cNvGraphicFramePr>
            <p:nvPr/>
          </p:nvGraphicFramePr>
          <p:xfrm>
            <a:off x="2371" y="2497"/>
            <a:ext cx="1181" cy="313"/>
          </p:xfrm>
          <a:graphic>
            <a:graphicData uri="http://schemas.openxmlformats.org/presentationml/2006/ole">
              <p:oleObj spid="_x0000_s55300" name="Équation" r:id="rId7" imgW="1244600" imgH="330200" progId="">
                <p:embed/>
              </p:oleObj>
            </a:graphicData>
          </a:graphic>
        </p:graphicFrame>
      </p:grpSp>
      <p:sp>
        <p:nvSpPr>
          <p:cNvPr id="93192" name="Zone de texte 6"/>
          <p:cNvSpPr txBox="1">
            <a:spLocks noChangeArrowheads="1"/>
          </p:cNvSpPr>
          <p:nvPr/>
        </p:nvSpPr>
        <p:spPr bwMode="auto">
          <a:xfrm>
            <a:off x="293688" y="5553075"/>
            <a:ext cx="1638590" cy="369332"/>
          </a:xfrm>
          <a:prstGeom prst="rect">
            <a:avLst/>
          </a:prstGeom>
          <a:noFill/>
          <a:ln w="9525">
            <a:noFill/>
            <a:miter lim="800000"/>
            <a:headEnd/>
            <a:tailEnd/>
          </a:ln>
          <a:effectLst/>
        </p:spPr>
        <p:txBody>
          <a:bodyPr wrap="none" anchor="ctr">
            <a:spAutoFit/>
          </a:bodyPr>
          <a:lstStyle/>
          <a:p>
            <a:pPr algn="l">
              <a:buFont typeface="Monotype Sorts" pitchFamily="2" charset="2"/>
              <a:buChar char="*"/>
            </a:pPr>
            <a:r>
              <a:rPr lang="fr-FR" sz="1800" b="1" i="0" dirty="0">
                <a:solidFill>
                  <a:schemeClr val="accent2"/>
                </a:solidFill>
              </a:rPr>
              <a:t> </a:t>
            </a:r>
            <a:r>
              <a:rPr lang="fr-FR" sz="1800" b="1" i="0" dirty="0">
                <a:solidFill>
                  <a:srgbClr val="0070C0"/>
                </a:solidFill>
              </a:rPr>
              <a:t>Dérivation</a:t>
            </a:r>
          </a:p>
        </p:txBody>
      </p:sp>
      <p:graphicFrame>
        <p:nvGraphicFramePr>
          <p:cNvPr id="93193" name="Objet 7"/>
          <p:cNvGraphicFramePr>
            <a:graphicFrameLocks noChangeAspect="1"/>
          </p:cNvGraphicFramePr>
          <p:nvPr/>
        </p:nvGraphicFramePr>
        <p:xfrm>
          <a:off x="2170113" y="5546725"/>
          <a:ext cx="3025775" cy="458788"/>
        </p:xfrm>
        <a:graphic>
          <a:graphicData uri="http://schemas.openxmlformats.org/presentationml/2006/ole">
            <p:oleObj spid="_x0000_s55298" name="Équation" r:id="rId8" imgW="2019300" imgH="304800" progId="">
              <p:embed/>
            </p:oleObj>
          </a:graphicData>
        </a:graphic>
      </p:graphicFrame>
      <p:graphicFrame>
        <p:nvGraphicFramePr>
          <p:cNvPr id="93194" name="Objet 29"/>
          <p:cNvGraphicFramePr>
            <a:graphicFrameLocks noChangeAspect="1"/>
          </p:cNvGraphicFramePr>
          <p:nvPr/>
        </p:nvGraphicFramePr>
        <p:xfrm>
          <a:off x="6265863" y="5413375"/>
          <a:ext cx="1979612" cy="725488"/>
        </p:xfrm>
        <a:graphic>
          <a:graphicData uri="http://schemas.openxmlformats.org/presentationml/2006/ole">
            <p:oleObj spid="_x0000_s55299" name="Équation" r:id="rId9" imgW="1320227" imgH="482391" progId="">
              <p:embed/>
            </p:oleObj>
          </a:graphicData>
        </a:graphic>
      </p:graphicFrame>
      <p:sp>
        <p:nvSpPr>
          <p:cNvPr id="19" name="ZoneTexte 18"/>
          <p:cNvSpPr txBox="1"/>
          <p:nvPr/>
        </p:nvSpPr>
        <p:spPr>
          <a:xfrm>
            <a:off x="285720" y="285728"/>
            <a:ext cx="5429288" cy="461665"/>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100" b="1" dirty="0" smtClean="0"/>
              <a:t>1-3-1.</a:t>
            </a:r>
            <a:r>
              <a:rPr lang="fr-FR" sz="2400" dirty="0" smtClean="0"/>
              <a:t> </a:t>
            </a:r>
            <a:r>
              <a:rPr lang="fr-FR" sz="2100" b="1" dirty="0" smtClean="0"/>
              <a:t>Propriétés de la  TF Temps Discret</a:t>
            </a:r>
            <a:endParaRPr lang="fr-FR" sz="2100" b="1" dirty="0" smtClean="0"/>
          </a:p>
        </p:txBody>
      </p:sp>
      <p:sp>
        <p:nvSpPr>
          <p:cNvPr id="20" name="Espace réservé du numéro de diapositive 1"/>
          <p:cNvSpPr>
            <a:spLocks noGrp="1"/>
          </p:cNvSpPr>
          <p:nvPr>
            <p:ph type="sldNum" sz="quarter" idx="12"/>
          </p:nvPr>
        </p:nvSpPr>
        <p:spPr>
          <a:xfrm>
            <a:off x="8534400" y="6336792"/>
            <a:ext cx="609600" cy="521208"/>
          </a:xfrm>
        </p:spPr>
        <p:style>
          <a:lnRef idx="1">
            <a:schemeClr val="accent2"/>
          </a:lnRef>
          <a:fillRef idx="3">
            <a:schemeClr val="accent2"/>
          </a:fillRef>
          <a:effectRef idx="2">
            <a:schemeClr val="accent2"/>
          </a:effectRef>
          <a:fontRef idx="minor">
            <a:schemeClr val="lt1"/>
          </a:fontRef>
        </p:style>
        <p:txBody>
          <a:bodyPr/>
          <a:lstStyle/>
          <a:p>
            <a:r>
              <a:rPr lang="fr-FR" dirty="0" smtClean="0">
                <a:solidFill>
                  <a:schemeClr val="bg1"/>
                </a:solidFill>
              </a:rPr>
              <a:t>12</a:t>
            </a:r>
            <a:endParaRPr lang="fr-FR" dirty="0">
              <a:solidFill>
                <a:schemeClr val="bg1"/>
              </a:solidFill>
            </a:endParaRPr>
          </a:p>
        </p:txBody>
      </p:sp>
      <p:pic>
        <p:nvPicPr>
          <p:cNvPr id="55305" name="Picture 9"/>
          <p:cNvPicPr>
            <a:picLocks noChangeAspect="1" noChangeArrowheads="1"/>
          </p:cNvPicPr>
          <p:nvPr/>
        </p:nvPicPr>
        <p:blipFill>
          <a:blip r:embed="rId10"/>
          <a:srcRect/>
          <a:stretch>
            <a:fillRect/>
          </a:stretch>
        </p:blipFill>
        <p:spPr bwMode="auto">
          <a:xfrm>
            <a:off x="8215338" y="5716376"/>
            <a:ext cx="500061" cy="579666"/>
          </a:xfrm>
          <a:prstGeom prst="rect">
            <a:avLst/>
          </a:prstGeom>
          <a:noFill/>
          <a:ln w="9525">
            <a:noFill/>
            <a:miter lim="800000"/>
            <a:headEnd/>
            <a:tailEnd/>
          </a:ln>
          <a:effectLst/>
        </p:spPr>
      </p:pic>
      <p:pic>
        <p:nvPicPr>
          <p:cNvPr id="55306" name="Picture 10"/>
          <p:cNvPicPr>
            <a:picLocks noChangeAspect="1" noChangeArrowheads="1"/>
          </p:cNvPicPr>
          <p:nvPr/>
        </p:nvPicPr>
        <p:blipFill>
          <a:blip r:embed="rId10"/>
          <a:srcRect/>
          <a:stretch>
            <a:fillRect/>
          </a:stretch>
        </p:blipFill>
        <p:spPr bwMode="auto">
          <a:xfrm flipV="1">
            <a:off x="8143900" y="5857892"/>
            <a:ext cx="571500" cy="28575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16</a:t>
            </a:fld>
            <a:endParaRPr lang="fr-FR"/>
          </a:p>
        </p:txBody>
      </p:sp>
      <p:sp>
        <p:nvSpPr>
          <p:cNvPr id="3" name="Rectangle 2"/>
          <p:cNvSpPr/>
          <p:nvPr/>
        </p:nvSpPr>
        <p:spPr>
          <a:xfrm>
            <a:off x="285720" y="142852"/>
            <a:ext cx="8572560" cy="8956298"/>
          </a:xfrm>
          <a:prstGeom prst="rect">
            <a:avLst/>
          </a:prstGeom>
        </p:spPr>
        <p:txBody>
          <a:bodyPr wrap="square">
            <a:spAutoFit/>
          </a:bodyPr>
          <a:lstStyle/>
          <a:p>
            <a:endParaRPr lang="fr-FR" b="1" dirty="0" smtClean="0">
              <a:solidFill>
                <a:srgbClr val="0070C0"/>
              </a:solidFill>
            </a:endParaRPr>
          </a:p>
          <a:p>
            <a:endParaRPr lang="fr-FR" dirty="0" smtClean="0"/>
          </a:p>
          <a:p>
            <a:endParaRPr lang="fr-FR" dirty="0" smtClean="0"/>
          </a:p>
          <a:p>
            <a:r>
              <a:rPr lang="fr-FR" dirty="0" smtClean="0"/>
              <a:t>Les </a:t>
            </a:r>
            <a:r>
              <a:rPr lang="fr-FR" dirty="0" smtClean="0"/>
              <a:t>signaux non-stationnaires ont par définition un contenu spectral qui évolue au </a:t>
            </a:r>
            <a:endParaRPr lang="fr-FR" dirty="0" smtClean="0"/>
          </a:p>
          <a:p>
            <a:endParaRPr lang="fr-FR" dirty="0" smtClean="0"/>
          </a:p>
          <a:p>
            <a:r>
              <a:rPr lang="fr-FR" dirty="0" smtClean="0"/>
              <a:t>cours </a:t>
            </a:r>
            <a:r>
              <a:rPr lang="fr-FR" dirty="0" smtClean="0"/>
              <a:t>du temps.</a:t>
            </a:r>
          </a:p>
          <a:p>
            <a:endParaRPr lang="fr-FR" dirty="0" smtClean="0"/>
          </a:p>
          <a:p>
            <a:r>
              <a:rPr lang="fr-FR" dirty="0" smtClean="0"/>
              <a:t>L’objectif </a:t>
            </a:r>
            <a:r>
              <a:rPr lang="fr-FR" dirty="0" smtClean="0"/>
              <a:t>de l’analyse temps-fréquence est l’étude de ce type de signaux. </a:t>
            </a:r>
          </a:p>
          <a:p>
            <a:endParaRPr lang="fr-FR" dirty="0" smtClean="0"/>
          </a:p>
          <a:p>
            <a:r>
              <a:rPr lang="fr-FR" dirty="0" smtClean="0"/>
              <a:t> </a:t>
            </a:r>
            <a:r>
              <a:rPr lang="fr-FR" dirty="0" smtClean="0"/>
              <a:t>l’étude de </a:t>
            </a:r>
            <a:r>
              <a:rPr lang="fr-FR" dirty="0" smtClean="0"/>
              <a:t>la non-stationnarité </a:t>
            </a:r>
            <a:r>
              <a:rPr lang="fr-FR" dirty="0" smtClean="0"/>
              <a:t>et de ses outils d’analyse est abordée à travers </a:t>
            </a:r>
            <a:endParaRPr lang="fr-FR" dirty="0" smtClean="0"/>
          </a:p>
          <a:p>
            <a:endParaRPr lang="fr-FR" dirty="0" smtClean="0"/>
          </a:p>
          <a:p>
            <a:r>
              <a:rPr lang="fr-FR" dirty="0" smtClean="0"/>
              <a:t>quatre </a:t>
            </a:r>
            <a:r>
              <a:rPr lang="fr-FR" dirty="0" smtClean="0"/>
              <a:t>thèmes : la fréquence instantanée,</a:t>
            </a:r>
          </a:p>
          <a:p>
            <a:endParaRPr lang="fr-FR" dirty="0" smtClean="0"/>
          </a:p>
          <a:p>
            <a:r>
              <a:rPr lang="fr-FR" dirty="0" smtClean="0"/>
              <a:t>le </a:t>
            </a:r>
            <a:r>
              <a:rPr lang="fr-FR" dirty="0" smtClean="0"/>
              <a:t>principe d’incertidue, le spectrogramme et la distribution de Wigner-Ville.</a:t>
            </a:r>
            <a:r>
              <a:rPr lang="fr-FR" b="1" dirty="0" smtClean="0">
                <a:solidFill>
                  <a:srgbClr val="0070C0"/>
                </a:solidFill>
              </a:rPr>
              <a:t> </a:t>
            </a:r>
            <a:endParaRPr lang="fr-FR" b="1" dirty="0" smtClean="0">
              <a:solidFill>
                <a:srgbClr val="0070C0"/>
              </a:solidFill>
            </a:endParaRPr>
          </a:p>
          <a:p>
            <a:endParaRPr lang="fr-BE" b="1" dirty="0" smtClean="0"/>
          </a:p>
          <a:p>
            <a:endParaRPr lang="fr-BE" b="1" dirty="0" smtClean="0"/>
          </a:p>
          <a:p>
            <a:endParaRPr lang="fr-BE" dirty="0" smtClean="0"/>
          </a:p>
          <a:p>
            <a:r>
              <a:rPr lang="fr-BE" dirty="0" smtClean="0"/>
              <a:t>L'idée </a:t>
            </a:r>
            <a:r>
              <a:rPr lang="fr-BE" dirty="0" smtClean="0"/>
              <a:t>est d'analyser le signal segment par segment (ou fenêtre par fenêtre). </a:t>
            </a:r>
            <a:endParaRPr lang="fr-FR" dirty="0" smtClean="0"/>
          </a:p>
          <a:p>
            <a:endParaRPr lang="fr-BE" dirty="0" smtClean="0"/>
          </a:p>
          <a:p>
            <a:r>
              <a:rPr lang="fr-BE" dirty="0" smtClean="0"/>
              <a:t>La </a:t>
            </a:r>
            <a:r>
              <a:rPr lang="fr-BE" dirty="0" smtClean="0"/>
              <a:t>longueur de ce segment est constante et doit être telle que la portion de signal </a:t>
            </a:r>
            <a:endParaRPr lang="fr-BE" dirty="0" smtClean="0"/>
          </a:p>
          <a:p>
            <a:endParaRPr lang="fr-BE" dirty="0" smtClean="0"/>
          </a:p>
          <a:p>
            <a:r>
              <a:rPr lang="fr-BE" dirty="0" smtClean="0"/>
              <a:t>fenêtré </a:t>
            </a:r>
            <a:r>
              <a:rPr lang="fr-BE" dirty="0" smtClean="0"/>
              <a:t>soit stationnaire. Alors, la TF de chaque portion de signal fenêtré </a:t>
            </a:r>
            <a:r>
              <a:rPr lang="fr-BE" dirty="0" smtClean="0"/>
              <a:t>est</a:t>
            </a:r>
          </a:p>
          <a:p>
            <a:endParaRPr lang="fr-BE" dirty="0" smtClean="0"/>
          </a:p>
          <a:p>
            <a:endParaRPr lang="fr-BE" dirty="0" smtClean="0"/>
          </a:p>
          <a:p>
            <a:endParaRPr lang="fr-BE" dirty="0" smtClean="0"/>
          </a:p>
          <a:p>
            <a:endParaRPr lang="fr-BE" dirty="0" smtClean="0"/>
          </a:p>
          <a:p>
            <a:endParaRPr lang="fr-BE" dirty="0" smtClean="0"/>
          </a:p>
          <a:p>
            <a:endParaRPr lang="fr-BE" dirty="0" smtClean="0"/>
          </a:p>
          <a:p>
            <a:endParaRPr lang="fr-FR" dirty="0" smtClean="0"/>
          </a:p>
          <a:p>
            <a:r>
              <a:rPr lang="fr-BE" dirty="0" smtClean="0"/>
              <a:t> </a:t>
            </a:r>
            <a:endParaRPr lang="fr-FR" dirty="0" smtClean="0"/>
          </a:p>
          <a:p>
            <a:endParaRPr lang="fr-FR" b="1" dirty="0" smtClean="0"/>
          </a:p>
          <a:p>
            <a:endParaRPr lang="fr-FR" dirty="0">
              <a:solidFill>
                <a:srgbClr val="0070C0"/>
              </a:solidFill>
            </a:endParaRPr>
          </a:p>
        </p:txBody>
      </p:sp>
      <p:sp>
        <p:nvSpPr>
          <p:cNvPr id="6" name="Rectangle 5"/>
          <p:cNvSpPr/>
          <p:nvPr/>
        </p:nvSpPr>
        <p:spPr>
          <a:xfrm>
            <a:off x="142844" y="142852"/>
            <a:ext cx="4500594" cy="52322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wrap="square">
            <a:spAutoFit/>
          </a:bodyPr>
          <a:lstStyle/>
          <a:p>
            <a:r>
              <a:rPr lang="fr-FR" sz="2800" b="1" dirty="0" smtClean="0">
                <a:latin typeface="Times New Roman" pitchFamily="18" charset="0"/>
                <a:cs typeface="Times New Roman" pitchFamily="18" charset="0"/>
              </a:rPr>
              <a:t>2</a:t>
            </a:r>
            <a:r>
              <a:rPr lang="fr-FR" sz="2800" b="1" dirty="0" smtClean="0">
                <a:latin typeface="Times New Roman" pitchFamily="18" charset="0"/>
                <a:cs typeface="Times New Roman" pitchFamily="18" charset="0"/>
              </a:rPr>
              <a:t>.Analyse Temps-Fréquence</a:t>
            </a:r>
            <a:endParaRPr lang="fr-FR" sz="2800" dirty="0">
              <a:latin typeface="Times New Roman" pitchFamily="18" charset="0"/>
              <a:cs typeface="Times New Roman" pitchFamily="18" charset="0"/>
            </a:endParaRPr>
          </a:p>
        </p:txBody>
      </p:sp>
      <p:sp>
        <p:nvSpPr>
          <p:cNvPr id="7" name="ZoneTexte 6"/>
          <p:cNvSpPr txBox="1"/>
          <p:nvPr/>
        </p:nvSpPr>
        <p:spPr>
          <a:xfrm>
            <a:off x="214282" y="4214818"/>
            <a:ext cx="6429420" cy="400110"/>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2-1.</a:t>
            </a:r>
            <a:r>
              <a:rPr lang="fr-FR" sz="2000" b="1" dirty="0" smtClean="0">
                <a:solidFill>
                  <a:schemeClr val="tx1"/>
                </a:solidFill>
              </a:rPr>
              <a:t> Transformée de Fourier à Court Terme (STFT)</a:t>
            </a:r>
            <a:endParaRPr lang="fr-FR" sz="2000" b="1" dirty="0">
              <a:solidFill>
                <a:schemeClr val="tx1"/>
              </a:solidFill>
              <a:latin typeface="Times New Roman" pitchFamily="18" charset="0"/>
              <a:cs typeface="Times New Roman" pitchFamily="18" charset="0"/>
            </a:endParaRPr>
          </a:p>
        </p:txBody>
      </p:sp>
      <p:sp>
        <p:nvSpPr>
          <p:cNvPr id="8"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13</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82948" name="Picture 4"/>
          <p:cNvPicPr>
            <a:picLocks noChangeAspect="1" noChangeArrowheads="1"/>
          </p:cNvPicPr>
          <p:nvPr/>
        </p:nvPicPr>
        <p:blipFill>
          <a:blip r:embed="rId2"/>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17</a:t>
            </a:fld>
            <a:endParaRPr lang="fr-FR"/>
          </a:p>
        </p:txBody>
      </p:sp>
      <p:sp>
        <p:nvSpPr>
          <p:cNvPr id="3" name="Rectangle 2"/>
          <p:cNvSpPr/>
          <p:nvPr/>
        </p:nvSpPr>
        <p:spPr>
          <a:xfrm>
            <a:off x="142844" y="0"/>
            <a:ext cx="9001156" cy="7017306"/>
          </a:xfrm>
          <a:prstGeom prst="rect">
            <a:avLst/>
          </a:prstGeom>
        </p:spPr>
        <p:txBody>
          <a:bodyPr wrap="square">
            <a:spAutoFit/>
          </a:bodyPr>
          <a:lstStyle/>
          <a:p>
            <a:endParaRPr lang="fr-BE" dirty="0" smtClean="0"/>
          </a:p>
          <a:p>
            <a:r>
              <a:rPr lang="fr-BE" dirty="0" smtClean="0"/>
              <a:t>calculée </a:t>
            </a:r>
            <a:r>
              <a:rPr lang="fr-BE" dirty="0" smtClean="0"/>
              <a:t>comme suit (le centre de la fenêtre étant placée au temps    ):</a:t>
            </a:r>
            <a:endParaRPr lang="fr-BE" dirty="0" smtClean="0"/>
          </a:p>
          <a:p>
            <a:endParaRPr lang="fr-BE" dirty="0" smtClean="0"/>
          </a:p>
          <a:p>
            <a:endParaRPr lang="fr-BE" dirty="0" smtClean="0"/>
          </a:p>
          <a:p>
            <a:endParaRPr lang="fr-BE" dirty="0" smtClean="0"/>
          </a:p>
          <a:p>
            <a:endParaRPr lang="fr-BE" dirty="0" smtClean="0"/>
          </a:p>
          <a:p>
            <a:endParaRPr lang="fr-BE" dirty="0" smtClean="0"/>
          </a:p>
          <a:p>
            <a:endParaRPr lang="fr-BE" dirty="0" smtClean="0"/>
          </a:p>
          <a:p>
            <a:r>
              <a:rPr lang="fr-BE" dirty="0" smtClean="0"/>
              <a:t>Où </a:t>
            </a:r>
            <a:r>
              <a:rPr lang="fr-BE" dirty="0" smtClean="0"/>
              <a:t>w(t) est la fenêtre de largeur T et centrée en τ qui permet d'extraire une portion de </a:t>
            </a:r>
            <a:endParaRPr lang="fr-BE" dirty="0" smtClean="0"/>
          </a:p>
          <a:p>
            <a:endParaRPr lang="fr-BE" dirty="0" smtClean="0"/>
          </a:p>
          <a:p>
            <a:r>
              <a:rPr lang="fr-BE" dirty="0" smtClean="0"/>
              <a:t>signal </a:t>
            </a:r>
            <a:r>
              <a:rPr lang="fr-BE" dirty="0" smtClean="0"/>
              <a:t>.</a:t>
            </a:r>
            <a:endParaRPr lang="fr-FR" dirty="0" smtClean="0"/>
          </a:p>
          <a:p>
            <a:endParaRPr lang="fr-BE" dirty="0" smtClean="0"/>
          </a:p>
          <a:p>
            <a:r>
              <a:rPr lang="fr-BE" dirty="0" smtClean="0"/>
              <a:t>w</a:t>
            </a:r>
            <a:r>
              <a:rPr lang="fr-BE" baseline="30000" dirty="0" smtClean="0"/>
              <a:t>*</a:t>
            </a:r>
            <a:r>
              <a:rPr lang="fr-BE" dirty="0" smtClean="0"/>
              <a:t> dénote le complexe conjugué de w .</a:t>
            </a:r>
            <a:endParaRPr lang="fr-FR" dirty="0" smtClean="0"/>
          </a:p>
          <a:p>
            <a:endParaRPr lang="fr-BE" dirty="0" smtClean="0"/>
          </a:p>
          <a:p>
            <a:r>
              <a:rPr lang="fr-BE" dirty="0" smtClean="0"/>
              <a:t> Le résultat obtenu correspond donc à une représentation temps-fréquence du signal</a:t>
            </a:r>
            <a:r>
              <a:rPr lang="fr-BE" dirty="0" smtClean="0"/>
              <a:t>.</a:t>
            </a:r>
          </a:p>
          <a:p>
            <a:endParaRPr lang="fr-BE" dirty="0" smtClean="0"/>
          </a:p>
          <a:p>
            <a:r>
              <a:rPr lang="fr-FR" dirty="0" smtClean="0"/>
              <a:t>Le rôle de la fenêtre w(t) est de découper un voisinage de longueur L du point t, </a:t>
            </a:r>
            <a:endParaRPr lang="fr-FR" dirty="0" smtClean="0"/>
          </a:p>
          <a:p>
            <a:endParaRPr lang="fr-FR" dirty="0" smtClean="0"/>
          </a:p>
          <a:p>
            <a:r>
              <a:rPr lang="fr-FR" dirty="0" smtClean="0"/>
              <a:t>dans </a:t>
            </a:r>
            <a:r>
              <a:rPr lang="fr-FR" dirty="0" smtClean="0"/>
              <a:t>lequel  </a:t>
            </a:r>
            <a:r>
              <a:rPr lang="fr-FR" dirty="0" smtClean="0"/>
              <a:t>. </a:t>
            </a:r>
            <a:r>
              <a:rPr lang="fr-FR" dirty="0" smtClean="0"/>
              <a:t>le contenu fréquentiel est analysé. Malgré son aspect simplement intuitif, </a:t>
            </a:r>
            <a:endParaRPr lang="fr-FR" dirty="0" smtClean="0"/>
          </a:p>
          <a:p>
            <a:endParaRPr lang="fr-FR" dirty="0" smtClean="0"/>
          </a:p>
          <a:p>
            <a:r>
              <a:rPr lang="fr-FR" dirty="0" smtClean="0"/>
              <a:t>cette </a:t>
            </a:r>
            <a:r>
              <a:rPr lang="fr-FR" dirty="0" smtClean="0"/>
              <a:t>transformation est bijective(donc inversible), et contient en conséquence toute </a:t>
            </a:r>
            <a:endParaRPr lang="fr-FR" dirty="0" smtClean="0"/>
          </a:p>
          <a:p>
            <a:endParaRPr lang="fr-FR" dirty="0" smtClean="0"/>
          </a:p>
          <a:p>
            <a:r>
              <a:rPr lang="fr-FR" dirty="0" smtClean="0"/>
              <a:t>l’information </a:t>
            </a:r>
            <a:r>
              <a:rPr lang="fr-FR" dirty="0" smtClean="0"/>
              <a:t>du signal.</a:t>
            </a:r>
          </a:p>
          <a:p>
            <a:endParaRPr lang="fr-BE" dirty="0" smtClean="0"/>
          </a:p>
          <a:p>
            <a:endParaRPr lang="fr-FR" dirty="0" smtClean="0"/>
          </a:p>
        </p:txBody>
      </p:sp>
      <p:pic>
        <p:nvPicPr>
          <p:cNvPr id="4" name="Picture 2"/>
          <p:cNvPicPr>
            <a:picLocks noChangeAspect="1" noChangeArrowheads="1"/>
          </p:cNvPicPr>
          <p:nvPr/>
        </p:nvPicPr>
        <p:blipFill>
          <a:blip r:embed="rId2"/>
          <a:srcRect/>
          <a:stretch>
            <a:fillRect/>
          </a:stretch>
        </p:blipFill>
        <p:spPr bwMode="auto">
          <a:xfrm>
            <a:off x="785786" y="928670"/>
            <a:ext cx="5048250" cy="942975"/>
          </a:xfrm>
          <a:prstGeom prst="rect">
            <a:avLst/>
          </a:prstGeom>
          <a:noFill/>
          <a:ln w="9525">
            <a:noFill/>
            <a:miter lim="800000"/>
            <a:headEnd/>
            <a:tailEnd/>
          </a:ln>
          <a:effectLst/>
        </p:spPr>
      </p:pic>
      <p:sp>
        <p:nvSpPr>
          <p:cNvPr id="5"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14</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11617" name="Picture 1"/>
          <p:cNvPicPr>
            <a:picLocks noChangeAspect="1" noChangeArrowheads="1"/>
          </p:cNvPicPr>
          <p:nvPr/>
        </p:nvPicPr>
        <p:blipFill>
          <a:blip r:embed="rId3"/>
          <a:srcRect/>
          <a:stretch>
            <a:fillRect/>
          </a:stretch>
        </p:blipFill>
        <p:spPr bwMode="auto">
          <a:xfrm>
            <a:off x="8143900" y="5786454"/>
            <a:ext cx="571500" cy="5095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18</a:t>
            </a:fld>
            <a:endParaRPr lang="fr-FR"/>
          </a:p>
        </p:txBody>
      </p:sp>
      <p:sp>
        <p:nvSpPr>
          <p:cNvPr id="3" name="Rectangle 2"/>
          <p:cNvSpPr/>
          <p:nvPr/>
        </p:nvSpPr>
        <p:spPr>
          <a:xfrm>
            <a:off x="0" y="0"/>
            <a:ext cx="9144000" cy="6186309"/>
          </a:xfrm>
          <a:prstGeom prst="rect">
            <a:avLst/>
          </a:prstGeom>
        </p:spPr>
        <p:txBody>
          <a:bodyPr wrap="square">
            <a:spAutoFit/>
          </a:bodyPr>
          <a:lstStyle/>
          <a:p>
            <a:endParaRPr lang="fr-FR" dirty="0" smtClean="0">
              <a:solidFill>
                <a:srgbClr val="FF0000"/>
              </a:solidFill>
            </a:endParaRPr>
          </a:p>
          <a:p>
            <a:endParaRPr lang="fr-FR" dirty="0" smtClean="0">
              <a:solidFill>
                <a:srgbClr val="FF0000"/>
              </a:solidFill>
            </a:endParaRPr>
          </a:p>
          <a:p>
            <a:endParaRPr lang="fr-FR" dirty="0" smtClean="0">
              <a:solidFill>
                <a:srgbClr val="FF0000"/>
              </a:solidFill>
            </a:endParaRPr>
          </a:p>
          <a:p>
            <a:endParaRPr lang="fr-FR" dirty="0" smtClean="0">
              <a:solidFill>
                <a:srgbClr val="FF0000"/>
              </a:solidFill>
            </a:endParaRPr>
          </a:p>
          <a:p>
            <a:endParaRPr lang="fr-FR" dirty="0" smtClean="0">
              <a:solidFill>
                <a:srgbClr val="FF0000"/>
              </a:solidFill>
            </a:endParaRPr>
          </a:p>
          <a:p>
            <a:endParaRPr lang="fr-FR" dirty="0" smtClean="0">
              <a:solidFill>
                <a:srgbClr val="FF0000"/>
              </a:solidFill>
            </a:endParaRPr>
          </a:p>
          <a:p>
            <a:r>
              <a:rPr lang="fr-FR" i="1" dirty="0" smtClean="0"/>
              <a:t> </a:t>
            </a:r>
            <a:r>
              <a:rPr lang="fr-FR" i="1" dirty="0" smtClean="0"/>
              <a:t>                           est réelle même si x(t) est complexe.</a:t>
            </a:r>
          </a:p>
          <a:p>
            <a:endParaRPr lang="fr-FR" i="1" dirty="0" smtClean="0"/>
          </a:p>
          <a:p>
            <a:endParaRPr lang="fr-FR" i="1" dirty="0" smtClean="0"/>
          </a:p>
          <a:p>
            <a:endParaRPr lang="fr-FR" i="1" dirty="0" smtClean="0"/>
          </a:p>
          <a:p>
            <a:r>
              <a:rPr lang="fr-FR" dirty="0" smtClean="0"/>
              <a:t>      </a:t>
            </a:r>
            <a:r>
              <a:rPr lang="fr-FR" b="1" dirty="0" smtClean="0"/>
              <a:t>Décalages:</a:t>
            </a:r>
            <a:endParaRPr lang="fr-FR" b="1" dirty="0" smtClean="0"/>
          </a:p>
          <a:p>
            <a:r>
              <a:rPr lang="fr-FR" dirty="0" smtClean="0"/>
              <a:t>      en </a:t>
            </a:r>
            <a:r>
              <a:rPr lang="fr-FR" dirty="0" smtClean="0"/>
              <a:t>temps </a:t>
            </a:r>
            <a:r>
              <a:rPr lang="fr-FR" dirty="0" smtClean="0"/>
              <a:t>:</a:t>
            </a:r>
          </a:p>
          <a:p>
            <a:endParaRPr lang="fr-FR" i="1" dirty="0" smtClean="0"/>
          </a:p>
          <a:p>
            <a:r>
              <a:rPr lang="fr-FR" dirty="0" smtClean="0"/>
              <a:t>      en </a:t>
            </a:r>
            <a:r>
              <a:rPr lang="fr-FR" dirty="0" smtClean="0"/>
              <a:t>fréquence </a:t>
            </a:r>
            <a:r>
              <a:rPr lang="fr-FR" dirty="0" smtClean="0"/>
              <a:t>:</a:t>
            </a:r>
          </a:p>
          <a:p>
            <a:endParaRPr lang="fr-FR" i="1" dirty="0" smtClean="0"/>
          </a:p>
          <a:p>
            <a:endParaRPr lang="fr-FR" i="1" dirty="0" smtClean="0"/>
          </a:p>
          <a:p>
            <a:r>
              <a:rPr lang="fr-FR" dirty="0" smtClean="0"/>
              <a:t>      </a:t>
            </a:r>
            <a:r>
              <a:rPr lang="fr-FR" b="1" dirty="0" smtClean="0"/>
              <a:t>Marginales :</a:t>
            </a:r>
          </a:p>
          <a:p>
            <a:r>
              <a:rPr lang="fr-FR" i="1" dirty="0" smtClean="0"/>
              <a:t> </a:t>
            </a:r>
            <a:r>
              <a:rPr lang="fr-FR" i="1" dirty="0" smtClean="0"/>
              <a:t>             </a:t>
            </a:r>
          </a:p>
          <a:p>
            <a:endParaRPr lang="fr-FR" i="1" dirty="0" smtClean="0">
              <a:solidFill>
                <a:srgbClr val="FF0000"/>
              </a:solidFill>
            </a:endParaRPr>
          </a:p>
          <a:p>
            <a:endParaRPr lang="fr-FR" dirty="0" smtClean="0">
              <a:solidFill>
                <a:srgbClr val="FF0000"/>
              </a:solidFill>
            </a:endParaRPr>
          </a:p>
          <a:p>
            <a:endParaRPr lang="fr-FR" dirty="0" smtClean="0">
              <a:solidFill>
                <a:srgbClr val="FF0000"/>
              </a:solidFill>
            </a:endParaRPr>
          </a:p>
          <a:p>
            <a:endParaRPr lang="fr-FR" dirty="0">
              <a:solidFill>
                <a:srgbClr val="FF0000"/>
              </a:solidFill>
            </a:endParaRPr>
          </a:p>
        </p:txBody>
      </p:sp>
      <p:pic>
        <p:nvPicPr>
          <p:cNvPr id="83970" name="Picture 2"/>
          <p:cNvPicPr>
            <a:picLocks noChangeAspect="1" noChangeArrowheads="1"/>
          </p:cNvPicPr>
          <p:nvPr/>
        </p:nvPicPr>
        <p:blipFill>
          <a:blip r:embed="rId2"/>
          <a:srcRect/>
          <a:stretch>
            <a:fillRect/>
          </a:stretch>
        </p:blipFill>
        <p:spPr bwMode="auto">
          <a:xfrm>
            <a:off x="142844" y="1643050"/>
            <a:ext cx="1390650" cy="428628"/>
          </a:xfrm>
          <a:prstGeom prst="rect">
            <a:avLst/>
          </a:prstGeom>
          <a:noFill/>
          <a:ln w="9525">
            <a:noFill/>
            <a:miter lim="800000"/>
            <a:headEnd/>
            <a:tailEnd/>
          </a:ln>
          <a:effectLst/>
        </p:spPr>
      </p:pic>
      <p:pic>
        <p:nvPicPr>
          <p:cNvPr id="83971" name="Picture 3"/>
          <p:cNvPicPr>
            <a:picLocks noChangeAspect="1" noChangeArrowheads="1"/>
          </p:cNvPicPr>
          <p:nvPr/>
        </p:nvPicPr>
        <p:blipFill>
          <a:blip r:embed="rId3"/>
          <a:srcRect/>
          <a:stretch>
            <a:fillRect/>
          </a:stretch>
        </p:blipFill>
        <p:spPr bwMode="auto">
          <a:xfrm>
            <a:off x="1643042" y="2214554"/>
            <a:ext cx="3762375" cy="457200"/>
          </a:xfrm>
          <a:prstGeom prst="rect">
            <a:avLst/>
          </a:prstGeom>
          <a:noFill/>
          <a:ln w="9525">
            <a:noFill/>
            <a:miter lim="800000"/>
            <a:headEnd/>
            <a:tailEnd/>
          </a:ln>
          <a:effectLst/>
        </p:spPr>
      </p:pic>
      <p:pic>
        <p:nvPicPr>
          <p:cNvPr id="83972" name="Picture 4"/>
          <p:cNvPicPr>
            <a:picLocks noChangeAspect="1" noChangeArrowheads="1"/>
          </p:cNvPicPr>
          <p:nvPr/>
        </p:nvPicPr>
        <p:blipFill>
          <a:blip r:embed="rId4"/>
          <a:srcRect/>
          <a:stretch>
            <a:fillRect/>
          </a:stretch>
        </p:blipFill>
        <p:spPr bwMode="auto">
          <a:xfrm>
            <a:off x="142844" y="2857496"/>
            <a:ext cx="247650" cy="209550"/>
          </a:xfrm>
          <a:prstGeom prst="rect">
            <a:avLst/>
          </a:prstGeom>
          <a:noFill/>
          <a:ln w="9525">
            <a:noFill/>
            <a:miter lim="800000"/>
            <a:headEnd/>
            <a:tailEnd/>
          </a:ln>
          <a:effectLst/>
        </p:spPr>
      </p:pic>
      <p:pic>
        <p:nvPicPr>
          <p:cNvPr id="83973" name="Picture 5"/>
          <p:cNvPicPr>
            <a:picLocks noChangeAspect="1" noChangeArrowheads="1"/>
          </p:cNvPicPr>
          <p:nvPr/>
        </p:nvPicPr>
        <p:blipFill>
          <a:blip r:embed="rId5"/>
          <a:srcRect/>
          <a:stretch>
            <a:fillRect/>
          </a:stretch>
        </p:blipFill>
        <p:spPr bwMode="auto">
          <a:xfrm>
            <a:off x="1571604" y="3143248"/>
            <a:ext cx="5410200" cy="485775"/>
          </a:xfrm>
          <a:prstGeom prst="rect">
            <a:avLst/>
          </a:prstGeom>
          <a:noFill/>
          <a:ln w="9525">
            <a:noFill/>
            <a:miter lim="800000"/>
            <a:headEnd/>
            <a:tailEnd/>
          </a:ln>
          <a:effectLst/>
        </p:spPr>
      </p:pic>
      <p:pic>
        <p:nvPicPr>
          <p:cNvPr id="83974" name="Picture 6"/>
          <p:cNvPicPr>
            <a:picLocks noChangeAspect="1" noChangeArrowheads="1"/>
          </p:cNvPicPr>
          <p:nvPr/>
        </p:nvPicPr>
        <p:blipFill>
          <a:blip r:embed="rId6"/>
          <a:srcRect/>
          <a:stretch>
            <a:fillRect/>
          </a:stretch>
        </p:blipFill>
        <p:spPr bwMode="auto">
          <a:xfrm>
            <a:off x="1571604" y="3857628"/>
            <a:ext cx="5657850" cy="514350"/>
          </a:xfrm>
          <a:prstGeom prst="rect">
            <a:avLst/>
          </a:prstGeom>
          <a:noFill/>
          <a:ln w="9525">
            <a:noFill/>
            <a:miter lim="800000"/>
            <a:headEnd/>
            <a:tailEnd/>
          </a:ln>
          <a:effectLst/>
        </p:spPr>
      </p:pic>
      <p:pic>
        <p:nvPicPr>
          <p:cNvPr id="9" name="Picture 4"/>
          <p:cNvPicPr>
            <a:picLocks noChangeAspect="1" noChangeArrowheads="1"/>
          </p:cNvPicPr>
          <p:nvPr/>
        </p:nvPicPr>
        <p:blipFill>
          <a:blip r:embed="rId4"/>
          <a:srcRect/>
          <a:stretch>
            <a:fillRect/>
          </a:stretch>
        </p:blipFill>
        <p:spPr bwMode="auto">
          <a:xfrm>
            <a:off x="142844" y="4500570"/>
            <a:ext cx="247650" cy="209550"/>
          </a:xfrm>
          <a:prstGeom prst="rect">
            <a:avLst/>
          </a:prstGeom>
          <a:noFill/>
          <a:ln w="9525">
            <a:noFill/>
            <a:miter lim="800000"/>
            <a:headEnd/>
            <a:tailEnd/>
          </a:ln>
          <a:effectLst/>
        </p:spPr>
      </p:pic>
      <p:pic>
        <p:nvPicPr>
          <p:cNvPr id="83975" name="Picture 7"/>
          <p:cNvPicPr>
            <a:picLocks noChangeAspect="1" noChangeArrowheads="1"/>
          </p:cNvPicPr>
          <p:nvPr/>
        </p:nvPicPr>
        <p:blipFill>
          <a:blip r:embed="rId7"/>
          <a:srcRect/>
          <a:stretch>
            <a:fillRect/>
          </a:stretch>
        </p:blipFill>
        <p:spPr bwMode="auto">
          <a:xfrm>
            <a:off x="2000232" y="4643446"/>
            <a:ext cx="3390900" cy="666750"/>
          </a:xfrm>
          <a:prstGeom prst="rect">
            <a:avLst/>
          </a:prstGeom>
          <a:noFill/>
          <a:ln w="9525">
            <a:noFill/>
            <a:miter lim="800000"/>
            <a:headEnd/>
            <a:tailEnd/>
          </a:ln>
          <a:effectLst/>
        </p:spPr>
      </p:pic>
      <p:pic>
        <p:nvPicPr>
          <p:cNvPr id="83976" name="Picture 8"/>
          <p:cNvPicPr>
            <a:picLocks noChangeAspect="1" noChangeArrowheads="1"/>
          </p:cNvPicPr>
          <p:nvPr/>
        </p:nvPicPr>
        <p:blipFill>
          <a:blip r:embed="rId8"/>
          <a:srcRect/>
          <a:stretch>
            <a:fillRect/>
          </a:stretch>
        </p:blipFill>
        <p:spPr bwMode="auto">
          <a:xfrm>
            <a:off x="2071670" y="5357826"/>
            <a:ext cx="3067050" cy="809625"/>
          </a:xfrm>
          <a:prstGeom prst="rect">
            <a:avLst/>
          </a:prstGeom>
          <a:noFill/>
          <a:ln w="9525">
            <a:noFill/>
            <a:miter lim="800000"/>
            <a:headEnd/>
            <a:tailEnd/>
          </a:ln>
          <a:effectLst/>
        </p:spPr>
      </p:pic>
      <p:sp>
        <p:nvSpPr>
          <p:cNvPr id="12" name="ZoneTexte 11"/>
          <p:cNvSpPr txBox="1"/>
          <p:nvPr/>
        </p:nvSpPr>
        <p:spPr>
          <a:xfrm>
            <a:off x="285720" y="500042"/>
            <a:ext cx="5572164" cy="461665"/>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100" b="1" dirty="0" smtClean="0"/>
              <a:t>2-1-1.</a:t>
            </a:r>
            <a:r>
              <a:rPr lang="fr-FR" sz="2400" dirty="0" smtClean="0"/>
              <a:t> </a:t>
            </a:r>
            <a:r>
              <a:rPr lang="fr-FR" sz="2100" b="1" dirty="0" smtClean="0"/>
              <a:t>Propriétés de la  TF </a:t>
            </a:r>
            <a:r>
              <a:rPr lang="fr-FR" sz="2400" b="1" dirty="0" smtClean="0">
                <a:solidFill>
                  <a:schemeClr val="tx1"/>
                </a:solidFill>
              </a:rPr>
              <a:t>à </a:t>
            </a:r>
            <a:r>
              <a:rPr lang="fr-FR" sz="2400" b="1" dirty="0" smtClean="0">
                <a:solidFill>
                  <a:schemeClr val="tx1"/>
                </a:solidFill>
              </a:rPr>
              <a:t>Court Terme </a:t>
            </a:r>
            <a:endParaRPr lang="fr-FR" sz="2100" b="1" dirty="0" smtClean="0"/>
          </a:p>
        </p:txBody>
      </p:sp>
      <p:sp>
        <p:nvSpPr>
          <p:cNvPr id="13"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15</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83977" name="Picture 9"/>
          <p:cNvPicPr>
            <a:picLocks noChangeAspect="1" noChangeArrowheads="1"/>
          </p:cNvPicPr>
          <p:nvPr/>
        </p:nvPicPr>
        <p:blipFill>
          <a:blip r:embed="rId9"/>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5078313"/>
          </a:xfrm>
          <a:prstGeom prst="rect">
            <a:avLst/>
          </a:prstGeom>
        </p:spPr>
        <p:txBody>
          <a:bodyPr wrap="square">
            <a:spAutoFit/>
          </a:bodyPr>
          <a:lstStyle/>
          <a:p>
            <a:r>
              <a:rPr lang="fr-FR" dirty="0" smtClean="0"/>
              <a:t>    </a:t>
            </a:r>
          </a:p>
          <a:p>
            <a:r>
              <a:rPr lang="fr-FR" dirty="0" smtClean="0"/>
              <a:t> </a:t>
            </a:r>
            <a:r>
              <a:rPr lang="fr-FR" dirty="0" smtClean="0"/>
              <a:t>     </a:t>
            </a:r>
            <a:r>
              <a:rPr lang="fr-FR" b="1" dirty="0" smtClean="0"/>
              <a:t>Convolution </a:t>
            </a:r>
            <a:r>
              <a:rPr lang="fr-FR" b="1" dirty="0" smtClean="0"/>
              <a:t>et </a:t>
            </a:r>
            <a:r>
              <a:rPr lang="fr-FR" b="1" dirty="0" smtClean="0"/>
              <a:t>produit:</a:t>
            </a:r>
          </a:p>
          <a:p>
            <a:endParaRPr lang="fr-FR" dirty="0" smtClean="0"/>
          </a:p>
          <a:p>
            <a:r>
              <a:rPr lang="fr-FR" dirty="0" smtClean="0"/>
              <a:t>      (</a:t>
            </a:r>
            <a:r>
              <a:rPr lang="fr-FR" dirty="0" smtClean="0"/>
              <a:t>Convolution en temps</a:t>
            </a:r>
            <a:r>
              <a:rPr lang="fr-FR" dirty="0" smtClean="0"/>
              <a:t>).</a:t>
            </a:r>
          </a:p>
          <a:p>
            <a:endParaRPr lang="fr-FR" dirty="0" smtClean="0"/>
          </a:p>
          <a:p>
            <a:endParaRPr lang="fr-FR" dirty="0" smtClean="0"/>
          </a:p>
          <a:p>
            <a:endParaRPr lang="fr-FR" dirty="0" smtClean="0"/>
          </a:p>
          <a:p>
            <a:r>
              <a:rPr lang="fr-FR" dirty="0" smtClean="0"/>
              <a:t>      (</a:t>
            </a:r>
            <a:r>
              <a:rPr lang="fr-FR" dirty="0" smtClean="0"/>
              <a:t>Convolution en fréquence</a:t>
            </a:r>
            <a:r>
              <a:rPr lang="fr-FR" dirty="0" smtClean="0"/>
              <a:t>).</a:t>
            </a:r>
          </a:p>
          <a:p>
            <a:endParaRPr lang="fr-FR" dirty="0" smtClean="0"/>
          </a:p>
          <a:p>
            <a:endParaRPr lang="fr-FR" dirty="0" smtClean="0"/>
          </a:p>
          <a:p>
            <a:r>
              <a:rPr lang="fr-FR" dirty="0" smtClean="0"/>
              <a:t>       </a:t>
            </a:r>
          </a:p>
          <a:p>
            <a:r>
              <a:rPr lang="fr-FR" dirty="0" smtClean="0"/>
              <a:t> </a:t>
            </a:r>
            <a:r>
              <a:rPr lang="fr-FR" dirty="0" smtClean="0"/>
              <a:t>      </a:t>
            </a:r>
            <a:r>
              <a:rPr lang="fr-FR" b="1" dirty="0" smtClean="0"/>
              <a:t>Formule </a:t>
            </a:r>
            <a:r>
              <a:rPr lang="fr-FR" b="1" dirty="0" smtClean="0"/>
              <a:t>de </a:t>
            </a:r>
            <a:r>
              <a:rPr lang="fr-FR" b="1" dirty="0" smtClean="0"/>
              <a:t>MOYAL :</a:t>
            </a:r>
          </a:p>
          <a:p>
            <a:endParaRPr lang="fr-FR" dirty="0" smtClean="0"/>
          </a:p>
          <a:p>
            <a:endParaRPr lang="fr-FR" dirty="0" smtClean="0"/>
          </a:p>
          <a:p>
            <a:endParaRPr lang="fr-FR" dirty="0" smtClean="0"/>
          </a:p>
          <a:p>
            <a:endParaRPr lang="fr-FR" dirty="0" smtClean="0"/>
          </a:p>
          <a:p>
            <a:r>
              <a:rPr lang="fr-FR" b="1" dirty="0" smtClean="0"/>
              <a:t> </a:t>
            </a:r>
            <a:r>
              <a:rPr lang="fr-FR" b="1" dirty="0" smtClean="0"/>
              <a:t>       Non linéarité :  </a:t>
            </a:r>
          </a:p>
          <a:p>
            <a:endParaRPr lang="fr-FR" dirty="0"/>
          </a:p>
        </p:txBody>
      </p:sp>
      <p:pic>
        <p:nvPicPr>
          <p:cNvPr id="4" name="Picture 4"/>
          <p:cNvPicPr>
            <a:picLocks noChangeAspect="1" noChangeArrowheads="1"/>
          </p:cNvPicPr>
          <p:nvPr/>
        </p:nvPicPr>
        <p:blipFill>
          <a:blip r:embed="rId2"/>
          <a:srcRect/>
          <a:stretch>
            <a:fillRect/>
          </a:stretch>
        </p:blipFill>
        <p:spPr bwMode="auto">
          <a:xfrm>
            <a:off x="142844" y="357166"/>
            <a:ext cx="247650" cy="209550"/>
          </a:xfrm>
          <a:prstGeom prst="rect">
            <a:avLst/>
          </a:prstGeom>
          <a:noFill/>
          <a:ln w="9525">
            <a:noFill/>
            <a:miter lim="800000"/>
            <a:headEnd/>
            <a:tailEnd/>
          </a:ln>
          <a:effectLst/>
        </p:spPr>
      </p:pic>
      <p:pic>
        <p:nvPicPr>
          <p:cNvPr id="84994" name="Picture 2"/>
          <p:cNvPicPr>
            <a:picLocks noChangeAspect="1" noChangeArrowheads="1"/>
          </p:cNvPicPr>
          <p:nvPr/>
        </p:nvPicPr>
        <p:blipFill>
          <a:blip r:embed="rId3"/>
          <a:srcRect/>
          <a:stretch>
            <a:fillRect/>
          </a:stretch>
        </p:blipFill>
        <p:spPr bwMode="auto">
          <a:xfrm>
            <a:off x="2552700" y="1285860"/>
            <a:ext cx="6591300" cy="552450"/>
          </a:xfrm>
          <a:prstGeom prst="rect">
            <a:avLst/>
          </a:prstGeom>
          <a:noFill/>
          <a:ln w="9525">
            <a:noFill/>
            <a:miter lim="800000"/>
            <a:headEnd/>
            <a:tailEnd/>
          </a:ln>
          <a:effectLst/>
        </p:spPr>
      </p:pic>
      <p:pic>
        <p:nvPicPr>
          <p:cNvPr id="84995" name="Picture 3"/>
          <p:cNvPicPr>
            <a:picLocks noChangeAspect="1" noChangeArrowheads="1"/>
          </p:cNvPicPr>
          <p:nvPr/>
        </p:nvPicPr>
        <p:blipFill>
          <a:blip r:embed="rId4"/>
          <a:srcRect/>
          <a:stretch>
            <a:fillRect/>
          </a:stretch>
        </p:blipFill>
        <p:spPr bwMode="auto">
          <a:xfrm>
            <a:off x="2500298" y="2428868"/>
            <a:ext cx="6477000" cy="561975"/>
          </a:xfrm>
          <a:prstGeom prst="rect">
            <a:avLst/>
          </a:prstGeom>
          <a:noFill/>
          <a:ln w="9525">
            <a:noFill/>
            <a:miter lim="800000"/>
            <a:headEnd/>
            <a:tailEnd/>
          </a:ln>
          <a:effectLst/>
        </p:spPr>
      </p:pic>
      <p:pic>
        <p:nvPicPr>
          <p:cNvPr id="7" name="Picture 4"/>
          <p:cNvPicPr>
            <a:picLocks noChangeAspect="1" noChangeArrowheads="1"/>
          </p:cNvPicPr>
          <p:nvPr/>
        </p:nvPicPr>
        <p:blipFill>
          <a:blip r:embed="rId2"/>
          <a:srcRect/>
          <a:stretch>
            <a:fillRect/>
          </a:stretch>
        </p:blipFill>
        <p:spPr bwMode="auto">
          <a:xfrm>
            <a:off x="214282" y="3143248"/>
            <a:ext cx="247650" cy="209550"/>
          </a:xfrm>
          <a:prstGeom prst="rect">
            <a:avLst/>
          </a:prstGeom>
          <a:noFill/>
          <a:ln w="9525">
            <a:noFill/>
            <a:miter lim="800000"/>
            <a:headEnd/>
            <a:tailEnd/>
          </a:ln>
          <a:effectLst/>
        </p:spPr>
      </p:pic>
      <p:pic>
        <p:nvPicPr>
          <p:cNvPr id="84996" name="Picture 4"/>
          <p:cNvPicPr>
            <a:picLocks noChangeAspect="1" noChangeArrowheads="1"/>
          </p:cNvPicPr>
          <p:nvPr/>
        </p:nvPicPr>
        <p:blipFill>
          <a:blip r:embed="rId5"/>
          <a:srcRect/>
          <a:stretch>
            <a:fillRect/>
          </a:stretch>
        </p:blipFill>
        <p:spPr bwMode="auto">
          <a:xfrm>
            <a:off x="2643174" y="3143248"/>
            <a:ext cx="5295900" cy="1190625"/>
          </a:xfrm>
          <a:prstGeom prst="rect">
            <a:avLst/>
          </a:prstGeom>
          <a:noFill/>
          <a:ln w="9525">
            <a:noFill/>
            <a:miter lim="800000"/>
            <a:headEnd/>
            <a:tailEnd/>
          </a:ln>
          <a:effectLst/>
        </p:spPr>
      </p:pic>
      <p:pic>
        <p:nvPicPr>
          <p:cNvPr id="9" name="Picture 4"/>
          <p:cNvPicPr>
            <a:picLocks noChangeAspect="1" noChangeArrowheads="1"/>
          </p:cNvPicPr>
          <p:nvPr/>
        </p:nvPicPr>
        <p:blipFill>
          <a:blip r:embed="rId2"/>
          <a:srcRect/>
          <a:stretch>
            <a:fillRect/>
          </a:stretch>
        </p:blipFill>
        <p:spPr bwMode="auto">
          <a:xfrm>
            <a:off x="214282" y="4500570"/>
            <a:ext cx="247650" cy="209550"/>
          </a:xfrm>
          <a:prstGeom prst="rect">
            <a:avLst/>
          </a:prstGeom>
          <a:noFill/>
          <a:ln w="9525">
            <a:noFill/>
            <a:miter lim="800000"/>
            <a:headEnd/>
            <a:tailEnd/>
          </a:ln>
          <a:effectLst/>
        </p:spPr>
      </p:pic>
      <p:pic>
        <p:nvPicPr>
          <p:cNvPr id="84997" name="Picture 5"/>
          <p:cNvPicPr>
            <a:picLocks noChangeAspect="1" noChangeArrowheads="1"/>
          </p:cNvPicPr>
          <p:nvPr/>
        </p:nvPicPr>
        <p:blipFill>
          <a:blip r:embed="rId6"/>
          <a:srcRect/>
          <a:stretch>
            <a:fillRect/>
          </a:stretch>
        </p:blipFill>
        <p:spPr bwMode="auto">
          <a:xfrm>
            <a:off x="1857356" y="4714884"/>
            <a:ext cx="6953250" cy="1152525"/>
          </a:xfrm>
          <a:prstGeom prst="rect">
            <a:avLst/>
          </a:prstGeom>
          <a:noFill/>
          <a:ln w="9525">
            <a:noFill/>
            <a:miter lim="800000"/>
            <a:headEnd/>
            <a:tailEnd/>
          </a:ln>
          <a:effectLst/>
        </p:spPr>
      </p:pic>
      <p:pic>
        <p:nvPicPr>
          <p:cNvPr id="85005" name="Picture 13"/>
          <p:cNvPicPr>
            <a:picLocks noChangeAspect="1" noChangeArrowheads="1"/>
          </p:cNvPicPr>
          <p:nvPr/>
        </p:nvPicPr>
        <p:blipFill>
          <a:blip r:embed="rId7"/>
          <a:srcRect/>
          <a:stretch>
            <a:fillRect/>
          </a:stretch>
        </p:blipFill>
        <p:spPr bwMode="auto">
          <a:xfrm>
            <a:off x="7572396" y="5715016"/>
            <a:ext cx="1143000" cy="857250"/>
          </a:xfrm>
          <a:prstGeom prst="rect">
            <a:avLst/>
          </a:prstGeom>
          <a:noFill/>
          <a:ln w="9525">
            <a:noFill/>
            <a:miter lim="800000"/>
            <a:headEnd/>
            <a:tailEnd/>
          </a:ln>
          <a:effectLst/>
        </p:spPr>
      </p:pic>
      <p:sp>
        <p:nvSpPr>
          <p:cNvPr id="19" name="Espace réservé du numéro de diapositive 1"/>
          <p:cNvSpPr>
            <a:spLocks noGrp="1"/>
          </p:cNvSpPr>
          <p:nvPr>
            <p:ph type="sldNum" sz="quarter" idx="12"/>
          </p:nvPr>
        </p:nvSpPr>
        <p:spPr>
          <a:xfrm>
            <a:off x="8534400" y="6336792"/>
            <a:ext cx="609600" cy="521208"/>
          </a:xfrm>
        </p:spPr>
        <p:style>
          <a:lnRef idx="1">
            <a:schemeClr val="accent2"/>
          </a:lnRef>
          <a:fillRef idx="3">
            <a:schemeClr val="accent2"/>
          </a:fillRef>
          <a:effectRef idx="2">
            <a:schemeClr val="accent2"/>
          </a:effectRef>
          <a:fontRef idx="minor">
            <a:schemeClr val="lt1"/>
          </a:fontRef>
        </p:style>
        <p:txBody>
          <a:bodyPr/>
          <a:lstStyle/>
          <a:p>
            <a:r>
              <a:rPr lang="fr-FR" dirty="0" smtClean="0">
                <a:solidFill>
                  <a:schemeClr val="bg1"/>
                </a:solidFill>
              </a:rPr>
              <a:t>16</a:t>
            </a:r>
            <a:endParaRPr lang="fr-FR"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C:\Users\Coucou\Documents\Websites\Powerpoint Templates\New\Sources\5.jpg"/>
          <p:cNvPicPr>
            <a:picLocks noChangeAspect="1" noChangeArrowheads="1"/>
          </p:cNvPicPr>
          <p:nvPr/>
        </p:nvPicPr>
        <p:blipFill>
          <a:blip r:embed="rId2"/>
          <a:srcRect/>
          <a:stretch>
            <a:fillRect/>
          </a:stretch>
        </p:blipFill>
        <p:spPr bwMode="auto">
          <a:xfrm>
            <a:off x="-12700" y="0"/>
            <a:ext cx="9156700" cy="6867525"/>
          </a:xfrm>
          <a:prstGeom prst="rect">
            <a:avLst/>
          </a:prstGeom>
          <a:noFill/>
          <a:ln w="9525">
            <a:solidFill>
              <a:srgbClr val="FF66FF"/>
            </a:solidFill>
            <a:miter lim="800000"/>
            <a:headEnd/>
            <a:tailEnd/>
          </a:ln>
        </p:spPr>
      </p:pic>
      <p:sp>
        <p:nvSpPr>
          <p:cNvPr id="5" name="Rectangle 4"/>
          <p:cNvSpPr/>
          <p:nvPr/>
        </p:nvSpPr>
        <p:spPr>
          <a:xfrm>
            <a:off x="714348" y="2786058"/>
            <a:ext cx="7809510" cy="1323439"/>
          </a:xfrm>
          <a:prstGeom prst="rect">
            <a:avLst/>
          </a:prstGeom>
          <a:solidFill>
            <a:srgbClr val="FF66FF"/>
          </a:solidFill>
          <a:ln>
            <a:solidFill>
              <a:srgbClr val="FF66FF"/>
            </a:solidFill>
          </a:ln>
          <a:effectLst/>
          <a:scene3d>
            <a:camera prst="orthographicFront">
              <a:rot lat="0" lon="0" rev="0"/>
            </a:camera>
            <a:lightRig rig="chilly" dir="t">
              <a:rot lat="0" lon="0" rev="18480000"/>
            </a:lightRig>
          </a:scene3d>
          <a:sp3d prstMaterial="clear">
            <a:bevelT h="63500"/>
          </a:sp3d>
        </p:spPr>
        <p:style>
          <a:lnRef idx="1">
            <a:schemeClr val="accent1"/>
          </a:lnRef>
          <a:fillRef idx="3">
            <a:schemeClr val="accent1"/>
          </a:fillRef>
          <a:effectRef idx="2">
            <a:schemeClr val="accent1"/>
          </a:effectRef>
          <a:fontRef idx="minor">
            <a:schemeClr val="lt1"/>
          </a:fontRef>
        </p:style>
        <p:txBody>
          <a:bodyPr wrap="none" lIns="91440" tIns="45720" rIns="91440" bIns="45720">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3200" b="1" i="0" u="none" strike="noStrike" cap="none" spc="0" normalizeH="0" baseline="0" dirty="0" smtClean="0">
                <a:ln w="17780" cmpd="sng">
                  <a:solidFill>
                    <a:schemeClr val="bg1"/>
                  </a:solidFill>
                  <a:prstDash val="solid"/>
                  <a:miter lim="800000"/>
                </a:ln>
                <a:solidFill>
                  <a:schemeClr val="bg1"/>
                </a:solidFill>
                <a:effectLst>
                  <a:glow rad="228600">
                    <a:schemeClr val="accent2">
                      <a:satMod val="175000"/>
                      <a:alpha val="40000"/>
                    </a:schemeClr>
                  </a:glow>
                  <a:outerShdw blurRad="50800" algn="tl" rotWithShape="0">
                    <a:srgbClr val="000000"/>
                  </a:outerShdw>
                </a:effectLst>
                <a:latin typeface="Times New Roman" pitchFamily="18" charset="0"/>
                <a:ea typeface="Times New Roman" pitchFamily="18" charset="0"/>
                <a:cs typeface="Times New Roman" pitchFamily="18" charset="0"/>
              </a:rPr>
              <a:t>L’analyse</a:t>
            </a:r>
            <a:r>
              <a:rPr kumimoji="0" lang="fr-FR" sz="2400" b="1" i="0" u="none" strike="noStrike" cap="none" spc="0" normalizeH="0" baseline="0" dirty="0" smtClean="0">
                <a:ln w="17780" cmpd="sng">
                  <a:solidFill>
                    <a:schemeClr val="bg1"/>
                  </a:solidFill>
                  <a:prstDash val="solid"/>
                  <a:miter lim="800000"/>
                </a:ln>
                <a:solidFill>
                  <a:schemeClr val="bg1"/>
                </a:solidFill>
                <a:effectLst>
                  <a:glow rad="228600">
                    <a:schemeClr val="accent2">
                      <a:satMod val="175000"/>
                      <a:alpha val="40000"/>
                    </a:schemeClr>
                  </a:glow>
                  <a:outerShdw blurRad="50800" algn="tl" rotWithShape="0">
                    <a:srgbClr val="000000"/>
                  </a:outerShdw>
                </a:effectLst>
                <a:latin typeface="Times New Roman" pitchFamily="18" charset="0"/>
                <a:ea typeface="Times New Roman" pitchFamily="18" charset="0"/>
                <a:cs typeface="Times New Roman" pitchFamily="18" charset="0"/>
              </a:rPr>
              <a:t> de Fourier, Temps-fréquence, Temps-échelle: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spc="0" normalizeH="0" baseline="0" dirty="0" smtClean="0">
                <a:ln w="17780" cmpd="sng">
                  <a:solidFill>
                    <a:schemeClr val="bg1"/>
                  </a:solidFill>
                  <a:prstDash val="solid"/>
                  <a:miter lim="800000"/>
                </a:ln>
                <a:solidFill>
                  <a:schemeClr val="bg1"/>
                </a:solidFill>
                <a:effectLst>
                  <a:glow rad="228600">
                    <a:schemeClr val="accent2">
                      <a:satMod val="175000"/>
                      <a:alpha val="40000"/>
                    </a:schemeClr>
                  </a:glow>
                  <a:outerShdw blurRad="50800" algn="tl" rotWithShape="0">
                    <a:srgbClr val="000000"/>
                  </a:outerShdw>
                </a:effectLst>
                <a:latin typeface="Times New Roman" pitchFamily="18" charset="0"/>
                <a:ea typeface="Times New Roman" pitchFamily="18" charset="0"/>
                <a:cs typeface="Times New Roman" pitchFamily="18" charset="0"/>
              </a:rPr>
              <a:t> étude et réalisation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spc="0" normalizeH="0" baseline="0" dirty="0" smtClean="0">
                <a:ln w="17780" cmpd="sng">
                  <a:solidFill>
                    <a:schemeClr val="bg1"/>
                  </a:solidFill>
                  <a:prstDash val="solid"/>
                  <a:miter lim="800000"/>
                </a:ln>
                <a:solidFill>
                  <a:schemeClr val="bg1"/>
                </a:solidFill>
                <a:effectLst>
                  <a:glow rad="228600">
                    <a:schemeClr val="accent2">
                      <a:satMod val="175000"/>
                      <a:alpha val="40000"/>
                    </a:schemeClr>
                  </a:glow>
                  <a:outerShdw blurRad="50800" algn="tl" rotWithShape="0">
                    <a:srgbClr val="000000"/>
                  </a:outerShdw>
                </a:effectLst>
                <a:latin typeface="Times New Roman" pitchFamily="18" charset="0"/>
                <a:ea typeface="Times New Roman" pitchFamily="18" charset="0"/>
                <a:cs typeface="Times New Roman" pitchFamily="18" charset="0"/>
              </a:rPr>
              <a:t>d’une interface didactique sous Matlab</a:t>
            </a:r>
            <a:endParaRPr lang="fr-FR" sz="2400" b="1" cap="none" spc="0" dirty="0">
              <a:ln w="17780" cmpd="sng">
                <a:solidFill>
                  <a:schemeClr val="bg1"/>
                </a:solidFill>
                <a:prstDash val="solid"/>
                <a:miter lim="800000"/>
              </a:ln>
              <a:solidFill>
                <a:schemeClr val="bg1"/>
              </a:solidFill>
              <a:effectLst>
                <a:glow rad="228600">
                  <a:schemeClr val="accent2">
                    <a:satMod val="175000"/>
                    <a:alpha val="40000"/>
                  </a:schemeClr>
                </a:glow>
                <a:outerShdw blurRad="50800" algn="tl" rotWithShape="0">
                  <a:srgbClr val="000000"/>
                </a:outerShdw>
              </a:effectLst>
            </a:endParaRPr>
          </a:p>
        </p:txBody>
      </p:sp>
      <p:sp>
        <p:nvSpPr>
          <p:cNvPr id="6" name="Rectangle 1"/>
          <p:cNvSpPr>
            <a:spLocks noChangeArrowheads="1"/>
          </p:cNvSpPr>
          <p:nvPr/>
        </p:nvSpPr>
        <p:spPr bwMode="auto">
          <a:xfrm>
            <a:off x="0" y="214290"/>
            <a:ext cx="9144000" cy="10464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République Algérienne Démocratique et Populaire</a:t>
            </a: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Ministère de l’Enseignement Supérieur et de la Recherche Scientifique</a:t>
            </a: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Université Djilali Bounaama Khemis Miliana</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Image 6" descr="logo"/>
          <p:cNvPicPr/>
          <p:nvPr/>
        </p:nvPicPr>
        <p:blipFill>
          <a:blip r:embed="rId3"/>
          <a:srcRect/>
          <a:stretch>
            <a:fillRect/>
          </a:stretch>
        </p:blipFill>
        <p:spPr bwMode="auto">
          <a:xfrm>
            <a:off x="4000496" y="1214422"/>
            <a:ext cx="1214446" cy="1000132"/>
          </a:xfrm>
          <a:prstGeom prst="rect">
            <a:avLst/>
          </a:prstGeom>
          <a:noFill/>
          <a:ln w="9525">
            <a:noFill/>
            <a:miter lim="800000"/>
            <a:headEnd/>
            <a:tailEnd/>
          </a:ln>
        </p:spPr>
      </p:pic>
      <p:pic>
        <p:nvPicPr>
          <p:cNvPr id="12" name="Picture 12" descr="Gif drapeau algerie 232671"/>
          <p:cNvPicPr>
            <a:picLocks noChangeAspect="1" noChangeArrowheads="1" noCrop="1"/>
          </p:cNvPicPr>
          <p:nvPr/>
        </p:nvPicPr>
        <p:blipFill>
          <a:blip r:embed="rId4"/>
          <a:srcRect/>
          <a:stretch>
            <a:fillRect/>
          </a:stretch>
        </p:blipFill>
        <p:spPr bwMode="auto">
          <a:xfrm>
            <a:off x="1357290" y="1285860"/>
            <a:ext cx="1357322" cy="1357322"/>
          </a:xfrm>
          <a:prstGeom prst="rect">
            <a:avLst/>
          </a:prstGeom>
          <a:noFill/>
          <a:ln w="9525">
            <a:noFill/>
            <a:miter lim="800000"/>
            <a:headEnd/>
            <a:tailEnd/>
          </a:ln>
        </p:spPr>
      </p:pic>
      <p:pic>
        <p:nvPicPr>
          <p:cNvPr id="13" name="Picture 12" descr="Gif drapeau algerie 232671"/>
          <p:cNvPicPr>
            <a:picLocks noChangeAspect="1" noChangeArrowheads="1" noCrop="1"/>
          </p:cNvPicPr>
          <p:nvPr/>
        </p:nvPicPr>
        <p:blipFill>
          <a:blip r:embed="rId4"/>
          <a:srcRect/>
          <a:stretch>
            <a:fillRect/>
          </a:stretch>
        </p:blipFill>
        <p:spPr bwMode="auto">
          <a:xfrm>
            <a:off x="6572264" y="1285860"/>
            <a:ext cx="1512888" cy="1214446"/>
          </a:xfrm>
          <a:prstGeom prst="rect">
            <a:avLst/>
          </a:prstGeom>
          <a:noFill/>
          <a:ln w="9525">
            <a:noFill/>
            <a:miter lim="800000"/>
            <a:headEnd/>
            <a:tailEnd/>
          </a:ln>
        </p:spPr>
      </p:pic>
      <p:sp>
        <p:nvSpPr>
          <p:cNvPr id="15" name="Rectangle à coins arrondis 14"/>
          <p:cNvSpPr/>
          <p:nvPr/>
        </p:nvSpPr>
        <p:spPr>
          <a:xfrm>
            <a:off x="0" y="5357826"/>
            <a:ext cx="3286116" cy="1143008"/>
          </a:xfrm>
          <a:prstGeom prst="roundRect">
            <a:avLst>
              <a:gd name="adj" fmla="val 8406"/>
            </a:avLst>
          </a:prstGeom>
          <a:solidFill>
            <a:schemeClr val="accent2">
              <a:lumMod val="75000"/>
            </a:schemeClr>
          </a:solidFill>
          <a:ln/>
        </p:spPr>
        <p:style>
          <a:lnRef idx="3">
            <a:schemeClr val="lt1"/>
          </a:lnRef>
          <a:fillRef idx="1">
            <a:schemeClr val="accent1"/>
          </a:fillRef>
          <a:effectRef idx="1">
            <a:schemeClr val="accent1"/>
          </a:effectRef>
          <a:fontRef idx="minor">
            <a:schemeClr val="lt1"/>
          </a:fontRef>
        </p:style>
        <p:txBody>
          <a:bodyPr tIns="0" bIns="0"/>
          <a:lstStyle/>
          <a:p>
            <a:pPr algn="ctr" fontAlgn="auto">
              <a:spcBef>
                <a:spcPts val="0"/>
              </a:spcBef>
              <a:spcAft>
                <a:spcPts val="0"/>
              </a:spcAft>
              <a:defRPr/>
            </a:pPr>
            <a:r>
              <a:rPr lang="fr-FR" sz="2800" b="1" dirty="0" smtClean="0"/>
              <a:t>Réalisé par :</a:t>
            </a:r>
          </a:p>
          <a:p>
            <a:pPr fontAlgn="auto">
              <a:spcBef>
                <a:spcPts val="0"/>
              </a:spcBef>
              <a:spcAft>
                <a:spcPts val="0"/>
              </a:spcAft>
              <a:defRPr/>
            </a:pPr>
            <a:r>
              <a:rPr lang="fr-FR" b="1" dirty="0" smtClean="0"/>
              <a:t>Mr.Mersaoui Abderrezzaq</a:t>
            </a:r>
          </a:p>
          <a:p>
            <a:pPr fontAlgn="auto">
              <a:spcBef>
                <a:spcPts val="0"/>
              </a:spcBef>
              <a:spcAft>
                <a:spcPts val="0"/>
              </a:spcAft>
              <a:defRPr/>
            </a:pPr>
            <a:r>
              <a:rPr lang="fr-FR" b="1" dirty="0" smtClean="0"/>
              <a:t>Mlle. Sellami Samiha</a:t>
            </a:r>
            <a:endParaRPr lang="fr-FR" b="1" i="1" dirty="0" smtClean="0">
              <a:solidFill>
                <a:schemeClr val="bg1"/>
              </a:solidFill>
            </a:endParaRPr>
          </a:p>
        </p:txBody>
      </p:sp>
      <p:sp>
        <p:nvSpPr>
          <p:cNvPr id="16" name="Rectangle à coins arrondis 15"/>
          <p:cNvSpPr/>
          <p:nvPr/>
        </p:nvSpPr>
        <p:spPr>
          <a:xfrm>
            <a:off x="6143636" y="5357826"/>
            <a:ext cx="3000364" cy="1071570"/>
          </a:xfrm>
          <a:prstGeom prst="roundRect">
            <a:avLst>
              <a:gd name="adj" fmla="val 8406"/>
            </a:avLst>
          </a:prstGeom>
          <a:solidFill>
            <a:schemeClr val="accent2">
              <a:lumMod val="75000"/>
            </a:schemeClr>
          </a:solidFill>
          <a:ln/>
        </p:spPr>
        <p:style>
          <a:lnRef idx="3">
            <a:schemeClr val="lt1"/>
          </a:lnRef>
          <a:fillRef idx="1">
            <a:schemeClr val="accent1"/>
          </a:fillRef>
          <a:effectRef idx="1">
            <a:schemeClr val="accent1"/>
          </a:effectRef>
          <a:fontRef idx="minor">
            <a:schemeClr val="lt1"/>
          </a:fontRef>
        </p:style>
        <p:txBody>
          <a:bodyPr tIns="0" bIns="0"/>
          <a:lstStyle/>
          <a:p>
            <a:pPr algn="ctr" fontAlgn="auto">
              <a:spcBef>
                <a:spcPts val="0"/>
              </a:spcBef>
              <a:spcAft>
                <a:spcPts val="0"/>
              </a:spcAft>
              <a:defRPr/>
            </a:pPr>
            <a:r>
              <a:rPr lang="fr-FR" sz="2800" b="1" dirty="0" smtClean="0"/>
              <a:t>Encadré par</a:t>
            </a:r>
            <a:r>
              <a:rPr lang="fr-FR" sz="2800" dirty="0" smtClean="0"/>
              <a:t> </a:t>
            </a:r>
            <a:r>
              <a:rPr lang="fr-FR" sz="2800" b="1" dirty="0" smtClean="0"/>
              <a:t>: </a:t>
            </a:r>
            <a:endParaRPr lang="fr-FR" sz="2800" b="1" i="1" dirty="0" smtClean="0">
              <a:solidFill>
                <a:schemeClr val="bg1"/>
              </a:solidFill>
            </a:endParaRPr>
          </a:p>
          <a:p>
            <a:pPr fontAlgn="auto">
              <a:spcBef>
                <a:spcPts val="0"/>
              </a:spcBef>
              <a:spcAft>
                <a:spcPts val="0"/>
              </a:spcAft>
              <a:defRPr/>
            </a:pPr>
            <a:r>
              <a:rPr lang="fr-FR" b="1" dirty="0" smtClean="0"/>
              <a:t>Mr. Benrebaya Mohamed</a:t>
            </a:r>
            <a:endParaRPr lang="fr-FR" b="1" i="1" dirty="0" smtClean="0">
              <a:solidFill>
                <a:schemeClr val="bg1"/>
              </a:solidFill>
            </a:endParaRPr>
          </a:p>
        </p:txBody>
      </p:sp>
      <p:pic>
        <p:nvPicPr>
          <p:cNvPr id="17" name="Picture 11" descr="C:\Users\Boussaha\Desktop\537253_116634088531897_1395104099_n.jpg"/>
          <p:cNvPicPr>
            <a:picLocks noChangeAspect="1" noChangeArrowheads="1"/>
          </p:cNvPicPr>
          <p:nvPr/>
        </p:nvPicPr>
        <p:blipFill>
          <a:blip r:embed="rId5" cstate="print"/>
          <a:srcRect/>
          <a:stretch>
            <a:fillRect/>
          </a:stretch>
        </p:blipFill>
        <p:spPr bwMode="auto">
          <a:xfrm>
            <a:off x="3571868" y="5357826"/>
            <a:ext cx="2286016" cy="1143008"/>
          </a:xfrm>
          <a:prstGeom prst="rect">
            <a:avLst/>
          </a:prstGeom>
          <a:noFill/>
          <a:ln w="9525">
            <a:noFill/>
            <a:miter lim="800000"/>
            <a:headEnd/>
            <a:tailEnd/>
          </a:ln>
        </p:spPr>
      </p:pic>
      <p:pic>
        <p:nvPicPr>
          <p:cNvPr id="56324" name="Picture 4"/>
          <p:cNvPicPr>
            <a:picLocks noChangeAspect="1" noChangeArrowheads="1"/>
          </p:cNvPicPr>
          <p:nvPr/>
        </p:nvPicPr>
        <p:blipFill>
          <a:blip r:embed="rId6"/>
          <a:srcRect/>
          <a:stretch>
            <a:fillRect/>
          </a:stretch>
        </p:blipFill>
        <p:spPr bwMode="auto">
          <a:xfrm>
            <a:off x="1333500" y="6553200"/>
            <a:ext cx="7810500" cy="304800"/>
          </a:xfrm>
          <a:prstGeom prst="rect">
            <a:avLst/>
          </a:prstGeom>
          <a:noFill/>
          <a:ln w="9525">
            <a:noFill/>
            <a:miter lim="800000"/>
            <a:headEnd/>
            <a:tailEnd/>
          </a:ln>
          <a:effectLst/>
        </p:spPr>
      </p:pic>
      <p:pic>
        <p:nvPicPr>
          <p:cNvPr id="56327" name="Picture 7"/>
          <p:cNvPicPr>
            <a:picLocks noChangeAspect="1" noChangeArrowheads="1"/>
          </p:cNvPicPr>
          <p:nvPr/>
        </p:nvPicPr>
        <p:blipFill>
          <a:blip r:embed="rId6"/>
          <a:srcRect/>
          <a:stretch>
            <a:fillRect/>
          </a:stretch>
        </p:blipFill>
        <p:spPr bwMode="auto">
          <a:xfrm>
            <a:off x="0" y="6553200"/>
            <a:ext cx="7810500" cy="304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20</a:t>
            </a:fld>
            <a:endParaRPr lang="fr-FR"/>
          </a:p>
        </p:txBody>
      </p:sp>
      <p:sp>
        <p:nvSpPr>
          <p:cNvPr id="86017" name="Rectangle 1"/>
          <p:cNvSpPr>
            <a:spLocks noChangeArrowheads="1"/>
          </p:cNvSpPr>
          <p:nvPr/>
        </p:nvSpPr>
        <p:spPr bwMode="auto">
          <a:xfrm>
            <a:off x="0" y="0"/>
            <a:ext cx="9144000" cy="71711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Low"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lvl="0" indent="449263" algn="justLow" fontAlgn="base">
              <a:spcBef>
                <a:spcPct val="0"/>
              </a:spcBef>
              <a:spcAft>
                <a:spcPct val="0"/>
              </a:spcAft>
            </a:pPr>
            <a:endParaRPr lang="fr-FR" sz="2000" dirty="0" smtClean="0">
              <a:latin typeface="Times New Roman" pitchFamily="18" charset="0"/>
              <a:ea typeface="Calibri" pitchFamily="34" charset="0"/>
              <a:cs typeface="Times New Roman" pitchFamily="18" charset="0"/>
            </a:endParaRPr>
          </a:p>
          <a:p>
            <a:pPr marL="0" marR="0" lvl="0" indent="449263" algn="justLow"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 1946, Gabor a propos</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une repr</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sentation bidimensionnelle temps-fr</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quence, obtenue par une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composition du signal </a:t>
            </a:r>
            <a:r>
              <a:rPr kumimoji="0" lang="fr-FR" sz="20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x(t)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sur un ensemble de fonctions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mentaires qui occupent la même surface minimale dans le plan temps-fr</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quence. Il a propos</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une surface qui minimise 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galit</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Heisenberg-Gabor, et, par cons</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quent, les fonctions </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mentaires sont donn</a:t>
            </a:r>
            <a:r>
              <a:rPr kumimoji="0" lang="fr-FR" sz="20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par la fonction de Gauss :</a:t>
            </a:r>
          </a:p>
          <a:p>
            <a:pPr marL="0" marR="0" lvl="0" indent="449263" algn="justLow" defTabSz="914400" rtl="0" eaLnBrk="1" fontAlgn="base" latinLnBrk="0" hangingPunct="1">
              <a:lnSpc>
                <a:spcPct val="100000"/>
              </a:lnSpc>
              <a:spcBef>
                <a:spcPct val="0"/>
              </a:spcBef>
              <a:spcAft>
                <a:spcPct val="0"/>
              </a:spcAft>
              <a:buClrTx/>
              <a:buSzTx/>
              <a:buFontTx/>
              <a:buNone/>
              <a:tabLst/>
            </a:pPr>
            <a:endParaRPr lang="fr-FR" sz="2000" dirty="0" smtClean="0">
              <a:latin typeface="Times New Roman" pitchFamily="18" charset="0"/>
              <a:ea typeface="Calibri" pitchFamily="34" charset="0"/>
              <a:cs typeface="Times New Roman" pitchFamily="18" charset="0"/>
            </a:endParaRPr>
          </a:p>
          <a:p>
            <a:pPr marL="0" marR="0" lvl="0" indent="449263" algn="justLow"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449263" algn="justLow" defTabSz="914400" rtl="0" eaLnBrk="1" fontAlgn="base" latinLnBrk="0" hangingPunct="1">
              <a:lnSpc>
                <a:spcPct val="100000"/>
              </a:lnSpc>
              <a:spcBef>
                <a:spcPct val="0"/>
              </a:spcBef>
              <a:spcAft>
                <a:spcPct val="0"/>
              </a:spcAft>
              <a:buClrTx/>
              <a:buSzTx/>
              <a:buFontTx/>
              <a:buNone/>
              <a:tabLst/>
            </a:pPr>
            <a:endParaRPr lang="fr-FR" sz="2000" dirty="0" smtClean="0">
              <a:latin typeface="Times New Roman" pitchFamily="18" charset="0"/>
              <a:ea typeface="Calibri" pitchFamily="34" charset="0"/>
              <a:cs typeface="Times New Roman" pitchFamily="18" charset="0"/>
            </a:endParaRPr>
          </a:p>
          <a:p>
            <a:pPr marL="0" marR="0" lvl="0" indent="449263" algn="justLow"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449263" algn="justLow" defTabSz="914400" rtl="0" eaLnBrk="1" fontAlgn="base" latinLnBrk="0" hangingPunct="1">
              <a:lnSpc>
                <a:spcPct val="100000"/>
              </a:lnSpc>
              <a:spcBef>
                <a:spcPct val="0"/>
              </a:spcBef>
              <a:spcAft>
                <a:spcPct val="0"/>
              </a:spcAft>
              <a:buClrTx/>
              <a:buSzTx/>
              <a:buFontTx/>
              <a:buNone/>
              <a:tabLst/>
            </a:pPr>
            <a:endParaRPr lang="fr-FR" sz="2000" dirty="0" smtClean="0">
              <a:latin typeface="Times New Roman" pitchFamily="18" charset="0"/>
              <a:ea typeface="Calibri" pitchFamily="34" charset="0"/>
              <a:cs typeface="Times New Roman" pitchFamily="18" charset="0"/>
            </a:endParaRPr>
          </a:p>
          <a:p>
            <a:pPr indent="449263" algn="justLow" fontAlgn="base">
              <a:spcBef>
                <a:spcPct val="0"/>
              </a:spcBef>
              <a:spcAft>
                <a:spcPct val="0"/>
              </a:spcAft>
            </a:pPr>
            <a:r>
              <a:rPr lang="fr-FR" sz="2000" dirty="0" smtClean="0"/>
              <a:t>Dans ce cas, le principe d’incertitude s’écrit </a:t>
            </a:r>
            <a:r>
              <a:rPr lang="fr-FR" sz="2000" dirty="0" smtClean="0"/>
              <a:t>:</a:t>
            </a:r>
          </a:p>
          <a:p>
            <a:pPr indent="449263" algn="justLow" fontAlgn="base">
              <a:spcBef>
                <a:spcPct val="0"/>
              </a:spcBef>
              <a:spcAft>
                <a:spcPct val="0"/>
              </a:spcAft>
            </a:pPr>
            <a:endParaRPr lang="fr-FR" sz="2000" dirty="0" smtClean="0"/>
          </a:p>
          <a:p>
            <a:pPr indent="449263" algn="justLow" fontAlgn="base">
              <a:spcBef>
                <a:spcPct val="0"/>
              </a:spcBef>
              <a:spcAft>
                <a:spcPct val="0"/>
              </a:spcAft>
            </a:pPr>
            <a:endParaRPr lang="fr-FR" sz="2000" dirty="0" smtClean="0"/>
          </a:p>
          <a:p>
            <a:pPr indent="449263" algn="justLow" fontAlgn="base">
              <a:spcBef>
                <a:spcPct val="0"/>
              </a:spcBef>
              <a:spcAft>
                <a:spcPct val="0"/>
              </a:spcAft>
            </a:pPr>
            <a:endParaRPr lang="fr-FR" sz="2000" dirty="0" smtClean="0"/>
          </a:p>
          <a:p>
            <a:pPr indent="449263" algn="justLow" fontAlgn="base">
              <a:spcBef>
                <a:spcPct val="0"/>
              </a:spcBef>
              <a:spcAft>
                <a:spcPct val="0"/>
              </a:spcAft>
            </a:pPr>
            <a:endParaRPr lang="fr-FR" sz="2000" dirty="0" smtClean="0"/>
          </a:p>
          <a:p>
            <a:pPr indent="449263" algn="justLow" fontAlgn="base">
              <a:spcBef>
                <a:spcPct val="0"/>
              </a:spcBef>
              <a:spcAft>
                <a:spcPct val="0"/>
              </a:spcAft>
            </a:pPr>
            <a:endParaRPr lang="fr-FR" sz="2000" dirty="0" smtClean="0"/>
          </a:p>
          <a:p>
            <a:pPr indent="449263" algn="justLow" fontAlgn="base">
              <a:spcBef>
                <a:spcPct val="0"/>
              </a:spcBef>
              <a:spcAft>
                <a:spcPct val="0"/>
              </a:spcAft>
            </a:pPr>
            <a:r>
              <a:rPr lang="fr-FR" sz="2000" dirty="0" smtClean="0"/>
              <a:t>Où  </a:t>
            </a:r>
            <a:r>
              <a:rPr lang="fr-FR" sz="2000" dirty="0" smtClean="0"/>
              <a:t>1/4</a:t>
            </a:r>
            <a:r>
              <a:rPr lang="el-GR" sz="2000" dirty="0" smtClean="0">
                <a:latin typeface="Times New Roman"/>
                <a:cs typeface="Times New Roman"/>
              </a:rPr>
              <a:t>π</a:t>
            </a:r>
            <a:r>
              <a:rPr lang="fr-FR" sz="2000" dirty="0" smtClean="0"/>
              <a:t> </a:t>
            </a:r>
            <a:r>
              <a:rPr lang="fr-FR" sz="2000" dirty="0" smtClean="0"/>
              <a:t>représente la limite de l’inégalité d’Heisenberg-Gabor.</a:t>
            </a:r>
          </a:p>
          <a:p>
            <a:pPr indent="449263" algn="justLow" fontAlgn="base">
              <a:spcBef>
                <a:spcPct val="0"/>
              </a:spcBef>
              <a:spcAft>
                <a:spcPct val="0"/>
              </a:spcAft>
            </a:pPr>
            <a:endParaRPr lang="fr-FR" sz="2000" dirty="0" smtClean="0"/>
          </a:p>
          <a:p>
            <a:pPr indent="449263" algn="justLow" fontAlgn="base">
              <a:spcBef>
                <a:spcPct val="0"/>
              </a:spcBef>
              <a:spcAft>
                <a:spcPct val="0"/>
              </a:spcAft>
            </a:pPr>
            <a:r>
              <a:rPr lang="fr-FR" sz="2000" dirty="0" smtClean="0"/>
              <a:t>  </a:t>
            </a:r>
          </a:p>
          <a:p>
            <a:pPr marL="0" marR="0" lvl="0" indent="449263" algn="justLow"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449263" algn="justLow"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8601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86018"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14348" y="2285992"/>
            <a:ext cx="4143404" cy="1357322"/>
          </a:xfrm>
          <a:prstGeom prst="rect">
            <a:avLst/>
          </a:prstGeom>
          <a:noFill/>
        </p:spPr>
      </p:pic>
      <p:sp>
        <p:nvSpPr>
          <p:cNvPr id="8602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86020"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85786" y="4143380"/>
            <a:ext cx="3929090" cy="1285884"/>
          </a:xfrm>
          <a:prstGeom prst="rect">
            <a:avLst/>
          </a:prstGeom>
          <a:noFill/>
        </p:spPr>
      </p:pic>
      <p:sp>
        <p:nvSpPr>
          <p:cNvPr id="8602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 name="ZoneTexte 9"/>
          <p:cNvSpPr txBox="1"/>
          <p:nvPr/>
        </p:nvSpPr>
        <p:spPr>
          <a:xfrm>
            <a:off x="214282" y="214290"/>
            <a:ext cx="3714776" cy="400110"/>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2-2.</a:t>
            </a:r>
            <a:r>
              <a:rPr lang="fr-FR" sz="2000" b="1" dirty="0" smtClean="0">
                <a:solidFill>
                  <a:schemeClr val="tx1"/>
                </a:solidFill>
              </a:rPr>
              <a:t> Transformée de Gabor</a:t>
            </a:r>
            <a:endParaRPr lang="fr-FR" sz="2000" b="1" dirty="0">
              <a:solidFill>
                <a:schemeClr val="tx1"/>
              </a:solidFill>
              <a:latin typeface="Times New Roman" pitchFamily="18" charset="0"/>
              <a:cs typeface="Times New Roman" pitchFamily="18" charset="0"/>
            </a:endParaRPr>
          </a:p>
        </p:txBody>
      </p:sp>
      <p:sp>
        <p:nvSpPr>
          <p:cNvPr id="11"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17</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86024" name="Picture 8"/>
          <p:cNvPicPr>
            <a:picLocks noChangeAspect="1" noChangeArrowheads="1"/>
          </p:cNvPicPr>
          <p:nvPr/>
        </p:nvPicPr>
        <p:blipFill>
          <a:blip r:embed="rId4"/>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21</a:t>
            </a:fld>
            <a:endParaRPr lang="fr-FR"/>
          </a:p>
        </p:txBody>
      </p:sp>
      <p:sp>
        <p:nvSpPr>
          <p:cNvPr id="3" name="Rectangle 2"/>
          <p:cNvSpPr/>
          <p:nvPr/>
        </p:nvSpPr>
        <p:spPr>
          <a:xfrm>
            <a:off x="214282" y="0"/>
            <a:ext cx="8929718" cy="5909310"/>
          </a:xfrm>
          <a:prstGeom prst="rect">
            <a:avLst/>
          </a:prstGeom>
        </p:spPr>
        <p:txBody>
          <a:bodyPr wrap="square">
            <a:spAutoFit/>
          </a:bodyPr>
          <a:lstStyle/>
          <a:p>
            <a:endParaRPr lang="fr-FR" b="1" dirty="0" smtClean="0"/>
          </a:p>
          <a:p>
            <a:endParaRPr lang="fr-FR" b="1" dirty="0" smtClean="0"/>
          </a:p>
          <a:p>
            <a:endParaRPr lang="fr-FR" b="1" dirty="0" smtClean="0"/>
          </a:p>
          <a:p>
            <a:r>
              <a:rPr lang="fr-FR" dirty="0" smtClean="0"/>
              <a:t>La plupart des signaux ne sont pas stationnaires, et l’essentiel de l’information </a:t>
            </a:r>
            <a:r>
              <a:rPr lang="fr-FR" dirty="0" smtClean="0"/>
              <a:t>qu’ils</a:t>
            </a:r>
          </a:p>
          <a:p>
            <a:r>
              <a:rPr lang="fr-FR" dirty="0" smtClean="0"/>
              <a:t> </a:t>
            </a:r>
          </a:p>
          <a:p>
            <a:r>
              <a:rPr lang="fr-FR" dirty="0" smtClean="0"/>
              <a:t>contiennent </a:t>
            </a:r>
            <a:r>
              <a:rPr lang="fr-FR" dirty="0" smtClean="0"/>
              <a:t>réside dans ce non stationnarité. L’analyse de Fourier propose </a:t>
            </a:r>
            <a:r>
              <a:rPr lang="fr-FR" dirty="0" smtClean="0"/>
              <a:t>une</a:t>
            </a:r>
          </a:p>
          <a:p>
            <a:endParaRPr lang="fr-FR" dirty="0" smtClean="0"/>
          </a:p>
          <a:p>
            <a:r>
              <a:rPr lang="fr-FR" dirty="0" smtClean="0"/>
              <a:t> </a:t>
            </a:r>
            <a:r>
              <a:rPr lang="fr-FR" dirty="0" smtClean="0"/>
              <a:t>approche globale du </a:t>
            </a:r>
            <a:r>
              <a:rPr lang="fr-FR" dirty="0" smtClean="0"/>
              <a:t>signal .</a:t>
            </a:r>
          </a:p>
          <a:p>
            <a:r>
              <a:rPr lang="fr-FR" dirty="0" smtClean="0"/>
              <a:t> </a:t>
            </a:r>
          </a:p>
          <a:p>
            <a:r>
              <a:rPr lang="fr-FR" dirty="0" smtClean="0"/>
              <a:t>Toute </a:t>
            </a:r>
            <a:r>
              <a:rPr lang="fr-FR" dirty="0" smtClean="0"/>
              <a:t>notion temporelle dans l’espace de </a:t>
            </a:r>
            <a:r>
              <a:rPr lang="fr-FR" dirty="0" smtClean="0"/>
              <a:t>Fourier (espace fréquentiel) disparaît. Il faut </a:t>
            </a:r>
          </a:p>
          <a:p>
            <a:endParaRPr lang="fr-FR" dirty="0" smtClean="0"/>
          </a:p>
          <a:p>
            <a:r>
              <a:rPr lang="fr-FR" dirty="0" smtClean="0"/>
              <a:t>trouver une transformation qui nous renseigne </a:t>
            </a:r>
            <a:r>
              <a:rPr lang="fr-FR" dirty="0" smtClean="0"/>
              <a:t>sur le contenu fréquentiel </a:t>
            </a:r>
            <a:r>
              <a:rPr lang="fr-FR" dirty="0" smtClean="0"/>
              <a:t>tout en </a:t>
            </a:r>
          </a:p>
          <a:p>
            <a:endParaRPr lang="fr-FR" dirty="0" smtClean="0"/>
          </a:p>
          <a:p>
            <a:r>
              <a:rPr lang="fr-FR" dirty="0" smtClean="0"/>
              <a:t>préservant </a:t>
            </a:r>
            <a:r>
              <a:rPr lang="fr-FR" dirty="0" smtClean="0"/>
              <a:t>la localisation afin d’obtenir une </a:t>
            </a:r>
            <a:r>
              <a:rPr lang="fr-FR" dirty="0" smtClean="0"/>
              <a:t>représentation </a:t>
            </a:r>
            <a:r>
              <a:rPr lang="fr-FR" dirty="0" smtClean="0"/>
              <a:t>temps / fréquence. </a:t>
            </a:r>
            <a:endParaRPr lang="fr-FR" dirty="0" smtClean="0"/>
          </a:p>
          <a:p>
            <a:endParaRPr lang="fr-FR" dirty="0" smtClean="0"/>
          </a:p>
          <a:p>
            <a:r>
              <a:rPr lang="fr-FR" dirty="0" smtClean="0"/>
              <a:t>Plusieurs solutions </a:t>
            </a:r>
            <a:r>
              <a:rPr lang="fr-FR" dirty="0" smtClean="0"/>
              <a:t>ont été proposées</a:t>
            </a:r>
            <a:r>
              <a:rPr lang="fr-FR" dirty="0" smtClean="0"/>
              <a:t>.</a:t>
            </a:r>
          </a:p>
          <a:p>
            <a:endParaRPr lang="fr-FR" dirty="0" smtClean="0"/>
          </a:p>
          <a:p>
            <a:r>
              <a:rPr lang="fr-FR" dirty="0" smtClean="0"/>
              <a:t>C’est </a:t>
            </a:r>
            <a:r>
              <a:rPr lang="fr-FR" dirty="0" smtClean="0"/>
              <a:t>dans ce contexte qu’intervient la transformée en Ondelettes qui propose une </a:t>
            </a:r>
            <a:endParaRPr lang="fr-FR" dirty="0" smtClean="0"/>
          </a:p>
          <a:p>
            <a:endParaRPr lang="fr-FR" dirty="0" smtClean="0"/>
          </a:p>
          <a:p>
            <a:r>
              <a:rPr lang="fr-FR" dirty="0" smtClean="0"/>
              <a:t>solution </a:t>
            </a:r>
            <a:r>
              <a:rPr lang="fr-FR" dirty="0" smtClean="0"/>
              <a:t>de compromis entre la résolution temporelle et la résolution </a:t>
            </a:r>
            <a:r>
              <a:rPr lang="fr-FR" dirty="0" smtClean="0"/>
              <a:t>fréquentielle</a:t>
            </a:r>
          </a:p>
          <a:p>
            <a:endParaRPr lang="fr-FR" dirty="0"/>
          </a:p>
        </p:txBody>
      </p:sp>
      <p:sp>
        <p:nvSpPr>
          <p:cNvPr id="5" name="Rectangle 4"/>
          <p:cNvSpPr/>
          <p:nvPr/>
        </p:nvSpPr>
        <p:spPr>
          <a:xfrm>
            <a:off x="214282" y="142852"/>
            <a:ext cx="4500594" cy="52322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wrap="square">
            <a:spAutoFit/>
          </a:bodyPr>
          <a:lstStyle/>
          <a:p>
            <a:r>
              <a:rPr lang="fr-FR" sz="2800" b="1" dirty="0" smtClean="0">
                <a:latin typeface="Times New Roman" pitchFamily="18" charset="0"/>
                <a:cs typeface="Times New Roman" pitchFamily="18" charset="0"/>
              </a:rPr>
              <a:t>3.Analyse Temps-Echelle</a:t>
            </a:r>
            <a:endParaRPr lang="fr-FR" sz="2800" dirty="0">
              <a:latin typeface="Times New Roman" pitchFamily="18" charset="0"/>
              <a:cs typeface="Times New Roman" pitchFamily="18" charset="0"/>
            </a:endParaRPr>
          </a:p>
        </p:txBody>
      </p:sp>
      <p:sp>
        <p:nvSpPr>
          <p:cNvPr id="6"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18</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05473" name="Picture 1"/>
          <p:cNvPicPr>
            <a:picLocks noChangeAspect="1" noChangeArrowheads="1"/>
          </p:cNvPicPr>
          <p:nvPr/>
        </p:nvPicPr>
        <p:blipFill>
          <a:blip r:embed="rId2"/>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22</a:t>
            </a:fld>
            <a:endParaRPr lang="fr-FR"/>
          </a:p>
        </p:txBody>
      </p:sp>
      <p:sp>
        <p:nvSpPr>
          <p:cNvPr id="3" name="Rectangle 2"/>
          <p:cNvSpPr/>
          <p:nvPr/>
        </p:nvSpPr>
        <p:spPr>
          <a:xfrm>
            <a:off x="142844" y="0"/>
            <a:ext cx="8858312" cy="7017306"/>
          </a:xfrm>
          <a:prstGeom prst="rect">
            <a:avLst/>
          </a:prstGeom>
        </p:spPr>
        <p:txBody>
          <a:bodyPr wrap="square">
            <a:spAutoFit/>
          </a:bodyPr>
          <a:lstStyle/>
          <a:p>
            <a:endParaRPr lang="fr-FR" b="1" dirty="0" smtClean="0"/>
          </a:p>
          <a:p>
            <a:endParaRPr lang="fr-FR" dirty="0" smtClean="0"/>
          </a:p>
          <a:p>
            <a:r>
              <a:rPr lang="fr-FR" dirty="0" smtClean="0"/>
              <a:t>Un </a:t>
            </a:r>
            <a:r>
              <a:rPr lang="fr-FR" dirty="0" smtClean="0"/>
              <a:t>Ondelette mère     est une fonction  </a:t>
            </a:r>
            <a:r>
              <a:rPr lang="fr-FR" dirty="0" smtClean="0"/>
              <a:t>f </a:t>
            </a:r>
            <a:r>
              <a:rPr lang="fr-FR" dirty="0" smtClean="0"/>
              <a:t>de base que l’on va translater et dilater pour recouvrir le plan temps fréquences et analyser le signal </a:t>
            </a:r>
          </a:p>
          <a:p>
            <a:r>
              <a:rPr lang="fr-FR" dirty="0" smtClean="0"/>
              <a:t>On peut définir la transformée en Ondelette  d’un signal  comme une projection sur la base des fonctions </a:t>
            </a:r>
            <a:r>
              <a:rPr lang="fr-FR" dirty="0" smtClean="0"/>
              <a:t>Ondelettes</a:t>
            </a:r>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r>
              <a:rPr lang="fr-FR" dirty="0" smtClean="0"/>
              <a:t>Dans cette expression, a est le facteur d’échelle, b est le paramètre de translation. En posant </a:t>
            </a:r>
            <a:r>
              <a:rPr lang="fr-FR" dirty="0" smtClean="0"/>
              <a:t>:</a:t>
            </a:r>
          </a:p>
          <a:p>
            <a:endParaRPr lang="fr-FR" dirty="0" smtClean="0"/>
          </a:p>
          <a:p>
            <a:endParaRPr lang="fr-FR" dirty="0" smtClean="0"/>
          </a:p>
          <a:p>
            <a:endParaRPr lang="fr-FR" dirty="0" smtClean="0"/>
          </a:p>
          <a:p>
            <a:endParaRPr lang="fr-FR" dirty="0" smtClean="0"/>
          </a:p>
          <a:p>
            <a:r>
              <a:rPr lang="fr-FR" dirty="0" smtClean="0"/>
              <a:t>Où    </a:t>
            </a:r>
            <a:r>
              <a:rPr lang="fr-FR" dirty="0" smtClean="0"/>
              <a:t>           </a:t>
            </a:r>
            <a:r>
              <a:rPr lang="fr-FR" dirty="0" smtClean="0"/>
              <a:t>sont une famille d’Ondelettes analysantes générales à partir d’une Ondelette « mère »           par dilatation (</a:t>
            </a:r>
            <a:r>
              <a:rPr lang="fr-FR" dirty="0" smtClean="0"/>
              <a:t>facteur a) </a:t>
            </a:r>
            <a:r>
              <a:rPr lang="fr-FR" dirty="0" smtClean="0"/>
              <a:t>et translation (paramètre </a:t>
            </a:r>
            <a:r>
              <a:rPr lang="fr-FR" dirty="0" smtClean="0"/>
              <a:t> b).</a:t>
            </a:r>
            <a:endParaRPr lang="fr-FR" dirty="0" smtClean="0"/>
          </a:p>
          <a:p>
            <a:endParaRPr lang="fr-FR" dirty="0" smtClean="0"/>
          </a:p>
          <a:p>
            <a:endParaRPr lang="fr-FR" dirty="0" smtClean="0"/>
          </a:p>
          <a:p>
            <a:endParaRPr lang="fr-FR" dirty="0" smtClean="0"/>
          </a:p>
        </p:txBody>
      </p:sp>
      <p:sp>
        <p:nvSpPr>
          <p:cNvPr id="1044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44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14546" y="642918"/>
            <a:ext cx="214314" cy="285752"/>
          </a:xfrm>
          <a:prstGeom prst="rect">
            <a:avLst/>
          </a:prstGeom>
          <a:noFill/>
        </p:spPr>
      </p:pic>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445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43042" y="2000240"/>
            <a:ext cx="2286016" cy="571504"/>
          </a:xfrm>
          <a:prstGeom prst="rect">
            <a:avLst/>
          </a:prstGeom>
          <a:noFill/>
        </p:spPr>
      </p:pic>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445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142976" y="2786058"/>
            <a:ext cx="5572164" cy="785818"/>
          </a:xfrm>
          <a:prstGeom prst="rect">
            <a:avLst/>
          </a:prstGeom>
          <a:noFill/>
        </p:spPr>
      </p:pic>
      <p:sp>
        <p:nvSpPr>
          <p:cNvPr id="1044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44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446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4459" name="Picture 1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14348" y="5500702"/>
            <a:ext cx="714380" cy="335321"/>
          </a:xfrm>
          <a:prstGeom prst="rect">
            <a:avLst/>
          </a:prstGeom>
          <a:noFill/>
        </p:spPr>
      </p:pic>
      <p:sp>
        <p:nvSpPr>
          <p:cNvPr id="10446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4461" name="Picture 1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285984" y="5786454"/>
            <a:ext cx="500066" cy="395401"/>
          </a:xfrm>
          <a:prstGeom prst="rect">
            <a:avLst/>
          </a:prstGeom>
          <a:noFill/>
        </p:spPr>
      </p:pic>
      <p:pic>
        <p:nvPicPr>
          <p:cNvPr id="104463" name="Picture 15"/>
          <p:cNvPicPr>
            <a:picLocks noChangeAspect="1" noChangeArrowheads="1"/>
          </p:cNvPicPr>
          <p:nvPr/>
        </p:nvPicPr>
        <p:blipFill>
          <a:blip r:embed="rId7"/>
          <a:srcRect/>
          <a:stretch>
            <a:fillRect/>
          </a:stretch>
        </p:blipFill>
        <p:spPr bwMode="auto">
          <a:xfrm>
            <a:off x="1428728" y="4286256"/>
            <a:ext cx="4286280" cy="1071570"/>
          </a:xfrm>
          <a:prstGeom prst="rect">
            <a:avLst/>
          </a:prstGeom>
          <a:noFill/>
          <a:ln w="9525">
            <a:noFill/>
            <a:miter lim="800000"/>
            <a:headEnd/>
            <a:tailEnd/>
          </a:ln>
          <a:effectLst/>
        </p:spPr>
      </p:pic>
      <p:sp>
        <p:nvSpPr>
          <p:cNvPr id="19" name="ZoneTexte 18"/>
          <p:cNvSpPr txBox="1"/>
          <p:nvPr/>
        </p:nvSpPr>
        <p:spPr>
          <a:xfrm>
            <a:off x="142844" y="142852"/>
            <a:ext cx="5786478" cy="400110"/>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3-1.</a:t>
            </a:r>
            <a:r>
              <a:rPr lang="fr-FR" sz="2000" b="1" dirty="0" smtClean="0">
                <a:solidFill>
                  <a:schemeClr val="tx1"/>
                </a:solidFill>
              </a:rPr>
              <a:t> </a:t>
            </a:r>
            <a:r>
              <a:rPr lang="fr-FR" sz="2000" b="1" dirty="0" smtClean="0"/>
              <a:t>Définition de la transformée d’Ondelette </a:t>
            </a:r>
            <a:r>
              <a:rPr lang="fr-FR" sz="2000" b="1" dirty="0" smtClean="0"/>
              <a:t>:</a:t>
            </a:r>
            <a:endParaRPr lang="fr-FR" sz="2000" b="1" dirty="0" smtClean="0"/>
          </a:p>
        </p:txBody>
      </p:sp>
      <p:sp>
        <p:nvSpPr>
          <p:cNvPr id="20"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19</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04464" name="Picture 16"/>
          <p:cNvPicPr>
            <a:picLocks noChangeAspect="1" noChangeArrowheads="1"/>
          </p:cNvPicPr>
          <p:nvPr/>
        </p:nvPicPr>
        <p:blipFill>
          <a:blip r:embed="rId8"/>
          <a:srcRect/>
          <a:stretch>
            <a:fillRect/>
          </a:stretch>
        </p:blipFill>
        <p:spPr bwMode="auto">
          <a:xfrm>
            <a:off x="8215338"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23</a:t>
            </a:fld>
            <a:endParaRPr lang="fr-FR"/>
          </a:p>
        </p:txBody>
      </p:sp>
      <p:pic>
        <p:nvPicPr>
          <p:cNvPr id="106498" name="Picture 2"/>
          <p:cNvPicPr>
            <a:picLocks noChangeAspect="1" noChangeArrowheads="1"/>
          </p:cNvPicPr>
          <p:nvPr/>
        </p:nvPicPr>
        <p:blipFill>
          <a:blip r:embed="rId2"/>
          <a:srcRect/>
          <a:stretch>
            <a:fillRect/>
          </a:stretch>
        </p:blipFill>
        <p:spPr bwMode="auto">
          <a:xfrm>
            <a:off x="0" y="357166"/>
            <a:ext cx="8786842" cy="5643578"/>
          </a:xfrm>
          <a:prstGeom prst="rect">
            <a:avLst/>
          </a:prstGeom>
          <a:noFill/>
          <a:ln w="9525">
            <a:noFill/>
            <a:miter lim="800000"/>
            <a:headEnd/>
            <a:tailEnd/>
          </a:ln>
          <a:effectLst/>
        </p:spPr>
      </p:pic>
      <p:sp>
        <p:nvSpPr>
          <p:cNvPr id="4" name="Rectangle 3"/>
          <p:cNvSpPr/>
          <p:nvPr/>
        </p:nvSpPr>
        <p:spPr>
          <a:xfrm>
            <a:off x="2571736" y="5929330"/>
            <a:ext cx="4857784" cy="369332"/>
          </a:xfrm>
          <a:prstGeom prst="rect">
            <a:avLst/>
          </a:prstGeom>
        </p:spPr>
        <p:txBody>
          <a:bodyPr wrap="square">
            <a:spAutoFit/>
          </a:bodyPr>
          <a:lstStyle/>
          <a:p>
            <a:r>
              <a:rPr lang="fr-FR" dirty="0" smtClean="0"/>
              <a:t>Translation et dilatation  des ondelettes </a:t>
            </a:r>
            <a:endParaRPr lang="fr-FR" dirty="0"/>
          </a:p>
        </p:txBody>
      </p:sp>
      <p:sp>
        <p:nvSpPr>
          <p:cNvPr id="5"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20</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06499" name="Picture 3"/>
          <p:cNvPicPr>
            <a:picLocks noChangeAspect="1" noChangeArrowheads="1"/>
          </p:cNvPicPr>
          <p:nvPr/>
        </p:nvPicPr>
        <p:blipFill>
          <a:blip r:embed="rId3"/>
          <a:srcRect/>
          <a:stretch>
            <a:fillRect/>
          </a:stretch>
        </p:blipFill>
        <p:spPr bwMode="auto">
          <a:xfrm>
            <a:off x="8143900" y="6000768"/>
            <a:ext cx="571500" cy="2857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24</a:t>
            </a:fld>
            <a:endParaRPr lang="fr-FR"/>
          </a:p>
        </p:txBody>
      </p:sp>
      <p:pic>
        <p:nvPicPr>
          <p:cNvPr id="110594" name="Picture 2"/>
          <p:cNvPicPr>
            <a:picLocks noChangeAspect="1" noChangeArrowheads="1"/>
          </p:cNvPicPr>
          <p:nvPr/>
        </p:nvPicPr>
        <p:blipFill>
          <a:blip r:embed="rId2"/>
          <a:srcRect/>
          <a:stretch>
            <a:fillRect/>
          </a:stretch>
        </p:blipFill>
        <p:spPr bwMode="auto">
          <a:xfrm>
            <a:off x="500034" y="1"/>
            <a:ext cx="8215338" cy="5715015"/>
          </a:xfrm>
          <a:prstGeom prst="rect">
            <a:avLst/>
          </a:prstGeom>
          <a:noFill/>
          <a:ln w="9525">
            <a:noFill/>
            <a:miter lim="800000"/>
            <a:headEnd/>
            <a:tailEnd/>
          </a:ln>
          <a:effectLst/>
        </p:spPr>
      </p:pic>
      <p:pic>
        <p:nvPicPr>
          <p:cNvPr id="110595" name="Picture 3"/>
          <p:cNvPicPr>
            <a:picLocks noChangeAspect="1" noChangeArrowheads="1"/>
          </p:cNvPicPr>
          <p:nvPr/>
        </p:nvPicPr>
        <p:blipFill>
          <a:blip r:embed="rId3"/>
          <a:srcRect/>
          <a:stretch>
            <a:fillRect/>
          </a:stretch>
        </p:blipFill>
        <p:spPr bwMode="auto">
          <a:xfrm>
            <a:off x="1071538" y="5572140"/>
            <a:ext cx="6786610" cy="500065"/>
          </a:xfrm>
          <a:prstGeom prst="rect">
            <a:avLst/>
          </a:prstGeom>
          <a:noFill/>
          <a:ln w="9525">
            <a:noFill/>
            <a:miter lim="800000"/>
            <a:headEnd/>
            <a:tailEnd/>
          </a:ln>
          <a:effectLst/>
        </p:spPr>
      </p:pic>
      <p:sp>
        <p:nvSpPr>
          <p:cNvPr id="5"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21</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10596" name="Picture 4"/>
          <p:cNvPicPr>
            <a:picLocks noChangeAspect="1" noChangeArrowheads="1"/>
          </p:cNvPicPr>
          <p:nvPr/>
        </p:nvPicPr>
        <p:blipFill>
          <a:blip r:embed="rId4"/>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25</a:t>
            </a:fld>
            <a:endParaRPr lang="fr-FR"/>
          </a:p>
        </p:txBody>
      </p:sp>
      <p:pic>
        <p:nvPicPr>
          <p:cNvPr id="107522" name="Picture 2"/>
          <p:cNvPicPr>
            <a:picLocks noChangeAspect="1" noChangeArrowheads="1"/>
          </p:cNvPicPr>
          <p:nvPr/>
        </p:nvPicPr>
        <p:blipFill>
          <a:blip r:embed="rId2"/>
          <a:srcRect/>
          <a:stretch>
            <a:fillRect/>
          </a:stretch>
        </p:blipFill>
        <p:spPr bwMode="auto">
          <a:xfrm>
            <a:off x="571472" y="928670"/>
            <a:ext cx="4976826" cy="1309685"/>
          </a:xfrm>
          <a:prstGeom prst="rect">
            <a:avLst/>
          </a:prstGeom>
          <a:noFill/>
          <a:ln w="9525">
            <a:noFill/>
            <a:miter lim="800000"/>
            <a:headEnd/>
            <a:tailEnd/>
          </a:ln>
          <a:effectLst/>
        </p:spPr>
      </p:pic>
      <p:pic>
        <p:nvPicPr>
          <p:cNvPr id="107523" name="Picture 3"/>
          <p:cNvPicPr>
            <a:picLocks noChangeAspect="1" noChangeArrowheads="1"/>
          </p:cNvPicPr>
          <p:nvPr/>
        </p:nvPicPr>
        <p:blipFill>
          <a:blip r:embed="rId3"/>
          <a:srcRect/>
          <a:stretch>
            <a:fillRect/>
          </a:stretch>
        </p:blipFill>
        <p:spPr bwMode="auto">
          <a:xfrm>
            <a:off x="0" y="2100263"/>
            <a:ext cx="9144000" cy="2114555"/>
          </a:xfrm>
          <a:prstGeom prst="rect">
            <a:avLst/>
          </a:prstGeom>
          <a:noFill/>
          <a:ln w="9525">
            <a:noFill/>
            <a:miter lim="800000"/>
            <a:headEnd/>
            <a:tailEnd/>
          </a:ln>
          <a:effectLst/>
        </p:spPr>
      </p:pic>
      <p:pic>
        <p:nvPicPr>
          <p:cNvPr id="6" name="Picture 2"/>
          <p:cNvPicPr>
            <a:picLocks noChangeAspect="1" noChangeArrowheads="1"/>
          </p:cNvPicPr>
          <p:nvPr/>
        </p:nvPicPr>
        <p:blipFill>
          <a:blip r:embed="rId4"/>
          <a:srcRect/>
          <a:stretch>
            <a:fillRect/>
          </a:stretch>
        </p:blipFill>
        <p:spPr bwMode="auto">
          <a:xfrm>
            <a:off x="0" y="428604"/>
            <a:ext cx="8786842" cy="766762"/>
          </a:xfrm>
          <a:prstGeom prst="rect">
            <a:avLst/>
          </a:prstGeom>
          <a:noFill/>
          <a:ln w="9525">
            <a:noFill/>
            <a:miter lim="800000"/>
            <a:headEnd/>
            <a:tailEnd/>
          </a:ln>
          <a:effectLst/>
        </p:spPr>
      </p:pic>
      <p:pic>
        <p:nvPicPr>
          <p:cNvPr id="107524" name="Picture 4"/>
          <p:cNvPicPr>
            <a:picLocks noChangeAspect="1" noChangeArrowheads="1"/>
          </p:cNvPicPr>
          <p:nvPr/>
        </p:nvPicPr>
        <p:blipFill>
          <a:blip r:embed="rId5"/>
          <a:srcRect/>
          <a:stretch>
            <a:fillRect/>
          </a:stretch>
        </p:blipFill>
        <p:spPr bwMode="auto">
          <a:xfrm>
            <a:off x="785786" y="4071942"/>
            <a:ext cx="5491172" cy="1433509"/>
          </a:xfrm>
          <a:prstGeom prst="rect">
            <a:avLst/>
          </a:prstGeom>
          <a:noFill/>
          <a:ln w="9525">
            <a:noFill/>
            <a:miter lim="800000"/>
            <a:headEnd/>
            <a:tailEnd/>
          </a:ln>
          <a:effectLst/>
        </p:spPr>
      </p:pic>
      <p:pic>
        <p:nvPicPr>
          <p:cNvPr id="8" name="Picture 3"/>
          <p:cNvPicPr>
            <a:picLocks noChangeAspect="1" noChangeArrowheads="1"/>
          </p:cNvPicPr>
          <p:nvPr/>
        </p:nvPicPr>
        <p:blipFill>
          <a:blip r:embed="rId6"/>
          <a:srcRect/>
          <a:stretch>
            <a:fillRect/>
          </a:stretch>
        </p:blipFill>
        <p:spPr bwMode="auto">
          <a:xfrm>
            <a:off x="0" y="5357826"/>
            <a:ext cx="9144000" cy="1085852"/>
          </a:xfrm>
          <a:prstGeom prst="rect">
            <a:avLst/>
          </a:prstGeom>
          <a:noFill/>
          <a:ln w="9525">
            <a:noFill/>
            <a:miter lim="800000"/>
            <a:headEnd/>
            <a:tailEnd/>
          </a:ln>
          <a:effectLst/>
        </p:spPr>
      </p:pic>
      <p:sp>
        <p:nvSpPr>
          <p:cNvPr id="10" name="ZoneTexte 9"/>
          <p:cNvSpPr txBox="1"/>
          <p:nvPr/>
        </p:nvSpPr>
        <p:spPr>
          <a:xfrm>
            <a:off x="142844" y="142852"/>
            <a:ext cx="6286544" cy="400110"/>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3-2.</a:t>
            </a:r>
            <a:r>
              <a:rPr lang="fr-FR" sz="2000" b="1" dirty="0" smtClean="0">
                <a:solidFill>
                  <a:schemeClr val="tx1"/>
                </a:solidFill>
              </a:rPr>
              <a:t> </a:t>
            </a:r>
            <a:r>
              <a:rPr lang="fr-FR" sz="2000" b="1" dirty="0" smtClean="0"/>
              <a:t> Transformée en Ondelettes Continue (CWT)</a:t>
            </a:r>
            <a:r>
              <a:rPr lang="fr-FR" sz="2000" b="1" dirty="0" smtClean="0"/>
              <a:t> </a:t>
            </a:r>
          </a:p>
        </p:txBody>
      </p:sp>
      <p:sp>
        <p:nvSpPr>
          <p:cNvPr id="11"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22</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26</a:t>
            </a:fld>
            <a:endParaRPr lang="fr-FR"/>
          </a:p>
        </p:txBody>
      </p:sp>
      <p:pic>
        <p:nvPicPr>
          <p:cNvPr id="108548" name="Picture 4"/>
          <p:cNvPicPr>
            <a:picLocks noChangeAspect="1" noChangeArrowheads="1"/>
          </p:cNvPicPr>
          <p:nvPr/>
        </p:nvPicPr>
        <p:blipFill>
          <a:blip r:embed="rId2"/>
          <a:srcRect/>
          <a:stretch>
            <a:fillRect/>
          </a:stretch>
        </p:blipFill>
        <p:spPr bwMode="auto">
          <a:xfrm>
            <a:off x="714348" y="142852"/>
            <a:ext cx="4714908" cy="1147760"/>
          </a:xfrm>
          <a:prstGeom prst="rect">
            <a:avLst/>
          </a:prstGeom>
          <a:noFill/>
          <a:ln w="9525">
            <a:noFill/>
            <a:miter lim="800000"/>
            <a:headEnd/>
            <a:tailEnd/>
          </a:ln>
          <a:effectLst/>
        </p:spPr>
      </p:pic>
      <p:pic>
        <p:nvPicPr>
          <p:cNvPr id="108549" name="Picture 5"/>
          <p:cNvPicPr>
            <a:picLocks noChangeAspect="1" noChangeArrowheads="1"/>
          </p:cNvPicPr>
          <p:nvPr/>
        </p:nvPicPr>
        <p:blipFill>
          <a:blip r:embed="rId3"/>
          <a:srcRect/>
          <a:stretch>
            <a:fillRect/>
          </a:stretch>
        </p:blipFill>
        <p:spPr bwMode="auto">
          <a:xfrm>
            <a:off x="142844" y="1285861"/>
            <a:ext cx="9001156" cy="642942"/>
          </a:xfrm>
          <a:prstGeom prst="rect">
            <a:avLst/>
          </a:prstGeom>
          <a:noFill/>
          <a:ln w="9525">
            <a:noFill/>
            <a:miter lim="800000"/>
            <a:headEnd/>
            <a:tailEnd/>
          </a:ln>
          <a:effectLst/>
        </p:spPr>
      </p:pic>
      <p:pic>
        <p:nvPicPr>
          <p:cNvPr id="108550" name="Picture 6"/>
          <p:cNvPicPr>
            <a:picLocks noChangeAspect="1" noChangeArrowheads="1"/>
          </p:cNvPicPr>
          <p:nvPr/>
        </p:nvPicPr>
        <p:blipFill>
          <a:blip r:embed="rId4"/>
          <a:srcRect/>
          <a:stretch>
            <a:fillRect/>
          </a:stretch>
        </p:blipFill>
        <p:spPr bwMode="auto">
          <a:xfrm>
            <a:off x="357159" y="1857365"/>
            <a:ext cx="3000396" cy="428628"/>
          </a:xfrm>
          <a:prstGeom prst="rect">
            <a:avLst/>
          </a:prstGeom>
          <a:noFill/>
          <a:ln w="9525">
            <a:noFill/>
            <a:miter lim="800000"/>
            <a:headEnd/>
            <a:tailEnd/>
          </a:ln>
          <a:effectLst/>
        </p:spPr>
      </p:pic>
      <p:pic>
        <p:nvPicPr>
          <p:cNvPr id="108551" name="Picture 7"/>
          <p:cNvPicPr>
            <a:picLocks noChangeAspect="1" noChangeArrowheads="1"/>
          </p:cNvPicPr>
          <p:nvPr/>
        </p:nvPicPr>
        <p:blipFill>
          <a:blip r:embed="rId5"/>
          <a:srcRect/>
          <a:stretch>
            <a:fillRect/>
          </a:stretch>
        </p:blipFill>
        <p:spPr bwMode="auto">
          <a:xfrm>
            <a:off x="3357554" y="1928802"/>
            <a:ext cx="257175" cy="333375"/>
          </a:xfrm>
          <a:prstGeom prst="rect">
            <a:avLst/>
          </a:prstGeom>
          <a:noFill/>
          <a:ln w="9525">
            <a:noFill/>
            <a:miter lim="800000"/>
            <a:headEnd/>
            <a:tailEnd/>
          </a:ln>
          <a:effectLst/>
        </p:spPr>
      </p:pic>
      <p:pic>
        <p:nvPicPr>
          <p:cNvPr id="10" name="Picture 2"/>
          <p:cNvPicPr>
            <a:picLocks noChangeAspect="1" noChangeArrowheads="1"/>
          </p:cNvPicPr>
          <p:nvPr/>
        </p:nvPicPr>
        <p:blipFill>
          <a:blip r:embed="rId6"/>
          <a:srcRect/>
          <a:stretch>
            <a:fillRect/>
          </a:stretch>
        </p:blipFill>
        <p:spPr bwMode="auto">
          <a:xfrm>
            <a:off x="142844" y="3000372"/>
            <a:ext cx="9001156" cy="3571900"/>
          </a:xfrm>
          <a:prstGeom prst="rect">
            <a:avLst/>
          </a:prstGeom>
          <a:noFill/>
          <a:ln w="9525">
            <a:noFill/>
            <a:miter lim="800000"/>
            <a:headEnd/>
            <a:tailEnd/>
          </a:ln>
          <a:effectLst/>
        </p:spPr>
      </p:pic>
      <p:sp>
        <p:nvSpPr>
          <p:cNvPr id="11" name="ZoneTexte 10"/>
          <p:cNvSpPr txBox="1"/>
          <p:nvPr/>
        </p:nvSpPr>
        <p:spPr>
          <a:xfrm>
            <a:off x="142844" y="2428868"/>
            <a:ext cx="6286544" cy="400110"/>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3-3.</a:t>
            </a:r>
            <a:r>
              <a:rPr lang="fr-FR" sz="2000" b="1" dirty="0" smtClean="0">
                <a:solidFill>
                  <a:schemeClr val="tx1"/>
                </a:solidFill>
              </a:rPr>
              <a:t> </a:t>
            </a:r>
            <a:r>
              <a:rPr lang="fr-FR" sz="2000" b="1" dirty="0" smtClean="0"/>
              <a:t> Transformée en Ondelettes Discrète (TOD)</a:t>
            </a:r>
            <a:r>
              <a:rPr lang="fr-FR" sz="2000" b="1" dirty="0" smtClean="0"/>
              <a:t> </a:t>
            </a:r>
          </a:p>
        </p:txBody>
      </p:sp>
      <p:sp>
        <p:nvSpPr>
          <p:cNvPr id="12"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dirty="0" smtClean="0">
                <a:solidFill>
                  <a:schemeClr val="bg1"/>
                </a:solidFill>
              </a:rPr>
              <a:t>23</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27</a:t>
            </a:fld>
            <a:endParaRPr lang="fr-FR"/>
          </a:p>
        </p:txBody>
      </p:sp>
      <p:pic>
        <p:nvPicPr>
          <p:cNvPr id="109571" name="Picture 3"/>
          <p:cNvPicPr>
            <a:picLocks noChangeAspect="1" noChangeArrowheads="1"/>
          </p:cNvPicPr>
          <p:nvPr/>
        </p:nvPicPr>
        <p:blipFill>
          <a:blip r:embed="rId2"/>
          <a:srcRect/>
          <a:stretch>
            <a:fillRect/>
          </a:stretch>
        </p:blipFill>
        <p:spPr bwMode="auto">
          <a:xfrm>
            <a:off x="714348" y="142852"/>
            <a:ext cx="4929222" cy="1143008"/>
          </a:xfrm>
          <a:prstGeom prst="rect">
            <a:avLst/>
          </a:prstGeom>
          <a:noFill/>
          <a:ln w="9525">
            <a:noFill/>
            <a:miter lim="800000"/>
            <a:headEnd/>
            <a:tailEnd/>
          </a:ln>
          <a:effectLst/>
        </p:spPr>
      </p:pic>
      <p:pic>
        <p:nvPicPr>
          <p:cNvPr id="109572" name="Picture 4"/>
          <p:cNvPicPr>
            <a:picLocks noChangeAspect="1" noChangeArrowheads="1"/>
          </p:cNvPicPr>
          <p:nvPr/>
        </p:nvPicPr>
        <p:blipFill>
          <a:blip r:embed="rId3"/>
          <a:srcRect/>
          <a:stretch>
            <a:fillRect/>
          </a:stretch>
        </p:blipFill>
        <p:spPr bwMode="auto">
          <a:xfrm>
            <a:off x="142844" y="1071546"/>
            <a:ext cx="8858312" cy="1928825"/>
          </a:xfrm>
          <a:prstGeom prst="rect">
            <a:avLst/>
          </a:prstGeom>
          <a:noFill/>
          <a:ln w="9525">
            <a:noFill/>
            <a:miter lim="800000"/>
            <a:headEnd/>
            <a:tailEnd/>
          </a:ln>
          <a:effectLst/>
        </p:spPr>
      </p:pic>
      <p:pic>
        <p:nvPicPr>
          <p:cNvPr id="109573" name="Picture 5"/>
          <p:cNvPicPr>
            <a:picLocks noChangeAspect="1" noChangeArrowheads="1"/>
          </p:cNvPicPr>
          <p:nvPr/>
        </p:nvPicPr>
        <p:blipFill>
          <a:blip r:embed="rId4"/>
          <a:srcRect/>
          <a:stretch>
            <a:fillRect/>
          </a:stretch>
        </p:blipFill>
        <p:spPr bwMode="auto">
          <a:xfrm>
            <a:off x="6143636" y="1071546"/>
            <a:ext cx="1143008" cy="604839"/>
          </a:xfrm>
          <a:prstGeom prst="rect">
            <a:avLst/>
          </a:prstGeom>
          <a:noFill/>
          <a:ln w="9525">
            <a:noFill/>
            <a:miter lim="800000"/>
            <a:headEnd/>
            <a:tailEnd/>
          </a:ln>
          <a:effectLst/>
        </p:spPr>
      </p:pic>
      <p:pic>
        <p:nvPicPr>
          <p:cNvPr id="109574" name="Picture 6"/>
          <p:cNvPicPr>
            <a:picLocks noChangeAspect="1" noChangeArrowheads="1"/>
          </p:cNvPicPr>
          <p:nvPr/>
        </p:nvPicPr>
        <p:blipFill>
          <a:blip r:embed="rId5"/>
          <a:srcRect/>
          <a:stretch>
            <a:fillRect/>
          </a:stretch>
        </p:blipFill>
        <p:spPr bwMode="auto">
          <a:xfrm>
            <a:off x="6072198" y="1214422"/>
            <a:ext cx="2214578" cy="442913"/>
          </a:xfrm>
          <a:prstGeom prst="rect">
            <a:avLst/>
          </a:prstGeom>
          <a:noFill/>
          <a:ln w="9525">
            <a:noFill/>
            <a:miter lim="800000"/>
            <a:headEnd/>
            <a:tailEnd/>
          </a:ln>
          <a:effectLst/>
        </p:spPr>
      </p:pic>
      <p:pic>
        <p:nvPicPr>
          <p:cNvPr id="109575" name="Picture 7"/>
          <p:cNvPicPr>
            <a:picLocks noChangeAspect="1" noChangeArrowheads="1"/>
          </p:cNvPicPr>
          <p:nvPr/>
        </p:nvPicPr>
        <p:blipFill>
          <a:blip r:embed="rId6"/>
          <a:srcRect/>
          <a:stretch>
            <a:fillRect/>
          </a:stretch>
        </p:blipFill>
        <p:spPr bwMode="auto">
          <a:xfrm>
            <a:off x="8286776" y="1214422"/>
            <a:ext cx="690563" cy="381000"/>
          </a:xfrm>
          <a:prstGeom prst="rect">
            <a:avLst/>
          </a:prstGeom>
          <a:noFill/>
          <a:ln w="9525">
            <a:noFill/>
            <a:miter lim="800000"/>
            <a:headEnd/>
            <a:tailEnd/>
          </a:ln>
          <a:effectLst/>
        </p:spPr>
      </p:pic>
      <p:pic>
        <p:nvPicPr>
          <p:cNvPr id="109576" name="Picture 8"/>
          <p:cNvPicPr>
            <a:picLocks noChangeAspect="1" noChangeArrowheads="1"/>
          </p:cNvPicPr>
          <p:nvPr/>
        </p:nvPicPr>
        <p:blipFill>
          <a:blip r:embed="rId7"/>
          <a:srcRect/>
          <a:stretch>
            <a:fillRect/>
          </a:stretch>
        </p:blipFill>
        <p:spPr bwMode="auto">
          <a:xfrm>
            <a:off x="1500166" y="3071811"/>
            <a:ext cx="4572032" cy="928693"/>
          </a:xfrm>
          <a:prstGeom prst="rect">
            <a:avLst/>
          </a:prstGeom>
          <a:noFill/>
          <a:ln w="9525">
            <a:noFill/>
            <a:miter lim="800000"/>
            <a:headEnd/>
            <a:tailEnd/>
          </a:ln>
          <a:effectLst/>
        </p:spPr>
      </p:pic>
      <p:pic>
        <p:nvPicPr>
          <p:cNvPr id="109577" name="Picture 9"/>
          <p:cNvPicPr>
            <a:picLocks noChangeAspect="1" noChangeArrowheads="1"/>
          </p:cNvPicPr>
          <p:nvPr/>
        </p:nvPicPr>
        <p:blipFill>
          <a:blip r:embed="rId8"/>
          <a:srcRect/>
          <a:stretch>
            <a:fillRect/>
          </a:stretch>
        </p:blipFill>
        <p:spPr bwMode="auto">
          <a:xfrm>
            <a:off x="285720" y="3714752"/>
            <a:ext cx="857255" cy="714380"/>
          </a:xfrm>
          <a:prstGeom prst="rect">
            <a:avLst/>
          </a:prstGeom>
          <a:noFill/>
          <a:ln w="9525">
            <a:noFill/>
            <a:miter lim="800000"/>
            <a:headEnd/>
            <a:tailEnd/>
          </a:ln>
          <a:effectLst/>
        </p:spPr>
      </p:pic>
      <p:pic>
        <p:nvPicPr>
          <p:cNvPr id="109578" name="Picture 10"/>
          <p:cNvPicPr>
            <a:picLocks noChangeAspect="1" noChangeArrowheads="1"/>
          </p:cNvPicPr>
          <p:nvPr/>
        </p:nvPicPr>
        <p:blipFill>
          <a:blip r:embed="rId9"/>
          <a:srcRect/>
          <a:stretch>
            <a:fillRect/>
          </a:stretch>
        </p:blipFill>
        <p:spPr bwMode="auto">
          <a:xfrm>
            <a:off x="1500166" y="4071942"/>
            <a:ext cx="4000528" cy="1071570"/>
          </a:xfrm>
          <a:prstGeom prst="rect">
            <a:avLst/>
          </a:prstGeom>
          <a:noFill/>
          <a:ln w="9525">
            <a:noFill/>
            <a:miter lim="800000"/>
            <a:headEnd/>
            <a:tailEnd/>
          </a:ln>
          <a:effectLst/>
        </p:spPr>
      </p:pic>
      <p:pic>
        <p:nvPicPr>
          <p:cNvPr id="109579" name="Picture 11"/>
          <p:cNvPicPr>
            <a:picLocks noChangeAspect="1" noChangeArrowheads="1"/>
          </p:cNvPicPr>
          <p:nvPr/>
        </p:nvPicPr>
        <p:blipFill>
          <a:blip r:embed="rId10"/>
          <a:srcRect/>
          <a:stretch>
            <a:fillRect/>
          </a:stretch>
        </p:blipFill>
        <p:spPr bwMode="auto">
          <a:xfrm>
            <a:off x="142844" y="5214950"/>
            <a:ext cx="8858312" cy="1357322"/>
          </a:xfrm>
          <a:prstGeom prst="rect">
            <a:avLst/>
          </a:prstGeom>
          <a:noFill/>
          <a:ln w="9525">
            <a:noFill/>
            <a:miter lim="800000"/>
            <a:headEnd/>
            <a:tailEnd/>
          </a:ln>
          <a:effectLst/>
        </p:spPr>
      </p:pic>
      <p:sp>
        <p:nvSpPr>
          <p:cNvPr id="14"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24</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28</a:t>
            </a:fld>
            <a:endParaRPr lang="fr-FR"/>
          </a:p>
        </p:txBody>
      </p:sp>
      <p:sp>
        <p:nvSpPr>
          <p:cNvPr id="3" name="Rectangle 2"/>
          <p:cNvSpPr/>
          <p:nvPr/>
        </p:nvSpPr>
        <p:spPr>
          <a:xfrm>
            <a:off x="285720" y="142852"/>
            <a:ext cx="8858280" cy="6463308"/>
          </a:xfrm>
          <a:prstGeom prst="rect">
            <a:avLst/>
          </a:prstGeom>
        </p:spPr>
        <p:txBody>
          <a:bodyPr wrap="square">
            <a:spAutoFit/>
          </a:bodyPr>
          <a:lstStyle/>
          <a:p>
            <a:endParaRPr lang="fr-FR" b="1" dirty="0" smtClean="0"/>
          </a:p>
          <a:p>
            <a:endParaRPr lang="fr-FR" b="1" dirty="0" smtClean="0"/>
          </a:p>
          <a:p>
            <a:endParaRPr lang="fr-FR" b="1" dirty="0" smtClean="0"/>
          </a:p>
          <a:p>
            <a:endParaRPr lang="fr-FR" dirty="0" smtClean="0"/>
          </a:p>
          <a:p>
            <a:endParaRPr lang="fr-FR" dirty="0" smtClean="0"/>
          </a:p>
          <a:p>
            <a:r>
              <a:rPr lang="fr-FR" dirty="0" smtClean="0"/>
              <a:t>La </a:t>
            </a:r>
            <a:r>
              <a:rPr lang="fr-FR" dirty="0" smtClean="0"/>
              <a:t>fonction échelle   </a:t>
            </a:r>
            <a:r>
              <a:rPr lang="fr-FR" dirty="0" smtClean="0"/>
              <a:t>      </a:t>
            </a:r>
            <a:r>
              <a:rPr lang="fr-FR" dirty="0" smtClean="0"/>
              <a:t>et la fonction d’Ondelette  </a:t>
            </a:r>
            <a:r>
              <a:rPr lang="fr-FR" dirty="0" smtClean="0"/>
              <a:t>         </a:t>
            </a:r>
            <a:r>
              <a:rPr lang="fr-FR" dirty="0" smtClean="0"/>
              <a:t>sont données par </a:t>
            </a:r>
            <a:r>
              <a:rPr lang="fr-FR" dirty="0" smtClean="0"/>
              <a:t>:</a:t>
            </a:r>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p:txBody>
      </p:sp>
      <p:sp>
        <p:nvSpPr>
          <p:cNvPr id="1136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1366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28860" y="1571612"/>
            <a:ext cx="395938" cy="280988"/>
          </a:xfrm>
          <a:prstGeom prst="rect">
            <a:avLst/>
          </a:prstGeom>
          <a:noFill/>
        </p:spPr>
      </p:pic>
      <p:sp>
        <p:nvSpPr>
          <p:cNvPr id="11366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1366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572132" y="1571612"/>
            <a:ext cx="395938" cy="280988"/>
          </a:xfrm>
          <a:prstGeom prst="rect">
            <a:avLst/>
          </a:prstGeom>
          <a:noFill/>
        </p:spPr>
      </p:pic>
      <p:sp>
        <p:nvSpPr>
          <p:cNvPr id="11367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1366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357290" y="2500306"/>
            <a:ext cx="4000528" cy="819153"/>
          </a:xfrm>
          <a:prstGeom prst="rect">
            <a:avLst/>
          </a:prstGeom>
          <a:noFill/>
        </p:spPr>
      </p:pic>
      <p:pic>
        <p:nvPicPr>
          <p:cNvPr id="10" name="Image 9"/>
          <p:cNvPicPr/>
          <p:nvPr/>
        </p:nvPicPr>
        <p:blipFill>
          <a:blip r:embed="rId5"/>
          <a:srcRect/>
          <a:stretch>
            <a:fillRect/>
          </a:stretch>
        </p:blipFill>
        <p:spPr bwMode="auto">
          <a:xfrm>
            <a:off x="642910" y="3857628"/>
            <a:ext cx="7000924" cy="1793516"/>
          </a:xfrm>
          <a:prstGeom prst="rect">
            <a:avLst/>
          </a:prstGeom>
          <a:noFill/>
          <a:ln w="9525">
            <a:noFill/>
            <a:miter lim="800000"/>
            <a:headEnd/>
            <a:tailEnd/>
          </a:ln>
        </p:spPr>
      </p:pic>
      <p:sp>
        <p:nvSpPr>
          <p:cNvPr id="1136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1367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5" name="Rectangle 1"/>
          <p:cNvSpPr>
            <a:spLocks noChangeArrowheads="1"/>
          </p:cNvSpPr>
          <p:nvPr/>
        </p:nvSpPr>
        <p:spPr bwMode="auto">
          <a:xfrm>
            <a:off x="2214546" y="6000768"/>
            <a:ext cx="3714776"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indent="539750" fontAlgn="base">
              <a:spcBef>
                <a:spcPct val="0"/>
              </a:spcBef>
              <a:spcAft>
                <a:spcPct val="0"/>
              </a:spcAft>
            </a:pPr>
            <a:r>
              <a:rPr lang="fr-FR" sz="1400" b="1" dirty="0" smtClean="0"/>
              <a:t>Ondelettes de </a:t>
            </a:r>
            <a:r>
              <a:rPr lang="fr-FR" sz="1400" b="1" dirty="0" smtClean="0"/>
              <a:t>Haar</a:t>
            </a:r>
            <a:endParaRPr lang="fr-FR" sz="1400" b="1" dirty="0" smtClean="0"/>
          </a:p>
        </p:txBody>
      </p:sp>
      <p:sp>
        <p:nvSpPr>
          <p:cNvPr id="16" name="ZoneTexte 15"/>
          <p:cNvSpPr txBox="1"/>
          <p:nvPr/>
        </p:nvSpPr>
        <p:spPr>
          <a:xfrm>
            <a:off x="214282" y="142852"/>
            <a:ext cx="4214842" cy="400110"/>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3-4.</a:t>
            </a:r>
            <a:r>
              <a:rPr lang="fr-FR" sz="2000" b="1" dirty="0" smtClean="0">
                <a:solidFill>
                  <a:schemeClr val="tx1"/>
                </a:solidFill>
              </a:rPr>
              <a:t> </a:t>
            </a:r>
            <a:r>
              <a:rPr lang="fr-FR" sz="2000" b="1" dirty="0" smtClean="0"/>
              <a:t>Différent Type d’Ondelettes  </a:t>
            </a:r>
          </a:p>
        </p:txBody>
      </p:sp>
      <p:sp>
        <p:nvSpPr>
          <p:cNvPr id="17" name="ZoneTexte 16"/>
          <p:cNvSpPr txBox="1"/>
          <p:nvPr/>
        </p:nvSpPr>
        <p:spPr>
          <a:xfrm>
            <a:off x="285720" y="857232"/>
            <a:ext cx="3286148" cy="461665"/>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400" b="1" dirty="0" smtClean="0"/>
              <a:t>Ondelette de Haar </a:t>
            </a:r>
            <a:r>
              <a:rPr lang="fr-FR" sz="2400" b="1" dirty="0" smtClean="0">
                <a:solidFill>
                  <a:schemeClr val="tx1"/>
                </a:solidFill>
              </a:rPr>
              <a:t> </a:t>
            </a:r>
            <a:endParaRPr lang="fr-FR" sz="2100" b="1" dirty="0" smtClean="0"/>
          </a:p>
        </p:txBody>
      </p:sp>
      <p:sp>
        <p:nvSpPr>
          <p:cNvPr id="18"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dirty="0" smtClean="0">
                <a:solidFill>
                  <a:schemeClr val="bg1"/>
                </a:solidFill>
              </a:rPr>
              <a:t>25</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13675" name="Picture 11"/>
          <p:cNvPicPr>
            <a:picLocks noChangeAspect="1" noChangeArrowheads="1"/>
          </p:cNvPicPr>
          <p:nvPr/>
        </p:nvPicPr>
        <p:blipFill>
          <a:blip r:embed="rId6"/>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29</a:t>
            </a:fld>
            <a:endParaRPr lang="fr-FR"/>
          </a:p>
        </p:txBody>
      </p:sp>
      <p:sp>
        <p:nvSpPr>
          <p:cNvPr id="3" name="Rectangle 2"/>
          <p:cNvSpPr/>
          <p:nvPr/>
        </p:nvSpPr>
        <p:spPr>
          <a:xfrm>
            <a:off x="285720" y="0"/>
            <a:ext cx="8858280" cy="4801314"/>
          </a:xfrm>
          <a:prstGeom prst="rect">
            <a:avLst/>
          </a:prstGeom>
        </p:spPr>
        <p:txBody>
          <a:bodyPr wrap="square">
            <a:spAutoFit/>
          </a:bodyPr>
          <a:lstStyle/>
          <a:p>
            <a:r>
              <a:rPr lang="fr-FR" b="1" dirty="0" smtClean="0"/>
              <a:t> </a:t>
            </a:r>
          </a:p>
          <a:p>
            <a:endParaRPr lang="fr-FR" b="1" dirty="0" smtClean="0"/>
          </a:p>
          <a:p>
            <a:endParaRPr lang="fr-FR" b="1" dirty="0" smtClean="0"/>
          </a:p>
          <a:p>
            <a:endParaRPr lang="fr-FR" dirty="0" smtClean="0"/>
          </a:p>
          <a:p>
            <a:r>
              <a:rPr lang="fr-FR" dirty="0" smtClean="0"/>
              <a:t>La </a:t>
            </a:r>
            <a:r>
              <a:rPr lang="fr-FR" dirty="0" smtClean="0"/>
              <a:t>fonction échelle est de types , on peut considérer que c’est le duale de la fonction </a:t>
            </a:r>
            <a:endParaRPr lang="fr-FR" dirty="0" smtClean="0"/>
          </a:p>
          <a:p>
            <a:endParaRPr lang="fr-FR" dirty="0" smtClean="0"/>
          </a:p>
          <a:p>
            <a:r>
              <a:rPr lang="fr-FR" dirty="0" smtClean="0"/>
              <a:t>de </a:t>
            </a:r>
            <a:r>
              <a:rPr lang="fr-FR" dirty="0" smtClean="0"/>
              <a:t>Haar. Les fonctions d’échelle et d’Ondelette s’écrivent donc </a:t>
            </a:r>
            <a:r>
              <a:rPr lang="fr-FR" dirty="0" smtClean="0"/>
              <a:t>:</a:t>
            </a:r>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r>
              <a:rPr lang="fr-FR" dirty="0" smtClean="0"/>
              <a:t> </a:t>
            </a:r>
            <a:r>
              <a:rPr lang="fr-FR" dirty="0" smtClean="0"/>
              <a:t>Les </a:t>
            </a:r>
            <a:r>
              <a:rPr lang="fr-FR" dirty="0" smtClean="0"/>
              <a:t>B Spline sont construites par auto convolution de la fonction boite noté         :</a:t>
            </a:r>
          </a:p>
          <a:p>
            <a:endParaRPr lang="fr-FR" dirty="0" smtClean="0"/>
          </a:p>
        </p:txBody>
      </p:sp>
      <p:pic>
        <p:nvPicPr>
          <p:cNvPr id="4"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42910" y="2214554"/>
            <a:ext cx="2357454" cy="857256"/>
          </a:xfrm>
          <a:prstGeom prst="rect">
            <a:avLst/>
          </a:prstGeom>
          <a:noFill/>
        </p:spPr>
      </p:pic>
      <p:pic>
        <p:nvPicPr>
          <p:cNvPr id="5"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572000" y="2214554"/>
            <a:ext cx="3000396" cy="857232"/>
          </a:xfrm>
          <a:prstGeom prst="rect">
            <a:avLst/>
          </a:prstGeom>
          <a:noFill/>
        </p:spPr>
      </p:pic>
      <p:sp>
        <p:nvSpPr>
          <p:cNvPr id="6" name="ZoneTexte 5"/>
          <p:cNvSpPr txBox="1"/>
          <p:nvPr/>
        </p:nvSpPr>
        <p:spPr>
          <a:xfrm>
            <a:off x="357158" y="214290"/>
            <a:ext cx="4643470" cy="461665"/>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400" b="1" dirty="0" smtClean="0"/>
              <a:t>Ondelette de Littlewood Paley </a:t>
            </a:r>
            <a:endParaRPr lang="fr-FR" sz="2400" dirty="0" smtClean="0"/>
          </a:p>
        </p:txBody>
      </p:sp>
      <p:sp>
        <p:nvSpPr>
          <p:cNvPr id="7" name="ZoneTexte 6"/>
          <p:cNvSpPr txBox="1"/>
          <p:nvPr/>
        </p:nvSpPr>
        <p:spPr>
          <a:xfrm>
            <a:off x="428596" y="3286124"/>
            <a:ext cx="2857520" cy="461665"/>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400" b="1" dirty="0" smtClean="0"/>
              <a:t>Ondelette Splines </a:t>
            </a:r>
            <a:r>
              <a:rPr lang="fr-FR" sz="2400" b="1" dirty="0" smtClean="0"/>
              <a:t> </a:t>
            </a:r>
            <a:endParaRPr lang="fr-FR" sz="2400" dirty="0" smtClean="0"/>
          </a:p>
        </p:txBody>
      </p:sp>
      <p:pic>
        <p:nvPicPr>
          <p:cNvPr id="8"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072462" y="4143380"/>
            <a:ext cx="389629" cy="285728"/>
          </a:xfrm>
          <a:prstGeom prst="rect">
            <a:avLst/>
          </a:prstGeom>
          <a:noFill/>
        </p:spPr>
      </p:pic>
      <p:pic>
        <p:nvPicPr>
          <p:cNvPr id="9"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000100" y="5000636"/>
            <a:ext cx="4071966" cy="1071570"/>
          </a:xfrm>
          <a:prstGeom prst="rect">
            <a:avLst/>
          </a:prstGeom>
          <a:noFill/>
        </p:spPr>
      </p:pic>
      <p:sp>
        <p:nvSpPr>
          <p:cNvPr id="10"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b="1" dirty="0" smtClean="0">
                <a:solidFill>
                  <a:schemeClr val="bg1"/>
                </a:solidFill>
              </a:rPr>
              <a:t>26</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18786" name="Picture 2"/>
          <p:cNvPicPr>
            <a:picLocks noChangeAspect="1" noChangeArrowheads="1"/>
          </p:cNvPicPr>
          <p:nvPr/>
        </p:nvPicPr>
        <p:blipFill>
          <a:blip r:embed="rId6"/>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e 5"/>
          <p:cNvGraphicFramePr/>
          <p:nvPr/>
        </p:nvGraphicFramePr>
        <p:xfrm>
          <a:off x="-428660" y="571480"/>
          <a:ext cx="7215238" cy="6286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à coins arrondis 6"/>
          <p:cNvSpPr/>
          <p:nvPr/>
        </p:nvSpPr>
        <p:spPr>
          <a:xfrm>
            <a:off x="4500562" y="857232"/>
            <a:ext cx="4500594" cy="714380"/>
          </a:xfrm>
          <a:prstGeom prst="roundRect">
            <a:avLst>
              <a:gd name="adj" fmla="val 8406"/>
            </a:avLst>
          </a:prstGeom>
          <a:solidFill>
            <a:srgbClr val="FF66FF"/>
          </a:solidFill>
          <a:ln/>
        </p:spPr>
        <p:style>
          <a:lnRef idx="3">
            <a:schemeClr val="lt1"/>
          </a:lnRef>
          <a:fillRef idx="1">
            <a:schemeClr val="accent1"/>
          </a:fillRef>
          <a:effectRef idx="1">
            <a:schemeClr val="accent1"/>
          </a:effectRef>
          <a:fontRef idx="minor">
            <a:schemeClr val="lt1"/>
          </a:fontRef>
        </p:style>
        <p:txBody>
          <a:bodyPr tIns="0" bIns="0"/>
          <a:lstStyle/>
          <a:p>
            <a:pPr algn="ctr" fontAlgn="auto">
              <a:spcBef>
                <a:spcPts val="0"/>
              </a:spcBef>
              <a:spcAft>
                <a:spcPts val="0"/>
              </a:spcAft>
              <a:defRPr/>
            </a:pPr>
            <a:r>
              <a:rPr lang="fr-FR" sz="2800" b="1" i="1" dirty="0" smtClean="0">
                <a:solidFill>
                  <a:schemeClr val="bg1"/>
                </a:solidFill>
              </a:rPr>
              <a:t>Introduction</a:t>
            </a:r>
          </a:p>
        </p:txBody>
      </p:sp>
      <p:sp>
        <p:nvSpPr>
          <p:cNvPr id="14" name="Arrondir un rectangle avec un coin diagonal 13"/>
          <p:cNvSpPr/>
          <p:nvPr/>
        </p:nvSpPr>
        <p:spPr>
          <a:xfrm>
            <a:off x="214282" y="44604"/>
            <a:ext cx="8715436" cy="431506"/>
          </a:xfrm>
          <a:prstGeom prst="round2DiagRect">
            <a:avLst/>
          </a:prstGeom>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fr-FR" sz="2800" dirty="0" smtClean="0"/>
              <a:t>PLAN DE TRAVAIL</a:t>
            </a:r>
            <a:endParaRPr lang="fr-F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2" name="Picture 9" descr="C:\Program Files\Microsoft Office\Clipart\homeanim\AG00051_.gif"/>
          <p:cNvPicPr>
            <a:picLocks noChangeAspect="1" noChangeArrowheads="1" noCrop="1"/>
          </p:cNvPicPr>
          <p:nvPr/>
        </p:nvPicPr>
        <p:blipFill>
          <a:blip r:embed="rId6"/>
          <a:srcRect/>
          <a:stretch>
            <a:fillRect/>
          </a:stretch>
        </p:blipFill>
        <p:spPr bwMode="auto">
          <a:xfrm>
            <a:off x="3214678" y="1000108"/>
            <a:ext cx="758632" cy="357190"/>
          </a:xfrm>
          <a:prstGeom prst="rect">
            <a:avLst/>
          </a:prstGeom>
          <a:noFill/>
        </p:spPr>
      </p:pic>
      <p:pic>
        <p:nvPicPr>
          <p:cNvPr id="17" name="Picture 9" descr="C:\Program Files\Microsoft Office\Clipart\homeanim\AG00051_.gif"/>
          <p:cNvPicPr>
            <a:picLocks noChangeAspect="1" noChangeArrowheads="1" noCrop="1"/>
          </p:cNvPicPr>
          <p:nvPr/>
        </p:nvPicPr>
        <p:blipFill>
          <a:blip r:embed="rId6"/>
          <a:srcRect/>
          <a:stretch>
            <a:fillRect/>
          </a:stretch>
        </p:blipFill>
        <p:spPr bwMode="auto">
          <a:xfrm>
            <a:off x="3214678" y="1928802"/>
            <a:ext cx="758632" cy="357190"/>
          </a:xfrm>
          <a:prstGeom prst="rect">
            <a:avLst/>
          </a:prstGeom>
          <a:noFill/>
        </p:spPr>
      </p:pic>
      <p:pic>
        <p:nvPicPr>
          <p:cNvPr id="18" name="Picture 9" descr="C:\Program Files\Microsoft Office\Clipart\homeanim\AG00051_.gif"/>
          <p:cNvPicPr>
            <a:picLocks noChangeAspect="1" noChangeArrowheads="1" noCrop="1"/>
          </p:cNvPicPr>
          <p:nvPr/>
        </p:nvPicPr>
        <p:blipFill>
          <a:blip r:embed="rId6"/>
          <a:srcRect/>
          <a:stretch>
            <a:fillRect/>
          </a:stretch>
        </p:blipFill>
        <p:spPr bwMode="auto">
          <a:xfrm>
            <a:off x="3214678" y="5572140"/>
            <a:ext cx="758632" cy="357190"/>
          </a:xfrm>
          <a:prstGeom prst="rect">
            <a:avLst/>
          </a:prstGeom>
          <a:noFill/>
        </p:spPr>
      </p:pic>
      <p:pic>
        <p:nvPicPr>
          <p:cNvPr id="19" name="Picture 9" descr="C:\Program Files\Microsoft Office\Clipart\homeanim\AG00051_.gif"/>
          <p:cNvPicPr>
            <a:picLocks noChangeAspect="1" noChangeArrowheads="1" noCrop="1"/>
          </p:cNvPicPr>
          <p:nvPr/>
        </p:nvPicPr>
        <p:blipFill>
          <a:blip r:embed="rId6"/>
          <a:srcRect/>
          <a:stretch>
            <a:fillRect/>
          </a:stretch>
        </p:blipFill>
        <p:spPr bwMode="auto">
          <a:xfrm>
            <a:off x="3214678" y="3786190"/>
            <a:ext cx="758632" cy="357190"/>
          </a:xfrm>
          <a:prstGeom prst="rect">
            <a:avLst/>
          </a:prstGeom>
          <a:noFill/>
        </p:spPr>
      </p:pic>
      <p:pic>
        <p:nvPicPr>
          <p:cNvPr id="20" name="Picture 9" descr="C:\Program Files\Microsoft Office\Clipart\homeanim\AG00051_.gif"/>
          <p:cNvPicPr>
            <a:picLocks noChangeAspect="1" noChangeArrowheads="1" noCrop="1"/>
          </p:cNvPicPr>
          <p:nvPr/>
        </p:nvPicPr>
        <p:blipFill>
          <a:blip r:embed="rId6"/>
          <a:srcRect/>
          <a:stretch>
            <a:fillRect/>
          </a:stretch>
        </p:blipFill>
        <p:spPr bwMode="auto">
          <a:xfrm>
            <a:off x="3214678" y="4572008"/>
            <a:ext cx="758632" cy="357190"/>
          </a:xfrm>
          <a:prstGeom prst="rect">
            <a:avLst/>
          </a:prstGeom>
          <a:noFill/>
        </p:spPr>
      </p:pic>
      <p:pic>
        <p:nvPicPr>
          <p:cNvPr id="21" name="Picture 9" descr="C:\Program Files\Microsoft Office\Clipart\homeanim\AG00051_.gif"/>
          <p:cNvPicPr>
            <a:picLocks noChangeAspect="1" noChangeArrowheads="1" noCrop="1"/>
          </p:cNvPicPr>
          <p:nvPr/>
        </p:nvPicPr>
        <p:blipFill>
          <a:blip r:embed="rId6"/>
          <a:srcRect/>
          <a:stretch>
            <a:fillRect/>
          </a:stretch>
        </p:blipFill>
        <p:spPr bwMode="auto">
          <a:xfrm>
            <a:off x="3214678" y="2786058"/>
            <a:ext cx="758632" cy="357190"/>
          </a:xfrm>
          <a:prstGeom prst="rect">
            <a:avLst/>
          </a:prstGeom>
          <a:noFill/>
        </p:spPr>
      </p:pic>
      <p:sp>
        <p:nvSpPr>
          <p:cNvPr id="23" name="Rectangle à coins arrondis 22"/>
          <p:cNvSpPr/>
          <p:nvPr/>
        </p:nvSpPr>
        <p:spPr>
          <a:xfrm>
            <a:off x="4500562" y="1714488"/>
            <a:ext cx="4500594" cy="714380"/>
          </a:xfrm>
          <a:prstGeom prst="roundRect">
            <a:avLst>
              <a:gd name="adj" fmla="val 8406"/>
            </a:avLst>
          </a:prstGeom>
          <a:solidFill>
            <a:schemeClr val="accent2">
              <a:lumMod val="75000"/>
            </a:schemeClr>
          </a:solidFill>
          <a:ln/>
        </p:spPr>
        <p:style>
          <a:lnRef idx="3">
            <a:schemeClr val="lt1"/>
          </a:lnRef>
          <a:fillRef idx="1">
            <a:schemeClr val="accent1"/>
          </a:fillRef>
          <a:effectRef idx="1">
            <a:schemeClr val="accent1"/>
          </a:effectRef>
          <a:fontRef idx="minor">
            <a:schemeClr val="lt1"/>
          </a:fontRef>
        </p:style>
        <p:txBody>
          <a:bodyPr tIns="0" bIns="0"/>
          <a:lstStyle/>
          <a:p>
            <a:pPr algn="ctr" fontAlgn="auto">
              <a:spcBef>
                <a:spcPts val="0"/>
              </a:spcBef>
              <a:spcAft>
                <a:spcPts val="0"/>
              </a:spcAft>
              <a:defRPr/>
            </a:pPr>
            <a:r>
              <a:rPr lang="fr-FR" sz="2800" b="1" i="1" dirty="0" smtClean="0">
                <a:solidFill>
                  <a:schemeClr val="bg1"/>
                </a:solidFill>
              </a:rPr>
              <a:t>Analyse de fourier</a:t>
            </a:r>
          </a:p>
        </p:txBody>
      </p:sp>
      <p:sp>
        <p:nvSpPr>
          <p:cNvPr id="24" name="Rectangle à coins arrondis 23"/>
          <p:cNvSpPr/>
          <p:nvPr/>
        </p:nvSpPr>
        <p:spPr>
          <a:xfrm>
            <a:off x="4500562" y="2571744"/>
            <a:ext cx="4500594" cy="642942"/>
          </a:xfrm>
          <a:prstGeom prst="roundRect">
            <a:avLst>
              <a:gd name="adj" fmla="val 8406"/>
            </a:avLst>
          </a:prstGeom>
          <a:solidFill>
            <a:srgbClr val="FF0000"/>
          </a:solidFill>
          <a:ln/>
        </p:spPr>
        <p:style>
          <a:lnRef idx="3">
            <a:schemeClr val="lt1"/>
          </a:lnRef>
          <a:fillRef idx="1">
            <a:schemeClr val="accent1"/>
          </a:fillRef>
          <a:effectRef idx="1">
            <a:schemeClr val="accent1"/>
          </a:effectRef>
          <a:fontRef idx="minor">
            <a:schemeClr val="lt1"/>
          </a:fontRef>
        </p:style>
        <p:txBody>
          <a:bodyPr tIns="0" bIns="0"/>
          <a:lstStyle/>
          <a:p>
            <a:pPr algn="ctr" fontAlgn="auto">
              <a:spcBef>
                <a:spcPts val="0"/>
              </a:spcBef>
              <a:spcAft>
                <a:spcPts val="0"/>
              </a:spcAft>
              <a:defRPr/>
            </a:pPr>
            <a:r>
              <a:rPr lang="fr-FR" sz="2700" b="1" i="1" dirty="0" smtClean="0">
                <a:solidFill>
                  <a:schemeClr val="bg1"/>
                </a:solidFill>
              </a:rPr>
              <a:t>Analyse temps-fréquence</a:t>
            </a:r>
          </a:p>
        </p:txBody>
      </p:sp>
      <p:sp>
        <p:nvSpPr>
          <p:cNvPr id="25" name="Rectangle à coins arrondis 24"/>
          <p:cNvSpPr/>
          <p:nvPr/>
        </p:nvSpPr>
        <p:spPr>
          <a:xfrm>
            <a:off x="4500562" y="3500438"/>
            <a:ext cx="4500594" cy="714380"/>
          </a:xfrm>
          <a:prstGeom prst="roundRect">
            <a:avLst>
              <a:gd name="adj" fmla="val 0"/>
            </a:avLst>
          </a:prstGeom>
          <a:solidFill>
            <a:srgbClr val="7030A0"/>
          </a:solidFill>
          <a:ln/>
        </p:spPr>
        <p:style>
          <a:lnRef idx="3">
            <a:schemeClr val="lt1"/>
          </a:lnRef>
          <a:fillRef idx="1">
            <a:schemeClr val="accent1"/>
          </a:fillRef>
          <a:effectRef idx="1">
            <a:schemeClr val="accent1"/>
          </a:effectRef>
          <a:fontRef idx="minor">
            <a:schemeClr val="lt1"/>
          </a:fontRef>
        </p:style>
        <p:txBody>
          <a:bodyPr tIns="0" bIns="0"/>
          <a:lstStyle/>
          <a:p>
            <a:pPr algn="ctr" fontAlgn="auto">
              <a:spcBef>
                <a:spcPts val="0"/>
              </a:spcBef>
              <a:spcAft>
                <a:spcPts val="0"/>
              </a:spcAft>
              <a:defRPr/>
            </a:pPr>
            <a:r>
              <a:rPr lang="fr-FR" sz="2800" b="1" i="1" dirty="0" smtClean="0">
                <a:solidFill>
                  <a:schemeClr val="bg1"/>
                </a:solidFill>
              </a:rPr>
              <a:t>Analyse temps -echelle</a:t>
            </a:r>
          </a:p>
        </p:txBody>
      </p:sp>
      <p:sp>
        <p:nvSpPr>
          <p:cNvPr id="26" name="Rectangle à coins arrondis 25"/>
          <p:cNvSpPr/>
          <p:nvPr/>
        </p:nvSpPr>
        <p:spPr>
          <a:xfrm>
            <a:off x="4500562" y="4357694"/>
            <a:ext cx="4500594" cy="857256"/>
          </a:xfrm>
          <a:prstGeom prst="roundRect">
            <a:avLst>
              <a:gd name="adj" fmla="val 8406"/>
            </a:avLst>
          </a:prstGeom>
          <a:solidFill>
            <a:srgbClr val="FFC000"/>
          </a:solidFill>
          <a:ln/>
        </p:spPr>
        <p:style>
          <a:lnRef idx="3">
            <a:schemeClr val="lt1"/>
          </a:lnRef>
          <a:fillRef idx="1">
            <a:schemeClr val="accent1"/>
          </a:fillRef>
          <a:effectRef idx="1">
            <a:schemeClr val="accent1"/>
          </a:effectRef>
          <a:fontRef idx="minor">
            <a:schemeClr val="lt1"/>
          </a:fontRef>
        </p:style>
        <p:txBody>
          <a:bodyPr tIns="0" bIns="0"/>
          <a:lstStyle/>
          <a:p>
            <a:pPr>
              <a:defRPr/>
            </a:pPr>
            <a:r>
              <a:rPr lang="fr-FR" sz="2600" b="1" dirty="0" smtClean="0">
                <a:solidFill>
                  <a:schemeClr val="bg1"/>
                </a:solidFill>
              </a:rPr>
              <a:t>Réalisation d’une interface graphique sous MATLAB</a:t>
            </a:r>
            <a:endParaRPr lang="fr-FR" sz="2600" b="1" dirty="0">
              <a:solidFill>
                <a:schemeClr val="bg1"/>
              </a:solidFill>
            </a:endParaRPr>
          </a:p>
        </p:txBody>
      </p:sp>
      <p:sp>
        <p:nvSpPr>
          <p:cNvPr id="27" name="Rectangle à coins arrondis 26"/>
          <p:cNvSpPr/>
          <p:nvPr/>
        </p:nvSpPr>
        <p:spPr>
          <a:xfrm>
            <a:off x="4500562" y="5429264"/>
            <a:ext cx="4500594" cy="642942"/>
          </a:xfrm>
          <a:prstGeom prst="roundRect">
            <a:avLst>
              <a:gd name="adj" fmla="val 8406"/>
            </a:avLst>
          </a:prstGeom>
          <a:solidFill>
            <a:srgbClr val="00B050"/>
          </a:solidFill>
          <a:ln/>
        </p:spPr>
        <p:style>
          <a:lnRef idx="3">
            <a:schemeClr val="lt1"/>
          </a:lnRef>
          <a:fillRef idx="1">
            <a:schemeClr val="accent1"/>
          </a:fillRef>
          <a:effectRef idx="1">
            <a:schemeClr val="accent1"/>
          </a:effectRef>
          <a:fontRef idx="minor">
            <a:schemeClr val="lt1"/>
          </a:fontRef>
        </p:style>
        <p:txBody>
          <a:bodyPr tIns="0" bIns="0"/>
          <a:lstStyle/>
          <a:p>
            <a:pPr algn="ctr" fontAlgn="auto">
              <a:spcBef>
                <a:spcPts val="0"/>
              </a:spcBef>
              <a:spcAft>
                <a:spcPts val="0"/>
              </a:spcAft>
              <a:defRPr/>
            </a:pPr>
            <a:r>
              <a:rPr lang="fr-FR" sz="2800" b="1" i="1" dirty="0" smtClean="0">
                <a:solidFill>
                  <a:schemeClr val="bg1"/>
                </a:solidFill>
              </a:rPr>
              <a:t>Conclusion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3" grpId="0" animBg="1"/>
      <p:bldP spid="24" grpId="0" animBg="1"/>
      <p:bldP spid="25" grpId="0" animBg="1"/>
      <p:bldP spid="26" grpId="0" animBg="1"/>
      <p:bldP spid="2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30</a:t>
            </a:fld>
            <a:endParaRPr lang="fr-FR"/>
          </a:p>
        </p:txBody>
      </p:sp>
      <p:pic>
        <p:nvPicPr>
          <p:cNvPr id="3" name="Image 2"/>
          <p:cNvPicPr/>
          <p:nvPr/>
        </p:nvPicPr>
        <p:blipFill>
          <a:blip r:embed="rId2"/>
          <a:srcRect/>
          <a:stretch>
            <a:fillRect/>
          </a:stretch>
        </p:blipFill>
        <p:spPr bwMode="auto">
          <a:xfrm>
            <a:off x="285720" y="0"/>
            <a:ext cx="6929486" cy="1428736"/>
          </a:xfrm>
          <a:prstGeom prst="rect">
            <a:avLst/>
          </a:prstGeom>
          <a:noFill/>
          <a:ln w="9525">
            <a:noFill/>
            <a:miter lim="800000"/>
            <a:headEnd/>
            <a:tailEnd/>
          </a:ln>
        </p:spPr>
      </p:pic>
      <p:sp>
        <p:nvSpPr>
          <p:cNvPr id="4" name="Rectangle 1"/>
          <p:cNvSpPr>
            <a:spLocks noChangeArrowheads="1"/>
          </p:cNvSpPr>
          <p:nvPr/>
        </p:nvSpPr>
        <p:spPr bwMode="auto">
          <a:xfrm>
            <a:off x="1142976" y="1643050"/>
            <a:ext cx="4857784"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indent="539750" fontAlgn="base">
              <a:spcBef>
                <a:spcPct val="0"/>
              </a:spcBef>
              <a:spcAft>
                <a:spcPct val="0"/>
              </a:spcAft>
            </a:pPr>
            <a:r>
              <a:rPr lang="fr-FR" sz="1400" b="1" dirty="0" smtClean="0"/>
              <a:t>Représentation La Fonction  Boite </a:t>
            </a:r>
            <a:r>
              <a:rPr lang="fr-FR" sz="1400" b="1" dirty="0" smtClean="0"/>
              <a:t>.</a:t>
            </a:r>
            <a:endParaRPr lang="fr-FR" sz="1400" dirty="0" smtClean="0"/>
          </a:p>
        </p:txBody>
      </p:sp>
      <p:sp>
        <p:nvSpPr>
          <p:cNvPr id="5" name="ZoneTexte 4"/>
          <p:cNvSpPr txBox="1"/>
          <p:nvPr/>
        </p:nvSpPr>
        <p:spPr>
          <a:xfrm>
            <a:off x="142844" y="2143116"/>
            <a:ext cx="3143272" cy="461665"/>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400" b="1" dirty="0" smtClean="0"/>
              <a:t>Chapeau Mexicain</a:t>
            </a:r>
            <a:r>
              <a:rPr lang="fr-FR" sz="2400" b="1" dirty="0" smtClean="0"/>
              <a:t>  </a:t>
            </a:r>
            <a:r>
              <a:rPr lang="fr-FR" sz="2400" b="1" dirty="0" smtClean="0"/>
              <a:t> </a:t>
            </a:r>
            <a:endParaRPr lang="fr-FR" sz="2400" dirty="0" smtClean="0"/>
          </a:p>
        </p:txBody>
      </p:sp>
      <p:sp>
        <p:nvSpPr>
          <p:cNvPr id="6" name="Rectangle 5"/>
          <p:cNvSpPr/>
          <p:nvPr/>
        </p:nvSpPr>
        <p:spPr>
          <a:xfrm>
            <a:off x="214282" y="0"/>
            <a:ext cx="8929718" cy="3693319"/>
          </a:xfrm>
          <a:prstGeom prst="rect">
            <a:avLst/>
          </a:prstGeom>
        </p:spPr>
        <p:txBody>
          <a:bodyPr wrap="square">
            <a:spAutoFit/>
          </a:bodyPr>
          <a:lstStyle/>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r>
              <a:rPr lang="fr-FR" dirty="0" smtClean="0"/>
              <a:t>Le </a:t>
            </a:r>
            <a:r>
              <a:rPr lang="fr-FR" dirty="0" smtClean="0"/>
              <a:t>chapeau mexicain , Ondelette réelle qui doit son nom à sa forme, est construite à </a:t>
            </a:r>
            <a:endParaRPr lang="fr-FR" dirty="0" smtClean="0"/>
          </a:p>
          <a:p>
            <a:endParaRPr lang="fr-FR" dirty="0" smtClean="0"/>
          </a:p>
          <a:p>
            <a:r>
              <a:rPr lang="fr-FR" dirty="0" smtClean="0"/>
              <a:t>partir </a:t>
            </a:r>
            <a:r>
              <a:rPr lang="fr-FR" dirty="0" smtClean="0"/>
              <a:t>de la dérivée seconde de la gaussienne :   </a:t>
            </a:r>
          </a:p>
        </p:txBody>
      </p:sp>
      <p:pic>
        <p:nvPicPr>
          <p:cNvPr id="7"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500166" y="3786190"/>
            <a:ext cx="4071966" cy="928694"/>
          </a:xfrm>
          <a:prstGeom prst="rect">
            <a:avLst/>
          </a:prstGeom>
          <a:noFill/>
        </p:spPr>
      </p:pic>
      <p:pic>
        <p:nvPicPr>
          <p:cNvPr id="8" name="Image 7"/>
          <p:cNvPicPr/>
          <p:nvPr/>
        </p:nvPicPr>
        <p:blipFill>
          <a:blip r:embed="rId4">
            <a:lum bright="-20000" contrast="40000"/>
          </a:blip>
          <a:srcRect/>
          <a:stretch>
            <a:fillRect/>
          </a:stretch>
        </p:blipFill>
        <p:spPr bwMode="auto">
          <a:xfrm>
            <a:off x="428596" y="4714884"/>
            <a:ext cx="7358114" cy="1500197"/>
          </a:xfrm>
          <a:prstGeom prst="rect">
            <a:avLst/>
          </a:prstGeom>
          <a:noFill/>
          <a:ln w="9525">
            <a:noFill/>
            <a:miter lim="800000"/>
            <a:headEnd/>
            <a:tailEnd/>
          </a:ln>
        </p:spPr>
      </p:pic>
      <p:sp>
        <p:nvSpPr>
          <p:cNvPr id="9" name="Rectangle 1"/>
          <p:cNvSpPr>
            <a:spLocks noChangeArrowheads="1"/>
          </p:cNvSpPr>
          <p:nvPr/>
        </p:nvSpPr>
        <p:spPr bwMode="auto">
          <a:xfrm>
            <a:off x="785786" y="6429396"/>
            <a:ext cx="6786610"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indent="539750" fontAlgn="base">
              <a:spcBef>
                <a:spcPct val="0"/>
              </a:spcBef>
              <a:spcAft>
                <a:spcPct val="0"/>
              </a:spcAft>
            </a:pPr>
            <a:r>
              <a:rPr lang="fr-FR" sz="1400" b="1" dirty="0" smtClean="0"/>
              <a:t>Ondelette Chapeau Mexicain et module de sa transformée de Fourier</a:t>
            </a:r>
          </a:p>
        </p:txBody>
      </p:sp>
      <p:sp>
        <p:nvSpPr>
          <p:cNvPr id="10"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27</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19810" name="Picture 2"/>
          <p:cNvPicPr>
            <a:picLocks noChangeAspect="1" noChangeArrowheads="1"/>
          </p:cNvPicPr>
          <p:nvPr/>
        </p:nvPicPr>
        <p:blipFill>
          <a:blip r:embed="rId5"/>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31</a:t>
            </a:fld>
            <a:endParaRPr lang="fr-FR"/>
          </a:p>
        </p:txBody>
      </p:sp>
      <p:sp>
        <p:nvSpPr>
          <p:cNvPr id="117761" name="Rectangle 1"/>
          <p:cNvSpPr>
            <a:spLocks noChangeArrowheads="1"/>
          </p:cNvSpPr>
          <p:nvPr/>
        </p:nvSpPr>
        <p:spPr bwMode="auto">
          <a:xfrm>
            <a:off x="214282" y="928670"/>
            <a:ext cx="8786874"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 fait que la transform</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 utilise des fonctions bien localis</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 dans le plan Temps-Fr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quence lui donne beaucoup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avantages :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solution en fr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quence de la transform</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pend du facteur de dilatation  a  par le principe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Heisenberg, on peut donc choisir arbitrairement celle-ci suivant ce que 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on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sire analyser.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Pour les signaux physiques pr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sentant des variations tr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rapides, des sauts, des marches, bref des discontinuit</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 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analyse en Ondelettes est adapt</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 car 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Ondelette va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tecter ces variations et analyser celle-ci cette particularit</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rend 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analyse en Ondelettes compl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mentaire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analyse de fourier. En effet, avec 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analyse de Fourier, les discontinuit</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 signal ne sont pas facilement analysables, car les coefficients des fr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quences correspondances sont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dans toute la transform</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 </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Char char="•"/>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localisation en temps est pr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cieuse pour nombre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application. </a:t>
            </a:r>
          </a:p>
          <a:p>
            <a:pPr marL="0" marR="0" lvl="0" indent="45085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transformée en Ondelette peut représenter complètement et efficacement un signal quelconque en peu de coefficients</a:t>
            </a:r>
            <a:r>
              <a:rPr kumimoji="0" lang="fr-FR" b="0" i="0" u="none" strike="noStrike" cap="none" normalizeH="0" baseline="0" dirty="0" smtClean="0">
                <a:ln>
                  <a:noFill/>
                </a:ln>
                <a:solidFill>
                  <a:schemeClr val="tx1"/>
                </a:solidFill>
                <a:effectLst/>
                <a:latin typeface="Arial" pitchFamily="34" charset="0"/>
                <a:cs typeface="Arial" pitchFamily="34" charset="0"/>
              </a:rPr>
              <a:t> .</a:t>
            </a:r>
          </a:p>
        </p:txBody>
      </p:sp>
      <p:sp>
        <p:nvSpPr>
          <p:cNvPr id="6" name="ZoneTexte 5"/>
          <p:cNvSpPr txBox="1"/>
          <p:nvPr/>
        </p:nvSpPr>
        <p:spPr>
          <a:xfrm>
            <a:off x="214282" y="142852"/>
            <a:ext cx="4786346"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3-5.</a:t>
            </a:r>
            <a:r>
              <a:rPr lang="fr-FR" sz="2000" b="1" dirty="0" smtClean="0">
                <a:solidFill>
                  <a:schemeClr val="tx1"/>
                </a:solidFill>
              </a:rPr>
              <a:t> </a:t>
            </a:r>
            <a:r>
              <a:rPr lang="fr-FR" sz="2100" b="1" dirty="0" smtClean="0">
                <a:solidFill>
                  <a:schemeClr val="tx1"/>
                </a:solidFill>
                <a:latin typeface="Times New Roman" pitchFamily="18" charset="0"/>
                <a:ea typeface="Calibri" pitchFamily="34" charset="0"/>
                <a:cs typeface="Times New Roman" pitchFamily="18" charset="0"/>
              </a:rPr>
              <a:t>Avantage l</a:t>
            </a:r>
            <a:r>
              <a:rPr lang="fr-FR" sz="2100" b="1" dirty="0" smtClean="0">
                <a:solidFill>
                  <a:schemeClr val="tx1"/>
                </a:solidFill>
                <a:latin typeface="Calibri"/>
                <a:ea typeface="Calibri" pitchFamily="34" charset="0"/>
                <a:cs typeface="Times New Roman" pitchFamily="18" charset="0"/>
              </a:rPr>
              <a:t>’</a:t>
            </a:r>
            <a:r>
              <a:rPr lang="fr-FR" sz="2100" b="1" dirty="0" smtClean="0">
                <a:solidFill>
                  <a:schemeClr val="tx1"/>
                </a:solidFill>
                <a:latin typeface="Times New Roman" pitchFamily="18" charset="0"/>
                <a:ea typeface="Calibri" pitchFamily="34" charset="0"/>
                <a:cs typeface="Times New Roman" pitchFamily="18" charset="0"/>
              </a:rPr>
              <a:t>analyse en Ondelettes</a:t>
            </a:r>
            <a:r>
              <a:rPr lang="fr-FR" sz="2100" b="1" dirty="0" smtClean="0">
                <a:solidFill>
                  <a:schemeClr val="tx1"/>
                </a:solidFill>
                <a:latin typeface="Calibri"/>
                <a:ea typeface="Calibri" pitchFamily="34" charset="0"/>
                <a:cs typeface="Times New Roman" pitchFamily="18" charset="0"/>
              </a:rPr>
              <a:t> </a:t>
            </a:r>
            <a:r>
              <a:rPr lang="fr-FR" sz="2100" b="1" dirty="0" smtClean="0">
                <a:solidFill>
                  <a:schemeClr val="tx1"/>
                </a:solidFill>
                <a:latin typeface="Times New Roman" pitchFamily="18" charset="0"/>
                <a:ea typeface="Calibri" pitchFamily="34" charset="0"/>
                <a:cs typeface="Times New Roman" pitchFamily="18" charset="0"/>
              </a:rPr>
              <a:t>: </a:t>
            </a:r>
            <a:r>
              <a:rPr lang="fr-FR" sz="2000" b="1" dirty="0" smtClean="0"/>
              <a:t>  </a:t>
            </a:r>
          </a:p>
        </p:txBody>
      </p:sp>
      <p:sp>
        <p:nvSpPr>
          <p:cNvPr id="7"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28</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17762" name="Picture 2"/>
          <p:cNvPicPr>
            <a:picLocks noChangeAspect="1" noChangeArrowheads="1"/>
          </p:cNvPicPr>
          <p:nvPr/>
        </p:nvPicPr>
        <p:blipFill>
          <a:blip r:embed="rId2"/>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32</a:t>
            </a:fld>
            <a:endParaRPr lang="fr-FR"/>
          </a:p>
        </p:txBody>
      </p:sp>
      <p:sp>
        <p:nvSpPr>
          <p:cNvPr id="3" name="Rectangle 2"/>
          <p:cNvSpPr/>
          <p:nvPr/>
        </p:nvSpPr>
        <p:spPr>
          <a:xfrm>
            <a:off x="357158" y="285728"/>
            <a:ext cx="5559535" cy="46166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wrap="none">
            <a:spAutoFit/>
          </a:bodyPr>
          <a:lstStyle/>
          <a:p>
            <a:r>
              <a:rPr lang="fr-FR" sz="2400" b="1" dirty="0" smtClean="0">
                <a:latin typeface="Times New Roman" pitchFamily="18" charset="0"/>
                <a:cs typeface="Times New Roman" pitchFamily="18" charset="0"/>
              </a:rPr>
              <a:t>4.Représentation </a:t>
            </a:r>
            <a:r>
              <a:rPr lang="fr-FR" sz="2400" b="1" dirty="0">
                <a:latin typeface="Times New Roman" pitchFamily="18" charset="0"/>
                <a:cs typeface="Times New Roman" pitchFamily="18" charset="0"/>
              </a:rPr>
              <a:t>de l’interface grahique </a:t>
            </a:r>
            <a:endParaRPr lang="fr-FR" sz="2400" dirty="0">
              <a:latin typeface="Times New Roman" pitchFamily="18" charset="0"/>
              <a:cs typeface="Times New Roman" pitchFamily="18" charset="0"/>
            </a:endParaRPr>
          </a:p>
        </p:txBody>
      </p:sp>
      <p:pic>
        <p:nvPicPr>
          <p:cNvPr id="4" name="Image 3"/>
          <p:cNvPicPr/>
          <p:nvPr/>
        </p:nvPicPr>
        <p:blipFill>
          <a:blip r:embed="rId2" cstate="print"/>
          <a:srcRect l="32230" t="10345" r="32063" b="43573"/>
          <a:stretch>
            <a:fillRect/>
          </a:stretch>
        </p:blipFill>
        <p:spPr bwMode="auto">
          <a:xfrm>
            <a:off x="428596" y="2428868"/>
            <a:ext cx="7500990" cy="3643338"/>
          </a:xfrm>
          <a:prstGeom prst="rect">
            <a:avLst/>
          </a:prstGeom>
          <a:noFill/>
          <a:ln w="9525">
            <a:noFill/>
            <a:miter lim="800000"/>
            <a:headEnd/>
            <a:tailEnd/>
          </a:ln>
        </p:spPr>
      </p:pic>
      <p:sp>
        <p:nvSpPr>
          <p:cNvPr id="6" name="ZoneTexte 5"/>
          <p:cNvSpPr txBox="1"/>
          <p:nvPr/>
        </p:nvSpPr>
        <p:spPr>
          <a:xfrm>
            <a:off x="357158" y="1000108"/>
            <a:ext cx="2928958" cy="400110"/>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4-1.</a:t>
            </a:r>
            <a:r>
              <a:rPr lang="fr-FR" sz="2000" b="1" dirty="0" smtClean="0">
                <a:solidFill>
                  <a:schemeClr val="tx1"/>
                </a:solidFill>
              </a:rPr>
              <a:t> </a:t>
            </a:r>
            <a:r>
              <a:rPr lang="fr-FR" sz="2000" b="1" dirty="0" smtClean="0"/>
              <a:t> Logiciel MATLAB</a:t>
            </a:r>
            <a:r>
              <a:rPr lang="fr-FR" sz="2000" b="1" dirty="0" smtClean="0"/>
              <a:t> </a:t>
            </a:r>
          </a:p>
        </p:txBody>
      </p:sp>
      <p:sp>
        <p:nvSpPr>
          <p:cNvPr id="100353" name="Rectangle 1"/>
          <p:cNvSpPr>
            <a:spLocks noChangeArrowheads="1"/>
          </p:cNvSpPr>
          <p:nvPr/>
        </p:nvSpPr>
        <p:spPr bwMode="auto">
          <a:xfrm>
            <a:off x="142844" y="1428736"/>
            <a:ext cx="87154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Low"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 logiciel Matlab est un outil informatique destin</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tous domaine de recherche qui n</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cessite des calculs de haut et bas niveau. </a:t>
            </a:r>
          </a:p>
        </p:txBody>
      </p:sp>
      <p:sp>
        <p:nvSpPr>
          <p:cNvPr id="8" name="Rectangle 1"/>
          <p:cNvSpPr>
            <a:spLocks noChangeArrowheads="1"/>
          </p:cNvSpPr>
          <p:nvPr/>
        </p:nvSpPr>
        <p:spPr bwMode="auto">
          <a:xfrm>
            <a:off x="1500166" y="6286520"/>
            <a:ext cx="4857784"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indent="539750" fontAlgn="base">
              <a:spcBef>
                <a:spcPct val="0"/>
              </a:spcBef>
              <a:spcAft>
                <a:spcPct val="0"/>
              </a:spcAft>
            </a:pPr>
            <a:r>
              <a:rPr lang="fr-FR" sz="1400" b="1" dirty="0" smtClean="0"/>
              <a:t>Représentation de l’interface graphique</a:t>
            </a:r>
            <a:r>
              <a:rPr lang="fr-FR" sz="1400" b="1" dirty="0" smtClean="0"/>
              <a:t>.</a:t>
            </a:r>
            <a:endParaRPr lang="fr-FR" sz="1400" dirty="0" smtClean="0"/>
          </a:p>
        </p:txBody>
      </p:sp>
      <p:sp>
        <p:nvSpPr>
          <p:cNvPr id="9"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29</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100354" name="Picture 2"/>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33</a:t>
            </a:fld>
            <a:endParaRPr lang="fr-FR"/>
          </a:p>
        </p:txBody>
      </p:sp>
      <p:pic>
        <p:nvPicPr>
          <p:cNvPr id="4" name="Image 3"/>
          <p:cNvPicPr/>
          <p:nvPr/>
        </p:nvPicPr>
        <p:blipFill>
          <a:blip r:embed="rId2" cstate="print"/>
          <a:srcRect l="32092" t="10099" r="32176" b="44088"/>
          <a:stretch>
            <a:fillRect/>
          </a:stretch>
        </p:blipFill>
        <p:spPr bwMode="auto">
          <a:xfrm>
            <a:off x="214282" y="2571744"/>
            <a:ext cx="7572428" cy="3429024"/>
          </a:xfrm>
          <a:prstGeom prst="rect">
            <a:avLst/>
          </a:prstGeom>
          <a:noFill/>
          <a:ln w="9525">
            <a:noFill/>
            <a:miter lim="800000"/>
            <a:headEnd/>
            <a:tailEnd/>
          </a:ln>
        </p:spPr>
      </p:pic>
      <p:sp>
        <p:nvSpPr>
          <p:cNvPr id="37890" name="Rectangle 2"/>
          <p:cNvSpPr>
            <a:spLocks noChangeArrowheads="1"/>
          </p:cNvSpPr>
          <p:nvPr/>
        </p:nvSpPr>
        <p:spPr bwMode="auto">
          <a:xfrm>
            <a:off x="70185" y="857232"/>
            <a:ext cx="8930971" cy="10618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49263" algn="justLow" defTabSz="914400" rtl="0" eaLnBrk="1" fontAlgn="base" latinLnBrk="0" hangingPunct="1">
              <a:lnSpc>
                <a:spcPct val="100000"/>
              </a:lnSpc>
              <a:spcBef>
                <a:spcPct val="0"/>
              </a:spcBef>
              <a:spcAft>
                <a:spcPct val="0"/>
              </a:spcAft>
              <a:buClrTx/>
              <a:buSzTx/>
              <a:buFont typeface="Wingdings" pitchFamily="2" charset="2"/>
              <a:buChar char="q"/>
              <a:tabLst/>
            </a:pPr>
            <a:r>
              <a:rPr kumimoji="0" lang="fr-FR" sz="2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Dans cette fenêtre nous pouvons choisir en premier temps  le type du  signal </a:t>
            </a:r>
          </a:p>
          <a:p>
            <a:pPr marL="0" marR="0" lvl="0" indent="449263" algn="justLow" defTabSz="914400" rtl="0" eaLnBrk="1" fontAlgn="base" latinLnBrk="0" hangingPunct="1">
              <a:lnSpc>
                <a:spcPct val="100000"/>
              </a:lnSpc>
              <a:spcBef>
                <a:spcPct val="0"/>
              </a:spcBef>
              <a:spcAft>
                <a:spcPct val="0"/>
              </a:spcAft>
              <a:buClrTx/>
              <a:buSzTx/>
              <a:buFontTx/>
              <a:buNone/>
              <a:tabLst/>
            </a:pPr>
            <a:r>
              <a:rPr kumimoji="0" lang="fr-FR" sz="2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(carré, sinusoïdale, triangulaire….) ,  puis sa période et son amplitude.</a:t>
            </a:r>
          </a:p>
          <a:p>
            <a:pPr marL="0" marR="0" lvl="0" indent="449263" algn="justLow" defTabSz="914400" rtl="0" eaLnBrk="1" fontAlgn="base" latinLnBrk="0" hangingPunct="1">
              <a:lnSpc>
                <a:spcPct val="100000"/>
              </a:lnSpc>
              <a:spcBef>
                <a:spcPct val="0"/>
              </a:spcBef>
              <a:spcAft>
                <a:spcPct val="0"/>
              </a:spcAft>
              <a:buClrTx/>
              <a:buSzTx/>
              <a:buFontTx/>
              <a:buNone/>
              <a:tabLst/>
            </a:pPr>
            <a:endParaRPr kumimoji="0" lang="fr-FR" sz="21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7891" name="Rectangle 3"/>
          <p:cNvSpPr>
            <a:spLocks noChangeArrowheads="1"/>
          </p:cNvSpPr>
          <p:nvPr/>
        </p:nvSpPr>
        <p:spPr bwMode="auto">
          <a:xfrm>
            <a:off x="142844" y="1643050"/>
            <a:ext cx="879920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justLow" defTabSz="914400" rtl="0" eaLnBrk="1" fontAlgn="base" latinLnBrk="0" hangingPunct="1">
              <a:lnSpc>
                <a:spcPct val="100000"/>
              </a:lnSpc>
              <a:spcBef>
                <a:spcPct val="0"/>
              </a:spcBef>
              <a:spcAft>
                <a:spcPct val="0"/>
              </a:spcAft>
              <a:buClrTx/>
              <a:buSzTx/>
              <a:buFont typeface="Wingdings" pitchFamily="2" charset="2"/>
              <a:buChar char="q"/>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figure précédente montre un exemple de décomposition en SF </a:t>
            </a:r>
          </a:p>
          <a:p>
            <a:pPr marL="0" marR="0" lvl="0" indent="539750" algn="justLow"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d’un signal périodique (signal carrée (y=square(t)) et sa décomposition en SF),</a:t>
            </a:r>
            <a:endParaRPr kumimoji="0" lang="fr-FR"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ZoneTexte 6"/>
          <p:cNvSpPr txBox="1"/>
          <p:nvPr/>
        </p:nvSpPr>
        <p:spPr>
          <a:xfrm>
            <a:off x="142844" y="214290"/>
            <a:ext cx="6143668"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4-2.</a:t>
            </a:r>
            <a:r>
              <a:rPr lang="fr-FR" sz="2000" b="1" dirty="0" smtClean="0">
                <a:solidFill>
                  <a:schemeClr val="tx1"/>
                </a:solidFill>
              </a:rPr>
              <a:t> </a:t>
            </a:r>
            <a:r>
              <a:rPr lang="fr-FR" sz="2100" b="1" dirty="0" smtClean="0">
                <a:solidFill>
                  <a:schemeClr val="tx1"/>
                </a:solidFill>
                <a:latin typeface="Times New Roman" pitchFamily="18" charset="0"/>
                <a:ea typeface="Calibri" pitchFamily="34" charset="0"/>
                <a:cs typeface="Times New Roman" pitchFamily="18" charset="0"/>
              </a:rPr>
              <a:t>Décomposition en SF d’un signal périodique</a:t>
            </a:r>
            <a:r>
              <a:rPr lang="fr-FR" sz="2000" b="1" dirty="0" smtClean="0">
                <a:solidFill>
                  <a:schemeClr val="bg1"/>
                </a:solidFill>
                <a:latin typeface="Times New Roman" pitchFamily="18" charset="0"/>
                <a:ea typeface="Calibri" pitchFamily="34" charset="0"/>
                <a:cs typeface="Times New Roman" pitchFamily="18" charset="0"/>
              </a:rPr>
              <a:t> </a:t>
            </a:r>
            <a:r>
              <a:rPr lang="fr-FR" sz="2000" b="1" dirty="0" smtClean="0"/>
              <a:t> </a:t>
            </a:r>
          </a:p>
        </p:txBody>
      </p:sp>
      <p:sp>
        <p:nvSpPr>
          <p:cNvPr id="8" name="Rectangle 1"/>
          <p:cNvSpPr>
            <a:spLocks noChangeArrowheads="1"/>
          </p:cNvSpPr>
          <p:nvPr/>
        </p:nvSpPr>
        <p:spPr bwMode="auto">
          <a:xfrm>
            <a:off x="857224" y="6215082"/>
            <a:ext cx="6215106"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lvl="0" indent="539750" fontAlgn="base">
              <a:spcBef>
                <a:spcPct val="0"/>
              </a:spcBef>
              <a:spcAft>
                <a:spcPct val="0"/>
              </a:spcAft>
            </a:pPr>
            <a:r>
              <a:rPr lang="fr-FR" sz="1400" b="1" dirty="0" smtClean="0"/>
              <a:t>Représentation un signal carrée et sa décomposition en SF.</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30</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9329" name="Picture 1"/>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34</a:t>
            </a:fld>
            <a:endParaRPr lang="fr-FR"/>
          </a:p>
        </p:txBody>
      </p:sp>
      <p:pic>
        <p:nvPicPr>
          <p:cNvPr id="4" name="Image 3"/>
          <p:cNvPicPr/>
          <p:nvPr/>
        </p:nvPicPr>
        <p:blipFill>
          <a:blip r:embed="rId2" cstate="print"/>
          <a:srcRect l="29884" t="33258" r="33930" b="20672"/>
          <a:stretch>
            <a:fillRect/>
          </a:stretch>
        </p:blipFill>
        <p:spPr bwMode="auto">
          <a:xfrm>
            <a:off x="357158" y="2500306"/>
            <a:ext cx="7500990" cy="3429024"/>
          </a:xfrm>
          <a:prstGeom prst="rect">
            <a:avLst/>
          </a:prstGeom>
          <a:noFill/>
          <a:ln w="9525">
            <a:noFill/>
            <a:miter lim="800000"/>
            <a:headEnd/>
            <a:tailEnd/>
          </a:ln>
        </p:spPr>
      </p:pic>
      <p:sp>
        <p:nvSpPr>
          <p:cNvPr id="40962" name="Rectangle 2"/>
          <p:cNvSpPr>
            <a:spLocks noChangeArrowheads="1"/>
          </p:cNvSpPr>
          <p:nvPr/>
        </p:nvSpPr>
        <p:spPr bwMode="auto">
          <a:xfrm>
            <a:off x="0" y="1071546"/>
            <a:ext cx="8278741"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justLow" defTabSz="914400" rtl="0" eaLnBrk="1" fontAlgn="base" latinLnBrk="0" hangingPunct="1">
              <a:lnSpc>
                <a:spcPct val="100000"/>
              </a:lnSpc>
              <a:spcBef>
                <a:spcPct val="0"/>
              </a:spcBef>
              <a:spcAft>
                <a:spcPct val="0"/>
              </a:spcAft>
              <a:buClrTx/>
              <a:buSzTx/>
              <a:buFont typeface="Wingdings" pitchFamily="2" charset="2"/>
              <a:buChar char="q"/>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Nous pouvons calculer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la même mani</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 la Transform</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 Fourier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 signal </a:t>
            </a:r>
          </a:p>
          <a:p>
            <a:pPr marL="0" marR="0" lvl="0" indent="539750" algn="justLow" defTabSz="914400" rtl="0" eaLnBrk="1" fontAlgn="base" latinLnBrk="0" hangingPunct="1">
              <a:lnSpc>
                <a:spcPct val="100000"/>
              </a:lnSpc>
              <a:spcBef>
                <a:spcPct val="0"/>
              </a:spcBef>
              <a:spcAft>
                <a:spcPct val="0"/>
              </a:spcAft>
              <a:buClrTx/>
              <a:buSzTx/>
              <a:buFontTx/>
              <a:buNone/>
              <a:tabLst/>
            </a:pPr>
            <a:endPar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539750" algn="justLow"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ap</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riodique  </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choisi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partir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une liste pr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finie.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ZoneTexte 5"/>
          <p:cNvSpPr txBox="1"/>
          <p:nvPr/>
        </p:nvSpPr>
        <p:spPr>
          <a:xfrm>
            <a:off x="214282" y="285728"/>
            <a:ext cx="4071966"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4-3.</a:t>
            </a:r>
            <a:r>
              <a:rPr lang="fr-FR" sz="2000" b="1" dirty="0" smtClean="0">
                <a:solidFill>
                  <a:schemeClr val="tx1"/>
                </a:solidFill>
              </a:rPr>
              <a:t> </a:t>
            </a:r>
            <a:r>
              <a:rPr lang="fr-FR" sz="2100" b="1" dirty="0" smtClean="0">
                <a:solidFill>
                  <a:schemeClr val="tx1"/>
                </a:solidFill>
                <a:latin typeface="Times New Roman" pitchFamily="18" charset="0"/>
                <a:ea typeface="Calibri" pitchFamily="34" charset="0"/>
                <a:cs typeface="Times New Roman" pitchFamily="18" charset="0"/>
              </a:rPr>
              <a:t>TF d’un signal sinus cardinal </a:t>
            </a:r>
            <a:endParaRPr lang="fr-FR" sz="2100" b="1" dirty="0" smtClean="0">
              <a:solidFill>
                <a:schemeClr val="tx1"/>
              </a:solidFill>
            </a:endParaRPr>
          </a:p>
        </p:txBody>
      </p:sp>
      <p:sp>
        <p:nvSpPr>
          <p:cNvPr id="7" name="Rectangle 1"/>
          <p:cNvSpPr>
            <a:spLocks noChangeArrowheads="1"/>
          </p:cNvSpPr>
          <p:nvPr/>
        </p:nvSpPr>
        <p:spPr bwMode="auto">
          <a:xfrm>
            <a:off x="1214414" y="6143644"/>
            <a:ext cx="5429288"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lvl="0" indent="539750" fontAlgn="base">
              <a:spcBef>
                <a:spcPct val="0"/>
              </a:spcBef>
              <a:spcAft>
                <a:spcPct val="0"/>
              </a:spcAft>
            </a:pPr>
            <a:r>
              <a:rPr lang="fr-FR" sz="1400" b="1" dirty="0" smtClean="0"/>
              <a:t>Représentation un signal sinus cardinal et sa TF</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31</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8305" name="Picture 1"/>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35</a:t>
            </a:fld>
            <a:endParaRPr lang="fr-FR"/>
          </a:p>
        </p:txBody>
      </p:sp>
      <p:pic>
        <p:nvPicPr>
          <p:cNvPr id="3" name="Image 2"/>
          <p:cNvPicPr/>
          <p:nvPr/>
        </p:nvPicPr>
        <p:blipFill>
          <a:blip r:embed="rId2" cstate="print"/>
          <a:srcRect l="31981" t="10870" r="32301" b="43842"/>
          <a:stretch>
            <a:fillRect/>
          </a:stretch>
        </p:blipFill>
        <p:spPr bwMode="auto">
          <a:xfrm>
            <a:off x="642910" y="2500306"/>
            <a:ext cx="7143800" cy="3571899"/>
          </a:xfrm>
          <a:prstGeom prst="rect">
            <a:avLst/>
          </a:prstGeom>
          <a:noFill/>
          <a:ln w="9525">
            <a:noFill/>
            <a:miter lim="800000"/>
            <a:headEnd/>
            <a:tailEnd/>
          </a:ln>
        </p:spPr>
      </p:pic>
      <p:sp>
        <p:nvSpPr>
          <p:cNvPr id="41986" name="Rectangle 2"/>
          <p:cNvSpPr>
            <a:spLocks noChangeArrowheads="1"/>
          </p:cNvSpPr>
          <p:nvPr/>
        </p:nvSpPr>
        <p:spPr bwMode="auto">
          <a:xfrm>
            <a:off x="285720" y="928670"/>
            <a:ext cx="730584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justLow" defTabSz="914400" rtl="0" eaLnBrk="1" fontAlgn="base" latinLnBrk="0" hangingPunct="1">
              <a:lnSpc>
                <a:spcPct val="100000"/>
              </a:lnSpc>
              <a:spcBef>
                <a:spcPct val="0"/>
              </a:spcBef>
              <a:spcAft>
                <a:spcPct val="0"/>
              </a:spcAft>
              <a:buClrTx/>
              <a:buSzTx/>
              <a:buFont typeface="Wingdings" pitchFamily="2" charset="2"/>
              <a:buChar char="q"/>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a:t>
            </a:r>
            <a:r>
              <a:rPr kumimoji="0" lang="fr-FR"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Fig</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ci-dessous repr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sente la TF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 signal impulsion rectangulaire</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 </a:t>
            </a:r>
          </a:p>
          <a:p>
            <a:pPr marL="0" marR="0" lvl="0" indent="539750" algn="justLow" defTabSz="914400" rtl="0" eaLnBrk="1" fontAlgn="base" latinLnBrk="0" hangingPunct="1">
              <a:lnSpc>
                <a:spcPct val="100000"/>
              </a:lnSpc>
              <a:spcBef>
                <a:spcPct val="0"/>
              </a:spcBef>
              <a:spcAft>
                <a:spcPct val="0"/>
              </a:spcAft>
              <a:buClrTx/>
              <a:buSzTx/>
              <a:tabLst/>
            </a:pP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temps continue:</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ZoneTexte 6"/>
          <p:cNvSpPr txBox="1"/>
          <p:nvPr/>
        </p:nvSpPr>
        <p:spPr>
          <a:xfrm>
            <a:off x="357158" y="357166"/>
            <a:ext cx="7429552"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4-4.</a:t>
            </a:r>
            <a:r>
              <a:rPr lang="fr-FR" sz="2000" b="1" dirty="0" smtClean="0">
                <a:solidFill>
                  <a:schemeClr val="tx1"/>
                </a:solidFill>
              </a:rPr>
              <a:t> </a:t>
            </a:r>
            <a:r>
              <a:rPr lang="fr-FR" sz="2100" b="1" dirty="0" smtClean="0">
                <a:solidFill>
                  <a:schemeClr val="tx1"/>
                </a:solidFill>
                <a:latin typeface="Times New Roman" pitchFamily="18" charset="0"/>
                <a:ea typeface="Calibri" pitchFamily="34" charset="0"/>
                <a:cs typeface="Times New Roman" pitchFamily="18" charset="0"/>
              </a:rPr>
              <a:t>Repr</a:t>
            </a:r>
            <a:r>
              <a:rPr lang="fr-FR" sz="2100" b="1" dirty="0" smtClean="0">
                <a:solidFill>
                  <a:schemeClr val="tx1"/>
                </a:solidFill>
                <a:latin typeface="Calibri"/>
                <a:ea typeface="Calibri" pitchFamily="34" charset="0"/>
                <a:cs typeface="Times New Roman" pitchFamily="18" charset="0"/>
              </a:rPr>
              <a:t>é</a:t>
            </a:r>
            <a:r>
              <a:rPr lang="fr-FR" sz="2100" b="1" dirty="0" smtClean="0">
                <a:solidFill>
                  <a:schemeClr val="tx1"/>
                </a:solidFill>
                <a:latin typeface="Times New Roman" pitchFamily="18" charset="0"/>
                <a:ea typeface="Calibri" pitchFamily="34" charset="0"/>
                <a:cs typeface="Times New Roman" pitchFamily="18" charset="0"/>
              </a:rPr>
              <a:t>sentation un signal impulsion rectangulaire et sa TF</a:t>
            </a:r>
            <a:endParaRPr lang="fr-FR" sz="2100" b="1" dirty="0" smtClean="0">
              <a:solidFill>
                <a:schemeClr val="tx1"/>
              </a:solidFill>
            </a:endParaRPr>
          </a:p>
        </p:txBody>
      </p:sp>
      <p:sp>
        <p:nvSpPr>
          <p:cNvPr id="8" name="Rectangle 1"/>
          <p:cNvSpPr>
            <a:spLocks noChangeArrowheads="1"/>
          </p:cNvSpPr>
          <p:nvPr/>
        </p:nvSpPr>
        <p:spPr bwMode="auto">
          <a:xfrm>
            <a:off x="928662" y="6286520"/>
            <a:ext cx="6215106"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lvl="0" indent="539750" fontAlgn="base">
              <a:spcBef>
                <a:spcPct val="0"/>
              </a:spcBef>
              <a:spcAft>
                <a:spcPct val="0"/>
              </a:spcAft>
            </a:pPr>
            <a:r>
              <a:rPr lang="fr-FR" sz="1400" b="1" dirty="0" smtClean="0"/>
              <a:t>Représentation un signal impulsion rectangulaire et sa TF</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32</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7281" name="Picture 1"/>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36</a:t>
            </a:fld>
            <a:endParaRPr lang="fr-FR"/>
          </a:p>
        </p:txBody>
      </p:sp>
      <p:sp>
        <p:nvSpPr>
          <p:cNvPr id="4" name="Rectangle 3"/>
          <p:cNvSpPr/>
          <p:nvPr/>
        </p:nvSpPr>
        <p:spPr>
          <a:xfrm>
            <a:off x="571472" y="1071546"/>
            <a:ext cx="7929618" cy="369332"/>
          </a:xfrm>
          <a:prstGeom prst="rect">
            <a:avLst/>
          </a:prstGeom>
        </p:spPr>
        <p:txBody>
          <a:bodyPr wrap="square">
            <a:spAutoFit/>
          </a:bodyPr>
          <a:lstStyle/>
          <a:p>
            <a:pPr>
              <a:buFont typeface="Wingdings" pitchFamily="2" charset="2"/>
              <a:buChar char="q"/>
            </a:pPr>
            <a:r>
              <a:rPr lang="fr-FR" dirty="0">
                <a:latin typeface="Times New Roman" pitchFamily="18" charset="0"/>
                <a:cs typeface="Times New Roman" pitchFamily="18" charset="0"/>
              </a:rPr>
              <a:t>Cette fenêtre  représente une impulsion unité à temps discret et sa TFD</a:t>
            </a:r>
          </a:p>
        </p:txBody>
      </p:sp>
      <p:pic>
        <p:nvPicPr>
          <p:cNvPr id="5" name="Image 4"/>
          <p:cNvPicPr/>
          <p:nvPr/>
        </p:nvPicPr>
        <p:blipFill>
          <a:blip r:embed="rId2" cstate="print"/>
          <a:srcRect l="35504" t="22847" r="28800" b="32706"/>
          <a:stretch>
            <a:fillRect/>
          </a:stretch>
        </p:blipFill>
        <p:spPr bwMode="auto">
          <a:xfrm>
            <a:off x="285720" y="2143116"/>
            <a:ext cx="7715304" cy="3724661"/>
          </a:xfrm>
          <a:prstGeom prst="rect">
            <a:avLst/>
          </a:prstGeom>
          <a:noFill/>
          <a:ln w="9525">
            <a:noFill/>
            <a:miter lim="800000"/>
            <a:headEnd/>
            <a:tailEnd/>
          </a:ln>
        </p:spPr>
      </p:pic>
      <p:sp>
        <p:nvSpPr>
          <p:cNvPr id="7" name="ZoneTexte 6"/>
          <p:cNvSpPr txBox="1"/>
          <p:nvPr/>
        </p:nvSpPr>
        <p:spPr>
          <a:xfrm>
            <a:off x="571472" y="214290"/>
            <a:ext cx="4071966"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4-5.</a:t>
            </a:r>
            <a:r>
              <a:rPr lang="fr-FR" sz="2000" b="1" dirty="0" smtClean="0">
                <a:solidFill>
                  <a:schemeClr val="tx1"/>
                </a:solidFill>
              </a:rPr>
              <a:t> </a:t>
            </a:r>
            <a:r>
              <a:rPr lang="fr-FR" sz="2100" b="1" dirty="0" smtClean="0">
                <a:solidFill>
                  <a:schemeClr val="tx1"/>
                </a:solidFill>
              </a:rPr>
              <a:t>TFD d’impulsion de Dirac</a:t>
            </a:r>
          </a:p>
        </p:txBody>
      </p:sp>
      <p:sp>
        <p:nvSpPr>
          <p:cNvPr id="8" name="Rectangle 1"/>
          <p:cNvSpPr>
            <a:spLocks noChangeArrowheads="1"/>
          </p:cNvSpPr>
          <p:nvPr/>
        </p:nvSpPr>
        <p:spPr bwMode="auto">
          <a:xfrm>
            <a:off x="857224" y="6143644"/>
            <a:ext cx="6215106"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lvl="0" indent="539750" fontAlgn="base">
              <a:spcBef>
                <a:spcPct val="0"/>
              </a:spcBef>
              <a:spcAft>
                <a:spcPct val="0"/>
              </a:spcAft>
            </a:pPr>
            <a:r>
              <a:rPr lang="fr-FR" sz="1400" b="1" dirty="0" smtClean="0"/>
              <a:t>Représentation </a:t>
            </a:r>
            <a:r>
              <a:rPr lang="fr-FR" sz="1400" b="1" dirty="0" smtClean="0"/>
              <a:t>une impulsion de Dirac temps discret et sa TFD.</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33</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6257" name="Picture 1"/>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37</a:t>
            </a:fld>
            <a:endParaRPr lang="fr-FR"/>
          </a:p>
        </p:txBody>
      </p:sp>
      <p:sp>
        <p:nvSpPr>
          <p:cNvPr id="16385" name="Rectangle 1"/>
          <p:cNvSpPr>
            <a:spLocks noChangeArrowheads="1"/>
          </p:cNvSpPr>
          <p:nvPr/>
        </p:nvSpPr>
        <p:spPr bwMode="auto">
          <a:xfrm>
            <a:off x="357158" y="857232"/>
            <a:ext cx="8067273"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justLow" defTabSz="914400" rtl="0" eaLnBrk="1" fontAlgn="base" latinLnBrk="0" hangingPunct="1">
              <a:lnSpc>
                <a:spcPct val="100000"/>
              </a:lnSpc>
              <a:spcBef>
                <a:spcPct val="0"/>
              </a:spcBef>
              <a:spcAft>
                <a:spcPct val="0"/>
              </a:spcAft>
              <a:buClrTx/>
              <a:buSzTx/>
              <a:buFont typeface="Wingdings" pitchFamily="2" charset="2"/>
              <a:buChar char="q"/>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Cette fenêtre permet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afficher un signal non stationnaire  synth</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tis</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compos</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539750" algn="justLow"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4 tranches du temps, chaque tranche poss</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une fr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quence diff</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rente. </a:t>
            </a:r>
          </a:p>
          <a:p>
            <a:pPr marL="0" marR="0" lvl="0" indent="539750" algn="justLow"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Et de calculer et d</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affiche la TFCT de ce signal.</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Image 4"/>
          <p:cNvPicPr/>
          <p:nvPr/>
        </p:nvPicPr>
        <p:blipFill>
          <a:blip r:embed="rId2"/>
          <a:srcRect l="32025" t="10106" r="31896" b="44401"/>
          <a:stretch>
            <a:fillRect/>
          </a:stretch>
        </p:blipFill>
        <p:spPr bwMode="auto">
          <a:xfrm>
            <a:off x="357158" y="2143116"/>
            <a:ext cx="7858180" cy="4000528"/>
          </a:xfrm>
          <a:prstGeom prst="rect">
            <a:avLst/>
          </a:prstGeom>
          <a:noFill/>
          <a:ln w="9525">
            <a:noFill/>
            <a:miter lim="800000"/>
            <a:headEnd/>
            <a:tailEnd/>
          </a:ln>
        </p:spPr>
      </p:pic>
      <p:sp>
        <p:nvSpPr>
          <p:cNvPr id="6" name="ZoneTexte 5"/>
          <p:cNvSpPr txBox="1"/>
          <p:nvPr/>
        </p:nvSpPr>
        <p:spPr>
          <a:xfrm>
            <a:off x="428596" y="214290"/>
            <a:ext cx="4071966"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4-6.</a:t>
            </a:r>
            <a:r>
              <a:rPr lang="fr-FR" sz="2000" b="1" dirty="0" smtClean="0">
                <a:solidFill>
                  <a:schemeClr val="tx1"/>
                </a:solidFill>
              </a:rPr>
              <a:t> </a:t>
            </a:r>
            <a:r>
              <a:rPr lang="fr-FR" sz="2100" b="1" dirty="0" smtClean="0">
                <a:solidFill>
                  <a:schemeClr val="tx1"/>
                </a:solidFill>
              </a:rPr>
              <a:t>TF </a:t>
            </a:r>
            <a:r>
              <a:rPr lang="fr-FR" sz="2100" b="1" dirty="0" smtClean="0">
                <a:solidFill>
                  <a:schemeClr val="tx1"/>
                </a:solidFill>
              </a:rPr>
              <a:t>à Court Terme (TFCT) </a:t>
            </a:r>
          </a:p>
        </p:txBody>
      </p:sp>
      <p:sp>
        <p:nvSpPr>
          <p:cNvPr id="7" name="Rectangle 1"/>
          <p:cNvSpPr>
            <a:spLocks noChangeArrowheads="1"/>
          </p:cNvSpPr>
          <p:nvPr/>
        </p:nvSpPr>
        <p:spPr bwMode="auto">
          <a:xfrm>
            <a:off x="714348" y="6357958"/>
            <a:ext cx="6858048" cy="32316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lvl="0" indent="539750" fontAlgn="base">
              <a:spcBef>
                <a:spcPct val="0"/>
              </a:spcBef>
              <a:spcAft>
                <a:spcPct val="0"/>
              </a:spcAft>
            </a:pPr>
            <a:r>
              <a:rPr kumimoji="0" lang="fr-FR" sz="15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fr-FR" sz="1500" b="1" dirty="0" smtClean="0"/>
              <a:t>Transformé de Fourier à Court Terme d’un signal non stationnaire.</a:t>
            </a:r>
            <a:endParaRPr kumimoji="0" lang="fr-FR" sz="15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34</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5233" name="Picture 1"/>
          <p:cNvPicPr>
            <a:picLocks noChangeAspect="1" noChangeArrowheads="1"/>
          </p:cNvPicPr>
          <p:nvPr/>
        </p:nvPicPr>
        <p:blipFill>
          <a:blip r:embed="rId3"/>
          <a:srcRect/>
          <a:stretch>
            <a:fillRect/>
          </a:stretch>
        </p:blipFill>
        <p:spPr bwMode="auto">
          <a:xfrm>
            <a:off x="8215338" y="5715016"/>
            <a:ext cx="500066"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38</a:t>
            </a:fld>
            <a:endParaRPr lang="fr-FR"/>
          </a:p>
        </p:txBody>
      </p:sp>
      <p:sp>
        <p:nvSpPr>
          <p:cNvPr id="4" name="Rectangle 3"/>
          <p:cNvSpPr/>
          <p:nvPr/>
        </p:nvSpPr>
        <p:spPr>
          <a:xfrm>
            <a:off x="357158" y="785794"/>
            <a:ext cx="8215370" cy="923330"/>
          </a:xfrm>
          <a:prstGeom prst="rect">
            <a:avLst/>
          </a:prstGeom>
        </p:spPr>
        <p:txBody>
          <a:bodyPr wrap="square">
            <a:spAutoFit/>
          </a:bodyPr>
          <a:lstStyle/>
          <a:p>
            <a:pPr>
              <a:buFont typeface="Wingdings" pitchFamily="2" charset="2"/>
              <a:buChar char="q"/>
            </a:pPr>
            <a:r>
              <a:rPr lang="fr-FR" dirty="0" smtClean="0"/>
              <a:t>  Une </a:t>
            </a:r>
            <a:r>
              <a:rPr lang="fr-FR" dirty="0"/>
              <a:t>fenêtre  est idéale si elle donne une bonne localisation (concentration) en temps et en fréquence, qui est impossible d’après le théorème d’incertitude d’HESSINBERG, l’exemple suivant montre ce problème.</a:t>
            </a:r>
          </a:p>
        </p:txBody>
      </p:sp>
      <p:pic>
        <p:nvPicPr>
          <p:cNvPr id="5" name="Image 4"/>
          <p:cNvPicPr/>
          <p:nvPr/>
        </p:nvPicPr>
        <p:blipFill>
          <a:blip r:embed="rId2" cstate="print"/>
          <a:srcRect l="8527" r="6977"/>
          <a:stretch>
            <a:fillRect/>
          </a:stretch>
        </p:blipFill>
        <p:spPr bwMode="auto">
          <a:xfrm>
            <a:off x="571472" y="3214686"/>
            <a:ext cx="7358114" cy="3000396"/>
          </a:xfrm>
          <a:prstGeom prst="rect">
            <a:avLst/>
          </a:prstGeom>
          <a:noFill/>
          <a:ln w="9525">
            <a:noFill/>
            <a:miter lim="800000"/>
            <a:headEnd/>
            <a:tailEnd/>
          </a:ln>
        </p:spPr>
      </p:pic>
      <p:sp>
        <p:nvSpPr>
          <p:cNvPr id="17409" name="Rectangle 1"/>
          <p:cNvSpPr>
            <a:spLocks noChangeArrowheads="1"/>
          </p:cNvSpPr>
          <p:nvPr/>
        </p:nvSpPr>
        <p:spPr bwMode="auto">
          <a:xfrm>
            <a:off x="1785918" y="6215082"/>
            <a:ext cx="4500594" cy="33855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539750"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localisation temporelle et fr</a:t>
            </a:r>
            <a:r>
              <a:rPr kumimoji="0" lang="fr-FR" sz="1600" b="1"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sz="1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quentielle.</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428596" y="2071678"/>
            <a:ext cx="8072494" cy="1200329"/>
          </a:xfrm>
          <a:prstGeom prst="rect">
            <a:avLst/>
          </a:prstGeom>
        </p:spPr>
        <p:txBody>
          <a:bodyPr wrap="square">
            <a:spAutoFit/>
          </a:bodyPr>
          <a:lstStyle/>
          <a:p>
            <a:pPr>
              <a:buFont typeface="Wingdings" pitchFamily="2" charset="2"/>
              <a:buChar char="q"/>
            </a:pPr>
            <a:r>
              <a:rPr lang="fr-FR" dirty="0" smtClean="0"/>
              <a:t>  Cette </a:t>
            </a:r>
            <a:r>
              <a:rPr lang="fr-FR" dirty="0"/>
              <a:t>propriété de localisation temps-fréquence est limitée par la largeur de la fenêtre,  donc l’augmentation de largeur  de la fenêtre implique une augmentation de  la résolution fréquentielle et diminution de la résolution temporelle </a:t>
            </a:r>
            <a:r>
              <a:rPr lang="fr-FR" dirty="0" smtClean="0"/>
              <a:t>.</a:t>
            </a:r>
            <a:endParaRPr lang="fr-FR" dirty="0"/>
          </a:p>
        </p:txBody>
      </p:sp>
      <p:sp>
        <p:nvSpPr>
          <p:cNvPr id="8" name="ZoneTexte 7"/>
          <p:cNvSpPr txBox="1"/>
          <p:nvPr/>
        </p:nvSpPr>
        <p:spPr>
          <a:xfrm>
            <a:off x="428596" y="285728"/>
            <a:ext cx="4857784"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4-7.</a:t>
            </a:r>
            <a:r>
              <a:rPr lang="fr-FR" sz="2000" b="1" dirty="0" smtClean="0">
                <a:solidFill>
                  <a:schemeClr val="tx1"/>
                </a:solidFill>
              </a:rPr>
              <a:t> </a:t>
            </a:r>
            <a:r>
              <a:rPr lang="fr-FR" sz="2100" b="1" dirty="0" smtClean="0">
                <a:solidFill>
                  <a:schemeClr val="tx1"/>
                </a:solidFill>
              </a:rPr>
              <a:t>Choix  de la fenêtre pour  TFCT  </a:t>
            </a:r>
          </a:p>
        </p:txBody>
      </p:sp>
      <p:sp>
        <p:nvSpPr>
          <p:cNvPr id="9" name="Espace réservé du numéro de diapositive 1"/>
          <p:cNvSpPr txBox="1">
            <a:spLocks/>
          </p:cNvSpPr>
          <p:nvPr/>
        </p:nvSpPr>
        <p:spPr>
          <a:xfrm>
            <a:off x="8534400" y="6336816"/>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35</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4209" name="Picture 1"/>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39</a:t>
            </a:fld>
            <a:endParaRPr lang="fr-FR"/>
          </a:p>
        </p:txBody>
      </p:sp>
      <p:pic>
        <p:nvPicPr>
          <p:cNvPr id="4" name="Image 3"/>
          <p:cNvPicPr/>
          <p:nvPr/>
        </p:nvPicPr>
        <p:blipFill>
          <a:blip r:embed="rId2" cstate="print"/>
          <a:srcRect l="8856" r="7666"/>
          <a:stretch>
            <a:fillRect/>
          </a:stretch>
        </p:blipFill>
        <p:spPr bwMode="auto">
          <a:xfrm>
            <a:off x="357158" y="2714620"/>
            <a:ext cx="7500990" cy="3493698"/>
          </a:xfrm>
          <a:prstGeom prst="rect">
            <a:avLst/>
          </a:prstGeom>
          <a:noFill/>
          <a:ln w="9525">
            <a:noFill/>
            <a:miter lim="800000"/>
            <a:headEnd/>
            <a:tailEnd/>
          </a:ln>
        </p:spPr>
      </p:pic>
      <p:sp>
        <p:nvSpPr>
          <p:cNvPr id="18433" name="Rectangle 1"/>
          <p:cNvSpPr>
            <a:spLocks noChangeArrowheads="1"/>
          </p:cNvSpPr>
          <p:nvPr/>
        </p:nvSpPr>
        <p:spPr bwMode="auto">
          <a:xfrm>
            <a:off x="214282" y="1214422"/>
            <a:ext cx="8222123"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539750" algn="justLow" defTabSz="914400" rtl="0" eaLnBrk="1" fontAlgn="base" latinLnBrk="0" hangingPunct="1">
              <a:lnSpc>
                <a:spcPct val="100000"/>
              </a:lnSpc>
              <a:spcBef>
                <a:spcPct val="0"/>
              </a:spcBef>
              <a:spcAft>
                <a:spcPct val="0"/>
              </a:spcAft>
              <a:buClrTx/>
              <a:buSzTx/>
              <a:buFont typeface="Wingdings" pitchFamily="2" charset="2"/>
              <a:buChar char="q"/>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soient deux signaux suivants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gauche)  un signal non stationnaire  et (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droite) </a:t>
            </a:r>
          </a:p>
          <a:p>
            <a:pPr marL="0" marR="0" lvl="0" indent="539750" algn="justLow" defTabSz="914400" rtl="0" eaLnBrk="1" fontAlgn="base" latinLnBrk="0" hangingPunct="1">
              <a:lnSpc>
                <a:spcPct val="100000"/>
              </a:lnSpc>
              <a:spcBef>
                <a:spcPct val="0"/>
              </a:spcBef>
              <a:spcAft>
                <a:spcPct val="0"/>
              </a:spcAft>
              <a:buClrTx/>
              <a:buSzTx/>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 signal stationnaire. Leurs TF classiques  sont identiques,  mais leurs TFCT </a:t>
            </a:r>
          </a:p>
          <a:p>
            <a:pPr marL="0" marR="0" lvl="0" indent="539750" algn="justLow" defTabSz="914400" rtl="0" eaLnBrk="1" fontAlgn="base" latinLnBrk="0" hangingPunct="1">
              <a:lnSpc>
                <a:spcPct val="100000"/>
              </a:lnSpc>
              <a:spcBef>
                <a:spcPct val="0"/>
              </a:spcBef>
              <a:spcAft>
                <a:spcPct val="0"/>
              </a:spcAft>
              <a:buClrTx/>
              <a:buSzTx/>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permettent de les distingu</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puisqu</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elles mettent en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vidence</a:t>
            </a:r>
            <a:r>
              <a:rPr kumimoji="0" lang="fr-FR"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les fr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quences </a:t>
            </a:r>
          </a:p>
          <a:p>
            <a:pPr marL="0" marR="0" lvl="0" indent="539750" algn="justLow" defTabSz="914400" rtl="0" eaLnBrk="1" fontAlgn="base" latinLnBrk="0" hangingPunct="1">
              <a:lnSpc>
                <a:spcPct val="100000"/>
              </a:lnSpc>
              <a:spcBef>
                <a:spcPct val="0"/>
              </a:spcBef>
              <a:spcAft>
                <a:spcPct val="0"/>
              </a:spcAft>
              <a:buClrTx/>
              <a:buSzTx/>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dominantes relatives a chaque p</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riode de temps.</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1"/>
          <p:cNvSpPr>
            <a:spLocks noChangeArrowheads="1"/>
          </p:cNvSpPr>
          <p:nvPr/>
        </p:nvSpPr>
        <p:spPr bwMode="auto">
          <a:xfrm>
            <a:off x="1285852" y="6215082"/>
            <a:ext cx="6072230" cy="32316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lvl="0" indent="539750" fontAlgn="base">
              <a:spcBef>
                <a:spcPct val="0"/>
              </a:spcBef>
              <a:spcAft>
                <a:spcPct val="0"/>
              </a:spcAft>
            </a:pPr>
            <a:r>
              <a:rPr lang="fr-FR" sz="1500" b="1" dirty="0" smtClean="0"/>
              <a:t>Comparaison </a:t>
            </a:r>
            <a:r>
              <a:rPr lang="fr-FR" sz="1500" b="1" dirty="0" smtClean="0"/>
              <a:t>entre la TF classique et la TF à court terme</a:t>
            </a:r>
            <a:r>
              <a:rPr lang="fr-FR" sz="1500" dirty="0" smtClean="0"/>
              <a:t>.</a:t>
            </a: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7" name="ZoneTexte 6"/>
          <p:cNvSpPr txBox="1"/>
          <p:nvPr/>
        </p:nvSpPr>
        <p:spPr>
          <a:xfrm>
            <a:off x="357158" y="357166"/>
            <a:ext cx="8001024"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4-8.</a:t>
            </a:r>
            <a:r>
              <a:rPr lang="fr-FR" sz="2000" b="1" dirty="0" smtClean="0">
                <a:solidFill>
                  <a:schemeClr val="tx1"/>
                </a:solidFill>
              </a:rPr>
              <a:t> </a:t>
            </a:r>
            <a:r>
              <a:rPr lang="fr-FR" sz="2100" b="1" dirty="0" smtClean="0">
                <a:solidFill>
                  <a:schemeClr val="tx1"/>
                </a:solidFill>
              </a:rPr>
              <a:t>Comparaison entre la TF classique et la TF à court terme</a:t>
            </a:r>
          </a:p>
        </p:txBody>
      </p:sp>
      <p:sp>
        <p:nvSpPr>
          <p:cNvPr id="8"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36</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3185" name="Picture 1"/>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3783013" y="169863"/>
            <a:ext cx="2784475" cy="579437"/>
          </a:xfrm>
          <a:prstGeom prst="rect">
            <a:avLst/>
          </a:prstGeom>
          <a:noFill/>
          <a:ln w="9525">
            <a:noFill/>
            <a:miter lim="800000"/>
            <a:headEnd/>
            <a:tailEnd/>
          </a:ln>
          <a:effectLst/>
        </p:spPr>
        <p:txBody>
          <a:bodyPr wrap="none">
            <a:spAutoFit/>
          </a:bodyPr>
          <a:lstStyle/>
          <a:p>
            <a:r>
              <a:rPr lang="fr-FR" sz="3200" b="1" u="sng" dirty="0">
                <a:solidFill>
                  <a:schemeClr val="bg1"/>
                </a:solidFill>
                <a:latin typeface="Verdana" pitchFamily="34" charset="0"/>
              </a:rPr>
              <a:t>First Page :</a:t>
            </a:r>
            <a:endParaRPr lang="fr-FR" sz="3200" u="sng" dirty="0">
              <a:solidFill>
                <a:schemeClr val="bg1"/>
              </a:solidFill>
            </a:endParaRPr>
          </a:p>
        </p:txBody>
      </p:sp>
      <p:sp>
        <p:nvSpPr>
          <p:cNvPr id="12" name="Espace réservé du numéro de diapositive 11"/>
          <p:cNvSpPr>
            <a:spLocks noGrp="1"/>
          </p:cNvSpPr>
          <p:nvPr>
            <p:ph type="sldNum" sz="quarter" idx="12"/>
          </p:nvPr>
        </p:nvSpPr>
        <p:spPr>
          <a:xfrm>
            <a:off x="8143900" y="5715016"/>
            <a:ext cx="609600" cy="521208"/>
          </a:xfrm>
        </p:spPr>
        <p:txBody>
          <a:bodyPr/>
          <a:lstStyle/>
          <a:p>
            <a:r>
              <a:rPr lang="fr-FR" dirty="0" smtClean="0"/>
              <a:t>3</a:t>
            </a:r>
            <a:endParaRPr lang="fr-FR" dirty="0"/>
          </a:p>
        </p:txBody>
      </p:sp>
      <p:sp>
        <p:nvSpPr>
          <p:cNvPr id="13" name="Rectangle 12"/>
          <p:cNvSpPr/>
          <p:nvPr/>
        </p:nvSpPr>
        <p:spPr>
          <a:xfrm>
            <a:off x="642910" y="1142985"/>
            <a:ext cx="7929618" cy="5632311"/>
          </a:xfrm>
          <a:prstGeom prst="rect">
            <a:avLst/>
          </a:prstGeom>
        </p:spPr>
        <p:txBody>
          <a:bodyPr wrap="square">
            <a:spAutoFit/>
          </a:bodyPr>
          <a:lstStyle/>
          <a:p>
            <a:pPr>
              <a:buFont typeface="Wingdings" pitchFamily="2" charset="2"/>
              <a:buChar char="Ø"/>
            </a:pPr>
            <a:r>
              <a:rPr lang="fr-FR" sz="2400" dirty="0" smtClean="0"/>
              <a:t>Le Traitement du signal est la discipline qui développe et étudie les techniques de traitement d’analyse et d’interprétation des signaux. Les  Signaux  à  traiter  peuvent  provenir de sources très diverses, mais la plupart sont des signaux électriques ou devenues électriques (microphones, capteur thermiques, optiques, pression, vitesse, accélération, et en général de toutes grandeurs physiques et  chimiques) .</a:t>
            </a:r>
          </a:p>
          <a:p>
            <a:pPr>
              <a:buFont typeface="Wingdings" pitchFamily="2" charset="2"/>
              <a:buChar char="Ø"/>
            </a:pPr>
            <a:endParaRPr lang="fr-FR" sz="2400" dirty="0" smtClean="0"/>
          </a:p>
          <a:p>
            <a:pPr>
              <a:buFont typeface="Wingdings" pitchFamily="2" charset="2"/>
              <a:buChar char="Ø"/>
            </a:pPr>
            <a:r>
              <a:rPr lang="fr-FR" sz="2400" dirty="0" smtClean="0"/>
              <a:t>Dans ce travail, nous consistons en premier temps de faire une recherche bibliographique scientifique sur les différents outils proposées de l’analyse de Fourier, temps – fréquence et temps – échelle puis implémenter ces techniques sous Matlab et finalement réalisation d’une interface graphique didactique.</a:t>
            </a:r>
            <a:endParaRPr lang="fr-FR" sz="2400" dirty="0"/>
          </a:p>
        </p:txBody>
      </p:sp>
      <p:sp>
        <p:nvSpPr>
          <p:cNvPr id="8" name="Rectangle 7"/>
          <p:cNvSpPr/>
          <p:nvPr/>
        </p:nvSpPr>
        <p:spPr>
          <a:xfrm>
            <a:off x="357158" y="285728"/>
            <a:ext cx="1932773" cy="46166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wrap="none">
            <a:spAutoFit/>
          </a:bodyPr>
          <a:lstStyle/>
          <a:p>
            <a:r>
              <a:rPr lang="fr-FR" sz="2400" b="1" dirty="0" smtClean="0">
                <a:latin typeface="Times New Roman" pitchFamily="18" charset="0"/>
                <a:cs typeface="Times New Roman" pitchFamily="18" charset="0"/>
              </a:rPr>
              <a:t>Introduction</a:t>
            </a:r>
            <a:r>
              <a:rPr lang="fr-FR" sz="2400" b="1" dirty="0">
                <a:latin typeface="Times New Roman" pitchFamily="18" charset="0"/>
                <a:cs typeface="Times New Roman" pitchFamily="18" charset="0"/>
              </a:rPr>
              <a:t> </a:t>
            </a:r>
            <a:endParaRPr lang="fr-FR" sz="2400" dirty="0">
              <a:latin typeface="Times New Roman" pitchFamily="18" charset="0"/>
              <a:cs typeface="Times New Roman" pitchFamily="18" charset="0"/>
            </a:endParaRPr>
          </a:p>
        </p:txBody>
      </p:sp>
      <p:sp>
        <p:nvSpPr>
          <p:cNvPr id="14"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smtClean="0">
                <a:ln>
                  <a:noFill/>
                </a:ln>
                <a:solidFill>
                  <a:schemeClr val="bg1"/>
                </a:solidFill>
                <a:effectLst/>
                <a:uLnTx/>
                <a:uFillTx/>
                <a:latin typeface="+mn-lt"/>
                <a:ea typeface="+mn-ea"/>
                <a:cs typeface="+mn-cs"/>
              </a:rPr>
              <a:t>1</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78852" name="Picture 4"/>
          <p:cNvPicPr>
            <a:picLocks noChangeAspect="1" noChangeArrowheads="1"/>
          </p:cNvPicPr>
          <p:nvPr/>
        </p:nvPicPr>
        <p:blipFill>
          <a:blip r:embed="rId2"/>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40</a:t>
            </a:fld>
            <a:endParaRPr lang="fr-FR"/>
          </a:p>
        </p:txBody>
      </p:sp>
      <p:sp>
        <p:nvSpPr>
          <p:cNvPr id="45057" name="Rectangle 1"/>
          <p:cNvSpPr>
            <a:spLocks noChangeArrowheads="1"/>
          </p:cNvSpPr>
          <p:nvPr/>
        </p:nvSpPr>
        <p:spPr bwMode="auto">
          <a:xfrm>
            <a:off x="285720" y="857232"/>
            <a:ext cx="7301999"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q"/>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un chirp est un signal modul</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en fr</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quence, de la forme f(t)=a(t)sin(φ(t))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Image 4"/>
          <p:cNvPicPr/>
          <p:nvPr/>
        </p:nvPicPr>
        <p:blipFill>
          <a:blip r:embed="rId2" cstate="print"/>
          <a:srcRect/>
          <a:stretch>
            <a:fillRect/>
          </a:stretch>
        </p:blipFill>
        <p:spPr bwMode="auto">
          <a:xfrm>
            <a:off x="785786" y="1785926"/>
            <a:ext cx="6715172" cy="4500594"/>
          </a:xfrm>
          <a:prstGeom prst="rect">
            <a:avLst/>
          </a:prstGeom>
          <a:noFill/>
          <a:ln w="9525">
            <a:noFill/>
            <a:miter lim="800000"/>
            <a:headEnd/>
            <a:tailEnd/>
          </a:ln>
        </p:spPr>
      </p:pic>
      <p:sp>
        <p:nvSpPr>
          <p:cNvPr id="6" name="ZoneTexte 5"/>
          <p:cNvSpPr txBox="1"/>
          <p:nvPr/>
        </p:nvSpPr>
        <p:spPr>
          <a:xfrm>
            <a:off x="214282" y="285728"/>
            <a:ext cx="6357982"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4-9.</a:t>
            </a:r>
            <a:r>
              <a:rPr lang="fr-FR" sz="2000" b="1" dirty="0" smtClean="0">
                <a:solidFill>
                  <a:schemeClr val="tx1"/>
                </a:solidFill>
              </a:rPr>
              <a:t> </a:t>
            </a:r>
            <a:r>
              <a:rPr lang="fr-FR" sz="2100" b="1" dirty="0" smtClean="0">
                <a:solidFill>
                  <a:schemeClr val="tx1"/>
                </a:solidFill>
              </a:rPr>
              <a:t>TFCT d’un signal de type chirp (y(t) =sin(3</a:t>
            </a:r>
            <a:r>
              <a:rPr lang="fr-FR" sz="2100" b="1" baseline="30000" dirty="0" smtClean="0">
                <a:solidFill>
                  <a:schemeClr val="tx1"/>
                </a:solidFill>
              </a:rPr>
              <a:t>t</a:t>
            </a:r>
            <a:r>
              <a:rPr lang="fr-FR" sz="2100" b="1" dirty="0" smtClean="0">
                <a:solidFill>
                  <a:schemeClr val="tx1"/>
                </a:solidFill>
              </a:rPr>
              <a:t>)) </a:t>
            </a:r>
          </a:p>
        </p:txBody>
      </p:sp>
      <p:sp>
        <p:nvSpPr>
          <p:cNvPr id="7" name="Rectangle 1"/>
          <p:cNvSpPr>
            <a:spLocks noChangeArrowheads="1"/>
          </p:cNvSpPr>
          <p:nvPr/>
        </p:nvSpPr>
        <p:spPr bwMode="auto">
          <a:xfrm>
            <a:off x="2285984" y="6215082"/>
            <a:ext cx="3714776" cy="33855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lvl="0" indent="539750" fontAlgn="base">
              <a:spcBef>
                <a:spcPct val="0"/>
              </a:spcBef>
              <a:spcAft>
                <a:spcPct val="0"/>
              </a:spcAft>
            </a:pPr>
            <a:r>
              <a:rPr lang="fr-FR" sz="1600" b="1" dirty="0" smtClean="0"/>
              <a:t>TFCT d’un signal chirp.</a:t>
            </a: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8"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37</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2161" name="Picture 1"/>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DA40AD5A-16A8-4379-80D6-05F46343DF08}" type="slidenum">
              <a:rPr lang="fr-FR" smtClean="0"/>
              <a:pPr/>
              <a:t>41</a:t>
            </a:fld>
            <a:endParaRPr lang="fr-FR"/>
          </a:p>
        </p:txBody>
      </p:sp>
      <p:sp>
        <p:nvSpPr>
          <p:cNvPr id="46081" name="Rectangle 1"/>
          <p:cNvSpPr>
            <a:spLocks noChangeArrowheads="1"/>
          </p:cNvSpPr>
          <p:nvPr/>
        </p:nvSpPr>
        <p:spPr bwMode="auto">
          <a:xfrm>
            <a:off x="357158" y="1071546"/>
            <a:ext cx="807249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justLow" defTabSz="914400" rtl="0" eaLnBrk="1" fontAlgn="base" latinLnBrk="0" hangingPunct="1">
              <a:lnSpc>
                <a:spcPct val="100000"/>
              </a:lnSpc>
              <a:spcBef>
                <a:spcPct val="0"/>
              </a:spcBef>
              <a:spcAft>
                <a:spcPct val="0"/>
              </a:spcAft>
              <a:buClrTx/>
              <a:buSzTx/>
              <a:buFont typeface="Wingdings" pitchFamily="2" charset="2"/>
              <a:buChar char="q"/>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figure suivante montre un  signal sonore sous format wave  </a:t>
            </a:r>
          </a:p>
          <a:p>
            <a:pPr marL="0" marR="0" lvl="0" indent="539750" algn="justLow"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(bird.wav)  </a:t>
            </a:r>
            <a:r>
              <a:rPr kumimoji="0" lang="fr-FR"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gauche et sa TFCT a droite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Image 4"/>
          <p:cNvPicPr/>
          <p:nvPr/>
        </p:nvPicPr>
        <p:blipFill>
          <a:blip r:embed="rId2" cstate="print"/>
          <a:srcRect/>
          <a:stretch>
            <a:fillRect/>
          </a:stretch>
        </p:blipFill>
        <p:spPr bwMode="auto">
          <a:xfrm>
            <a:off x="428596" y="2000240"/>
            <a:ext cx="7267755" cy="4000528"/>
          </a:xfrm>
          <a:prstGeom prst="rect">
            <a:avLst/>
          </a:prstGeom>
          <a:noFill/>
          <a:ln w="9525">
            <a:noFill/>
            <a:miter lim="800000"/>
            <a:headEnd/>
            <a:tailEnd/>
          </a:ln>
        </p:spPr>
      </p:pic>
      <p:sp>
        <p:nvSpPr>
          <p:cNvPr id="6" name="ZoneTexte 5"/>
          <p:cNvSpPr txBox="1"/>
          <p:nvPr/>
        </p:nvSpPr>
        <p:spPr>
          <a:xfrm>
            <a:off x="357158" y="357166"/>
            <a:ext cx="2928958" cy="415498"/>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000" b="1" dirty="0" smtClean="0">
                <a:latin typeface="Times New Roman" pitchFamily="18" charset="0"/>
                <a:cs typeface="Times New Roman" pitchFamily="18" charset="0"/>
              </a:rPr>
              <a:t>4-10.</a:t>
            </a:r>
            <a:r>
              <a:rPr lang="fr-FR" sz="2100" b="1" dirty="0" smtClean="0">
                <a:solidFill>
                  <a:schemeClr val="tx1"/>
                </a:solidFill>
              </a:rPr>
              <a:t> Signal sonore</a:t>
            </a:r>
          </a:p>
        </p:txBody>
      </p:sp>
      <p:sp>
        <p:nvSpPr>
          <p:cNvPr id="7" name="Rectangle 1"/>
          <p:cNvSpPr>
            <a:spLocks noChangeArrowheads="1"/>
          </p:cNvSpPr>
          <p:nvPr/>
        </p:nvSpPr>
        <p:spPr bwMode="auto">
          <a:xfrm>
            <a:off x="2285984" y="6215082"/>
            <a:ext cx="3714776" cy="33855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lvl="0" indent="539750" fontAlgn="base">
              <a:spcBef>
                <a:spcPct val="0"/>
              </a:spcBef>
              <a:spcAft>
                <a:spcPct val="0"/>
              </a:spcAft>
            </a:pPr>
            <a:r>
              <a:rPr lang="fr-FR" sz="1600" b="1" dirty="0" smtClean="0"/>
              <a:t>TFCT d’un signal </a:t>
            </a:r>
            <a:r>
              <a:rPr lang="fr-FR" sz="1600" b="1" dirty="0" smtClean="0"/>
              <a:t>sonore.</a:t>
            </a:r>
            <a:endParaRPr kumimoji="0" lang="fr-FR" sz="1500" i="0" u="none" strike="noStrike" cap="none" normalizeH="0" baseline="0" dirty="0" smtClean="0">
              <a:ln>
                <a:noFill/>
              </a:ln>
              <a:solidFill>
                <a:schemeClr val="tx1"/>
              </a:solidFill>
              <a:effectLst/>
              <a:latin typeface="Arial" pitchFamily="34" charset="0"/>
              <a:cs typeface="Arial" pitchFamily="34" charset="0"/>
            </a:endParaRPr>
          </a:p>
        </p:txBody>
      </p:sp>
      <p:sp>
        <p:nvSpPr>
          <p:cNvPr id="8"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38</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1137" name="Picture 1"/>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0034" y="1142984"/>
            <a:ext cx="7715304" cy="1200329"/>
          </a:xfrm>
          <a:prstGeom prst="rect">
            <a:avLst/>
          </a:prstGeom>
        </p:spPr>
        <p:txBody>
          <a:bodyPr wrap="square">
            <a:spAutoFit/>
          </a:bodyPr>
          <a:lstStyle/>
          <a:p>
            <a:pPr>
              <a:buFont typeface="Wingdings" pitchFamily="2" charset="2"/>
              <a:buChar char="Ø"/>
            </a:pPr>
            <a:r>
              <a:rPr lang="fr-FR" sz="2400" dirty="0" smtClean="0"/>
              <a:t>La description </a:t>
            </a:r>
            <a:r>
              <a:rPr lang="fr-FR" sz="2400" dirty="0"/>
              <a:t>fréquentielle, en fournissant  un complément d’information à la seule description </a:t>
            </a:r>
            <a:r>
              <a:rPr lang="fr-FR" sz="2400" dirty="0" smtClean="0"/>
              <a:t>temporelle.</a:t>
            </a:r>
            <a:endParaRPr lang="fr-FR" sz="2400" dirty="0"/>
          </a:p>
        </p:txBody>
      </p:sp>
      <p:sp>
        <p:nvSpPr>
          <p:cNvPr id="4" name="Rectangle 3"/>
          <p:cNvSpPr/>
          <p:nvPr/>
        </p:nvSpPr>
        <p:spPr>
          <a:xfrm>
            <a:off x="571472" y="2357430"/>
            <a:ext cx="7572428" cy="1200329"/>
          </a:xfrm>
          <a:prstGeom prst="rect">
            <a:avLst/>
          </a:prstGeom>
        </p:spPr>
        <p:txBody>
          <a:bodyPr wrap="square">
            <a:spAutoFit/>
          </a:bodyPr>
          <a:lstStyle/>
          <a:p>
            <a:pPr>
              <a:buFont typeface="Wingdings" pitchFamily="2" charset="2"/>
              <a:buChar char="Ø"/>
            </a:pPr>
            <a:r>
              <a:rPr lang="fr-FR" sz="2400" dirty="0"/>
              <a:t>L'inconvénient  de  cette  procédure, outre sa faible résolution conjointe temps / fréquence, est que la taille de la fenêtre est constante. </a:t>
            </a:r>
          </a:p>
        </p:txBody>
      </p:sp>
      <p:sp>
        <p:nvSpPr>
          <p:cNvPr id="5" name="Rectangle 4"/>
          <p:cNvSpPr/>
          <p:nvPr/>
        </p:nvSpPr>
        <p:spPr>
          <a:xfrm>
            <a:off x="642910" y="3857628"/>
            <a:ext cx="7358114" cy="1938992"/>
          </a:xfrm>
          <a:prstGeom prst="rect">
            <a:avLst/>
          </a:prstGeom>
        </p:spPr>
        <p:txBody>
          <a:bodyPr wrap="square">
            <a:spAutoFit/>
          </a:bodyPr>
          <a:lstStyle/>
          <a:p>
            <a:pPr>
              <a:buFont typeface="Wingdings" pitchFamily="2" charset="2"/>
              <a:buChar char="Ø"/>
            </a:pPr>
            <a:r>
              <a:rPr lang="fr-FR" sz="2400" dirty="0"/>
              <a:t>L'analyse en Ondelette vise à apporter une solution à ce problème en décomposant le signal sur une base de signaux élémentaires (les fameuses  Ondelettes) obtenus par dilatation et décalage d'une Ondelette de base.</a:t>
            </a:r>
          </a:p>
        </p:txBody>
      </p:sp>
      <p:sp>
        <p:nvSpPr>
          <p:cNvPr id="6" name="Espace réservé du numéro de diapositive 5"/>
          <p:cNvSpPr>
            <a:spLocks noGrp="1"/>
          </p:cNvSpPr>
          <p:nvPr>
            <p:ph type="sldNum" sz="quarter" idx="12"/>
          </p:nvPr>
        </p:nvSpPr>
        <p:spPr/>
        <p:txBody>
          <a:bodyPr/>
          <a:lstStyle/>
          <a:p>
            <a:fld id="{DA40AD5A-16A8-4379-80D6-05F46343DF08}" type="slidenum">
              <a:rPr lang="fr-FR" smtClean="0"/>
              <a:pPr/>
              <a:t>42</a:t>
            </a:fld>
            <a:endParaRPr lang="fr-FR"/>
          </a:p>
        </p:txBody>
      </p:sp>
      <p:sp>
        <p:nvSpPr>
          <p:cNvPr id="7" name="Rectangle 6"/>
          <p:cNvSpPr/>
          <p:nvPr/>
        </p:nvSpPr>
        <p:spPr>
          <a:xfrm>
            <a:off x="285720" y="285728"/>
            <a:ext cx="2071702" cy="52322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wrap="square">
            <a:spAutoFit/>
          </a:bodyPr>
          <a:lstStyle/>
          <a:p>
            <a:r>
              <a:rPr lang="fr-FR" sz="2800" b="1" dirty="0" smtClean="0">
                <a:latin typeface="Times New Roman" pitchFamily="18" charset="0"/>
                <a:cs typeface="Times New Roman" pitchFamily="18" charset="0"/>
              </a:rPr>
              <a:t>Conclusion</a:t>
            </a:r>
            <a:endParaRPr lang="fr-FR" sz="2800" dirty="0">
              <a:latin typeface="Times New Roman" pitchFamily="18" charset="0"/>
              <a:cs typeface="Times New Roman" pitchFamily="18" charset="0"/>
            </a:endParaRPr>
          </a:p>
        </p:txBody>
      </p:sp>
      <p:sp>
        <p:nvSpPr>
          <p:cNvPr id="8"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39</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90113" name="Picture 1"/>
          <p:cNvPicPr>
            <a:picLocks noChangeAspect="1" noChangeArrowheads="1"/>
          </p:cNvPicPr>
          <p:nvPr/>
        </p:nvPicPr>
        <p:blipFill>
          <a:blip r:embed="rId2"/>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ransition>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Espace réservé du numéro de diapositive 1"/>
          <p:cNvSpPr txBox="1">
            <a:spLocks noGrp="1"/>
          </p:cNvSpPr>
          <p:nvPr/>
        </p:nvSpPr>
        <p:spPr bwMode="auto">
          <a:xfrm>
            <a:off x="6553200" y="6248400"/>
            <a:ext cx="1905000" cy="457200"/>
          </a:xfrm>
          <a:prstGeom prst="rect">
            <a:avLst/>
          </a:prstGeom>
          <a:noFill/>
          <a:ln w="9525">
            <a:noFill/>
            <a:miter lim="800000"/>
            <a:headEnd/>
            <a:tailEnd/>
          </a:ln>
        </p:spPr>
        <p:txBody>
          <a:bodyPr lIns="92075" tIns="46038" rIns="92075" bIns="46038" anchor="ctr"/>
          <a:lstStyle/>
          <a:p>
            <a:pPr algn="r"/>
            <a:endParaRPr lang="fr-FR" sz="1400" b="0" dirty="0">
              <a:latin typeface="Times New Roman" pitchFamily="18" charset="0"/>
            </a:endParaRPr>
          </a:p>
        </p:txBody>
      </p:sp>
      <p:pic>
        <p:nvPicPr>
          <p:cNvPr id="38916" name="Picture 3" descr="C:\Documents and Settings\oreillyd\Local Settings\Temporary Internet Files\Content.IE5\GDQBGTIV\MCj04244660000[1].wmf"/>
          <p:cNvPicPr>
            <a:picLocks noChangeAspect="1" noChangeArrowheads="1"/>
          </p:cNvPicPr>
          <p:nvPr/>
        </p:nvPicPr>
        <p:blipFill>
          <a:blip r:embed="rId2"/>
          <a:srcRect/>
          <a:stretch>
            <a:fillRect/>
          </a:stretch>
        </p:blipFill>
        <p:spPr bwMode="auto">
          <a:xfrm>
            <a:off x="2857488" y="2714620"/>
            <a:ext cx="3278188" cy="2819400"/>
          </a:xfrm>
          <a:prstGeom prst="rect">
            <a:avLst/>
          </a:prstGeom>
          <a:noFill/>
          <a:ln w="9525">
            <a:noFill/>
            <a:miter lim="800000"/>
            <a:headEnd/>
            <a:tailEnd/>
          </a:ln>
        </p:spPr>
      </p:pic>
      <p:sp>
        <p:nvSpPr>
          <p:cNvPr id="38917" name="ZoneTexte 3"/>
          <p:cNvSpPr txBox="1">
            <a:spLocks noChangeArrowheads="1"/>
          </p:cNvSpPr>
          <p:nvPr/>
        </p:nvSpPr>
        <p:spPr bwMode="auto">
          <a:xfrm>
            <a:off x="2714612" y="285728"/>
            <a:ext cx="3500462" cy="2428892"/>
          </a:xfrm>
          <a:prstGeom prst="rect">
            <a:avLst/>
          </a:prstGeom>
          <a:solidFill>
            <a:schemeClr val="accent1">
              <a:lumMod val="40000"/>
              <a:lumOff val="60000"/>
            </a:schemeClr>
          </a:solidFill>
          <a:ln w="9525">
            <a:solidFill>
              <a:srgbClr val="FF0000"/>
            </a:solidFill>
            <a:miter lim="800000"/>
            <a:headEnd/>
            <a:tailEnd/>
          </a:ln>
        </p:spPr>
        <p:txBody>
          <a:bodyPr wrap="square">
            <a:spAutoFit/>
          </a:bodyPr>
          <a:lstStyle/>
          <a:p>
            <a:pPr algn="ctr"/>
            <a:endParaRPr lang="fr-FR" sz="1400" dirty="0">
              <a:latin typeface="Times New Roman" pitchFamily="18" charset="0"/>
            </a:endParaRPr>
          </a:p>
          <a:p>
            <a:pPr algn="ctr"/>
            <a:endParaRPr lang="fr-FR" sz="6000" dirty="0">
              <a:latin typeface="Times New Roman" pitchFamily="18" charset="0"/>
            </a:endParaRPr>
          </a:p>
          <a:p>
            <a:pPr algn="ctr"/>
            <a:r>
              <a:rPr lang="fr-FR" sz="3600" b="1" dirty="0" smtClean="0">
                <a:solidFill>
                  <a:srgbClr val="7030A0"/>
                </a:solidFill>
                <a:latin typeface="Microsoft Sans Serif" pitchFamily="34" charset="0"/>
                <a:ea typeface="Microsoft Sans Serif" pitchFamily="34" charset="0"/>
                <a:cs typeface="Microsoft Sans Serif" pitchFamily="34" charset="0"/>
              </a:rPr>
              <a:t>Merci </a:t>
            </a:r>
            <a:r>
              <a:rPr lang="fr-FR" sz="3600" b="1" dirty="0" smtClean="0">
                <a:solidFill>
                  <a:srgbClr val="7030A0"/>
                </a:solidFill>
                <a:latin typeface="Microsoft Sans Serif" pitchFamily="34" charset="0"/>
                <a:ea typeface="Microsoft Sans Serif" pitchFamily="34" charset="0"/>
                <a:cs typeface="Microsoft Sans Serif" pitchFamily="34" charset="0"/>
              </a:rPr>
              <a:t>pour votre attention</a:t>
            </a:r>
            <a:endParaRPr lang="fr-FR" sz="3600" b="1" dirty="0">
              <a:solidFill>
                <a:srgbClr val="7030A0"/>
              </a:solidFill>
              <a:latin typeface="Microsoft Sans Serif" pitchFamily="34" charset="0"/>
              <a:ea typeface="Microsoft Sans Serif" pitchFamily="34" charset="0"/>
              <a:cs typeface="Microsoft Sans Serif" pitchFamily="34" charset="0"/>
            </a:endParaRPr>
          </a:p>
        </p:txBody>
      </p:sp>
      <p:pic>
        <p:nvPicPr>
          <p:cNvPr id="112641" name="Picture 1" descr="D:\ppt\20.gif"/>
          <p:cNvPicPr>
            <a:picLocks noChangeAspect="1" noChangeArrowheads="1" noCrop="1"/>
          </p:cNvPicPr>
          <p:nvPr/>
        </p:nvPicPr>
        <p:blipFill>
          <a:blip r:embed="rId3"/>
          <a:srcRect/>
          <a:stretch>
            <a:fillRect/>
          </a:stretch>
        </p:blipFill>
        <p:spPr bwMode="auto">
          <a:xfrm>
            <a:off x="0" y="0"/>
            <a:ext cx="2928926" cy="2071678"/>
          </a:xfrm>
          <a:prstGeom prst="rect">
            <a:avLst/>
          </a:prstGeom>
          <a:noFill/>
        </p:spPr>
      </p:pic>
      <p:pic>
        <p:nvPicPr>
          <p:cNvPr id="112642" name="Picture 2" descr="D:\ppt\13032602263014231811014230.gif"/>
          <p:cNvPicPr>
            <a:picLocks noChangeAspect="1" noChangeArrowheads="1" noCrop="1"/>
          </p:cNvPicPr>
          <p:nvPr/>
        </p:nvPicPr>
        <p:blipFill>
          <a:blip r:embed="rId4"/>
          <a:srcRect/>
          <a:stretch>
            <a:fillRect/>
          </a:stretch>
        </p:blipFill>
        <p:spPr bwMode="auto">
          <a:xfrm>
            <a:off x="3286116" y="5286364"/>
            <a:ext cx="2714644" cy="1571636"/>
          </a:xfrm>
          <a:prstGeom prst="rect">
            <a:avLst/>
          </a:prstGeom>
          <a:noFill/>
        </p:spPr>
      </p:pic>
      <p:pic>
        <p:nvPicPr>
          <p:cNvPr id="112643" name="Picture 3" descr="D:\ppt\papillonfleurs.gif"/>
          <p:cNvPicPr>
            <a:picLocks noChangeAspect="1" noChangeArrowheads="1" noCrop="1"/>
          </p:cNvPicPr>
          <p:nvPr/>
        </p:nvPicPr>
        <p:blipFill>
          <a:blip r:embed="rId5"/>
          <a:srcRect/>
          <a:stretch>
            <a:fillRect/>
          </a:stretch>
        </p:blipFill>
        <p:spPr bwMode="auto">
          <a:xfrm>
            <a:off x="0" y="2214554"/>
            <a:ext cx="2857520" cy="2500330"/>
          </a:xfrm>
          <a:prstGeom prst="rect">
            <a:avLst/>
          </a:prstGeom>
          <a:noFill/>
        </p:spPr>
      </p:pic>
      <p:pic>
        <p:nvPicPr>
          <p:cNvPr id="9" name="Picture 1" descr="D:\ppt\20.gif"/>
          <p:cNvPicPr>
            <a:picLocks noChangeAspect="1" noChangeArrowheads="1" noCrop="1"/>
          </p:cNvPicPr>
          <p:nvPr/>
        </p:nvPicPr>
        <p:blipFill>
          <a:blip r:embed="rId3"/>
          <a:srcRect/>
          <a:stretch>
            <a:fillRect/>
          </a:stretch>
        </p:blipFill>
        <p:spPr bwMode="auto">
          <a:xfrm>
            <a:off x="0" y="4786322"/>
            <a:ext cx="2928926" cy="2071678"/>
          </a:xfrm>
          <a:prstGeom prst="rect">
            <a:avLst/>
          </a:prstGeom>
          <a:noFill/>
        </p:spPr>
      </p:pic>
      <p:pic>
        <p:nvPicPr>
          <p:cNvPr id="10" name="Picture 1" descr="D:\ppt\20.gif"/>
          <p:cNvPicPr>
            <a:picLocks noChangeAspect="1" noChangeArrowheads="1" noCrop="1"/>
          </p:cNvPicPr>
          <p:nvPr/>
        </p:nvPicPr>
        <p:blipFill>
          <a:blip r:embed="rId3"/>
          <a:srcRect/>
          <a:stretch>
            <a:fillRect/>
          </a:stretch>
        </p:blipFill>
        <p:spPr bwMode="auto">
          <a:xfrm>
            <a:off x="6215074" y="0"/>
            <a:ext cx="2928926" cy="2071678"/>
          </a:xfrm>
          <a:prstGeom prst="rect">
            <a:avLst/>
          </a:prstGeom>
          <a:noFill/>
        </p:spPr>
      </p:pic>
      <p:pic>
        <p:nvPicPr>
          <p:cNvPr id="11" name="Picture 1" descr="D:\ppt\20.gif"/>
          <p:cNvPicPr>
            <a:picLocks noChangeAspect="1" noChangeArrowheads="1" noCrop="1"/>
          </p:cNvPicPr>
          <p:nvPr/>
        </p:nvPicPr>
        <p:blipFill>
          <a:blip r:embed="rId3"/>
          <a:srcRect/>
          <a:stretch>
            <a:fillRect/>
          </a:stretch>
        </p:blipFill>
        <p:spPr bwMode="auto">
          <a:xfrm>
            <a:off x="6215074" y="4786322"/>
            <a:ext cx="2928926" cy="2071678"/>
          </a:xfrm>
          <a:prstGeom prst="rect">
            <a:avLst/>
          </a:prstGeom>
          <a:noFill/>
        </p:spPr>
      </p:pic>
      <p:pic>
        <p:nvPicPr>
          <p:cNvPr id="13" name="Picture 3" descr="D:\ppt\papillonfleurs.gif"/>
          <p:cNvPicPr>
            <a:picLocks noChangeAspect="1" noChangeArrowheads="1" noCrop="1"/>
          </p:cNvPicPr>
          <p:nvPr/>
        </p:nvPicPr>
        <p:blipFill>
          <a:blip r:embed="rId5"/>
          <a:srcRect/>
          <a:stretch>
            <a:fillRect/>
          </a:stretch>
        </p:blipFill>
        <p:spPr bwMode="auto">
          <a:xfrm>
            <a:off x="6286480" y="2357430"/>
            <a:ext cx="2857520" cy="2500330"/>
          </a:xfrm>
          <a:prstGeom prst="rect">
            <a:avLst/>
          </a:prstGeom>
          <a:noFill/>
        </p:spPr>
      </p:pic>
      <p:pic>
        <p:nvPicPr>
          <p:cNvPr id="14" name="Picture 2" descr="D:\ppt\13032602263014231811014230.gif"/>
          <p:cNvPicPr>
            <a:picLocks noChangeAspect="1" noChangeArrowheads="1" noCrop="1"/>
          </p:cNvPicPr>
          <p:nvPr/>
        </p:nvPicPr>
        <p:blipFill>
          <a:blip r:embed="rId4"/>
          <a:srcRect/>
          <a:stretch>
            <a:fillRect/>
          </a:stretch>
        </p:blipFill>
        <p:spPr bwMode="auto">
          <a:xfrm>
            <a:off x="3071802" y="142852"/>
            <a:ext cx="2714644" cy="157163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8534400" y="6336792"/>
            <a:ext cx="609600" cy="521208"/>
          </a:xfrm>
        </p:spPr>
        <p:style>
          <a:lnRef idx="1">
            <a:schemeClr val="accent2"/>
          </a:lnRef>
          <a:fillRef idx="3">
            <a:schemeClr val="accent2"/>
          </a:fillRef>
          <a:effectRef idx="2">
            <a:schemeClr val="accent2"/>
          </a:effectRef>
          <a:fontRef idx="minor">
            <a:schemeClr val="lt1"/>
          </a:fontRef>
        </p:style>
        <p:txBody>
          <a:bodyPr/>
          <a:lstStyle/>
          <a:p>
            <a:r>
              <a:rPr lang="fr-FR" dirty="0" smtClean="0">
                <a:solidFill>
                  <a:schemeClr val="bg1"/>
                </a:solidFill>
              </a:rPr>
              <a:t>2</a:t>
            </a:r>
            <a:endParaRPr lang="fr-FR" dirty="0">
              <a:solidFill>
                <a:schemeClr val="bg1"/>
              </a:solidFill>
            </a:endParaRPr>
          </a:p>
        </p:txBody>
      </p:sp>
      <p:sp>
        <p:nvSpPr>
          <p:cNvPr id="3" name="ZoneTexte 2"/>
          <p:cNvSpPr txBox="1"/>
          <p:nvPr/>
        </p:nvSpPr>
        <p:spPr>
          <a:xfrm>
            <a:off x="285720" y="857232"/>
            <a:ext cx="3357586" cy="430887"/>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200" b="1" dirty="0" smtClean="0">
                <a:latin typeface="Times New Roman" pitchFamily="18" charset="0"/>
                <a:cs typeface="Times New Roman" pitchFamily="18" charset="0"/>
              </a:rPr>
              <a:t>1-1.</a:t>
            </a:r>
            <a:r>
              <a:rPr lang="fr-FR" sz="2200" b="1" dirty="0" smtClean="0"/>
              <a:t> Série de Fourier</a:t>
            </a:r>
            <a:endParaRPr lang="fr-FR" sz="2200" b="1" dirty="0">
              <a:latin typeface="Times New Roman" pitchFamily="18" charset="0"/>
              <a:cs typeface="Times New Roman" pitchFamily="18" charset="0"/>
            </a:endParaRPr>
          </a:p>
        </p:txBody>
      </p:sp>
      <p:sp>
        <p:nvSpPr>
          <p:cNvPr id="4" name="Rectangle 3"/>
          <p:cNvSpPr/>
          <p:nvPr/>
        </p:nvSpPr>
        <p:spPr>
          <a:xfrm>
            <a:off x="285720" y="1000108"/>
            <a:ext cx="8429684" cy="7879080"/>
          </a:xfrm>
          <a:prstGeom prst="rect">
            <a:avLst/>
          </a:prstGeom>
        </p:spPr>
        <p:txBody>
          <a:bodyPr wrap="square">
            <a:spAutoFit/>
          </a:bodyPr>
          <a:lstStyle/>
          <a:p>
            <a:endParaRPr lang="fr-FR" b="1" dirty="0" smtClean="0"/>
          </a:p>
          <a:p>
            <a:endParaRPr lang="fr-FR" dirty="0" smtClean="0"/>
          </a:p>
          <a:p>
            <a:r>
              <a:rPr lang="fr-FR" dirty="0" smtClean="0"/>
              <a:t>On </a:t>
            </a:r>
            <a:r>
              <a:rPr lang="fr-FR" dirty="0" smtClean="0"/>
              <a:t>obtient  le développement en série de Fourier (</a:t>
            </a:r>
            <a:r>
              <a:rPr lang="fr-FR" b="1" dirty="0" smtClean="0"/>
              <a:t>DSF</a:t>
            </a:r>
            <a:r>
              <a:rPr lang="fr-FR" dirty="0" smtClean="0"/>
              <a:t>) du signal sous trois expressions :</a:t>
            </a:r>
          </a:p>
          <a:p>
            <a:endParaRPr lang="fr-FR" b="1" dirty="0" smtClean="0"/>
          </a:p>
          <a:p>
            <a:endParaRPr lang="fr-FR" b="1" dirty="0" smtClean="0"/>
          </a:p>
          <a:p>
            <a:r>
              <a:rPr lang="fr-FR" dirty="0" smtClean="0"/>
              <a:t>On appelle série trigonométrique toute série dont le terme général est de la forme :</a:t>
            </a:r>
          </a:p>
          <a:p>
            <a:endParaRPr lang="fr-FR" dirty="0" smtClean="0"/>
          </a:p>
          <a:p>
            <a:endParaRPr lang="fr-FR" dirty="0" smtClean="0"/>
          </a:p>
          <a:p>
            <a:endParaRPr lang="fr-FR" dirty="0" smtClean="0"/>
          </a:p>
          <a:p>
            <a:r>
              <a:rPr lang="fr-FR" sz="2000" b="1" dirty="0" smtClean="0"/>
              <a:t>A</a:t>
            </a:r>
            <a:r>
              <a:rPr lang="fr-FR" sz="1400" b="1" dirty="0" smtClean="0"/>
              <a:t>0</a:t>
            </a:r>
            <a:r>
              <a:rPr lang="fr-FR" dirty="0" smtClean="0"/>
              <a:t> : est appelé la valeur moyenne, </a:t>
            </a:r>
            <a:r>
              <a:rPr lang="fr-FR" b="1" dirty="0" smtClean="0"/>
              <a:t>A</a:t>
            </a:r>
            <a:r>
              <a:rPr lang="fr-FR" sz="1200" b="1" dirty="0" smtClean="0"/>
              <a:t>n</a:t>
            </a:r>
            <a:r>
              <a:rPr lang="fr-FR" b="1" dirty="0" smtClean="0"/>
              <a:t> </a:t>
            </a:r>
            <a:r>
              <a:rPr lang="fr-FR" dirty="0" smtClean="0"/>
              <a:t>et </a:t>
            </a:r>
            <a:r>
              <a:rPr lang="fr-FR" b="1" dirty="0" smtClean="0"/>
              <a:t>B</a:t>
            </a:r>
            <a:r>
              <a:rPr lang="fr-FR" sz="1200" b="1" dirty="0" smtClean="0"/>
              <a:t>n</a:t>
            </a:r>
            <a:r>
              <a:rPr lang="fr-FR" dirty="0" smtClean="0"/>
              <a:t> sont des coefficients de cette série.</a:t>
            </a:r>
          </a:p>
          <a:p>
            <a:endParaRPr lang="fr-FR" dirty="0" smtClean="0"/>
          </a:p>
          <a:p>
            <a:endParaRPr lang="fr-FR" dirty="0" smtClean="0"/>
          </a:p>
          <a:p>
            <a:r>
              <a:rPr lang="fr-FR" dirty="0" smtClean="0"/>
              <a:t>l’expression  de série de Fourier en forme polaire est :</a:t>
            </a:r>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b="1" dirty="0" smtClean="0"/>
          </a:p>
          <a:p>
            <a:endParaRPr lang="fr-FR"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27"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00034" y="3143248"/>
            <a:ext cx="4643470" cy="1000132"/>
          </a:xfrm>
          <a:prstGeom prst="rect">
            <a:avLst/>
          </a:prstGeom>
          <a:noFill/>
        </p:spPr>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29"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28596" y="5214950"/>
            <a:ext cx="3929090" cy="1071570"/>
          </a:xfrm>
          <a:prstGeom prst="rect">
            <a:avLst/>
          </a:prstGeom>
          <a:noFill/>
        </p:spPr>
      </p:pic>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33"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572000" y="5500702"/>
            <a:ext cx="2286016" cy="555480"/>
          </a:xfrm>
          <a:prstGeom prst="rect">
            <a:avLst/>
          </a:prstGeom>
          <a:noFill/>
        </p:spPr>
      </p:pic>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35" name="Picture 1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357686" y="6068224"/>
            <a:ext cx="3798446" cy="789776"/>
          </a:xfrm>
          <a:prstGeom prst="rect">
            <a:avLst/>
          </a:prstGeom>
          <a:noFill/>
        </p:spPr>
      </p:pic>
      <p:sp>
        <p:nvSpPr>
          <p:cNvPr id="14" name="Rectangle 13"/>
          <p:cNvSpPr/>
          <p:nvPr/>
        </p:nvSpPr>
        <p:spPr>
          <a:xfrm>
            <a:off x="142844" y="142852"/>
            <a:ext cx="3571900" cy="52322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wrap="square">
            <a:spAutoFit/>
          </a:bodyPr>
          <a:lstStyle/>
          <a:p>
            <a:r>
              <a:rPr lang="fr-FR" sz="2800" b="1" dirty="0" smtClean="0">
                <a:latin typeface="Times New Roman" pitchFamily="18" charset="0"/>
                <a:cs typeface="Times New Roman" pitchFamily="18" charset="0"/>
              </a:rPr>
              <a:t>1.Analyse de Fourier</a:t>
            </a:r>
            <a:endParaRPr lang="fr-FR" sz="2800" dirty="0">
              <a:latin typeface="Times New Roman" pitchFamily="18" charset="0"/>
              <a:cs typeface="Times New Roman" pitchFamily="18" charset="0"/>
            </a:endParaRPr>
          </a:p>
        </p:txBody>
      </p:sp>
      <p:sp>
        <p:nvSpPr>
          <p:cNvPr id="18" name="ZoneTexte 17"/>
          <p:cNvSpPr txBox="1"/>
          <p:nvPr/>
        </p:nvSpPr>
        <p:spPr>
          <a:xfrm>
            <a:off x="285720" y="2214554"/>
            <a:ext cx="4071966" cy="415498"/>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100" b="1" dirty="0" smtClean="0"/>
              <a:t>1-1-1. Forme trigonométrique </a:t>
            </a:r>
          </a:p>
        </p:txBody>
      </p:sp>
      <p:sp>
        <p:nvSpPr>
          <p:cNvPr id="19" name="ZoneTexte 18"/>
          <p:cNvSpPr txBox="1"/>
          <p:nvPr/>
        </p:nvSpPr>
        <p:spPr>
          <a:xfrm>
            <a:off x="285720" y="4429132"/>
            <a:ext cx="4071966" cy="415498"/>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100" b="1" dirty="0" smtClean="0"/>
              <a:t>1-1-2.Forme  polaire </a:t>
            </a:r>
          </a:p>
        </p:txBody>
      </p:sp>
      <p:pic>
        <p:nvPicPr>
          <p:cNvPr id="77826" name="Picture 2"/>
          <p:cNvPicPr>
            <a:picLocks noChangeAspect="1" noChangeArrowheads="1"/>
          </p:cNvPicPr>
          <p:nvPr/>
        </p:nvPicPr>
        <p:blipFill>
          <a:blip r:embed="rId6"/>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r>
              <a:rPr lang="fr-FR" dirty="0" smtClean="0"/>
              <a:t>3</a:t>
            </a:r>
            <a:endParaRPr lang="fr-FR" dirty="0"/>
          </a:p>
        </p:txBody>
      </p:sp>
      <p:sp>
        <p:nvSpPr>
          <p:cNvPr id="3" name="Rectangle 2"/>
          <p:cNvSpPr/>
          <p:nvPr/>
        </p:nvSpPr>
        <p:spPr>
          <a:xfrm>
            <a:off x="0" y="0"/>
            <a:ext cx="8858280" cy="4801314"/>
          </a:xfrm>
          <a:prstGeom prst="rect">
            <a:avLst/>
          </a:prstGeom>
        </p:spPr>
        <p:txBody>
          <a:bodyPr wrap="square">
            <a:spAutoFit/>
          </a:bodyPr>
          <a:lstStyle/>
          <a:p>
            <a:endParaRPr lang="fr-FR" dirty="0" smtClean="0"/>
          </a:p>
          <a:p>
            <a:endParaRPr lang="fr-FR" dirty="0" smtClean="0"/>
          </a:p>
          <a:p>
            <a:r>
              <a:rPr lang="fr-FR" dirty="0" smtClean="0"/>
              <a:t>l’expression  </a:t>
            </a:r>
            <a:r>
              <a:rPr lang="fr-FR" dirty="0" smtClean="0"/>
              <a:t>de série de Fourier en forme exponentielle est :</a:t>
            </a:r>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r>
              <a:rPr lang="fr-FR" b="1" dirty="0" smtClean="0"/>
              <a:t>Example:</a:t>
            </a:r>
          </a:p>
          <a:p>
            <a:endParaRPr lang="fr-FR" dirty="0" smtClean="0"/>
          </a:p>
          <a:p>
            <a:endParaRPr lang="fr-FR" b="1" dirty="0" smtClean="0"/>
          </a:p>
          <a:p>
            <a:endParaRPr lang="fr-FR" dirty="0"/>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481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28596" y="857232"/>
            <a:ext cx="3857652" cy="1325328"/>
          </a:xfrm>
          <a:prstGeom prst="rect">
            <a:avLst/>
          </a:prstGeom>
          <a:noFill/>
        </p:spPr>
      </p:pic>
      <p:sp>
        <p:nvSpPr>
          <p:cNvPr id="348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3481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28596" y="2214554"/>
            <a:ext cx="3929090" cy="1036244"/>
          </a:xfrm>
          <a:prstGeom prst="rect">
            <a:avLst/>
          </a:prstGeom>
          <a:noFill/>
        </p:spPr>
      </p:pic>
      <p:pic>
        <p:nvPicPr>
          <p:cNvPr id="34821" name="Picture 5"/>
          <p:cNvPicPr>
            <a:picLocks noChangeAspect="1" noChangeArrowheads="1"/>
          </p:cNvPicPr>
          <p:nvPr/>
        </p:nvPicPr>
        <p:blipFill>
          <a:blip r:embed="rId4"/>
          <a:srcRect/>
          <a:stretch>
            <a:fillRect/>
          </a:stretch>
        </p:blipFill>
        <p:spPr bwMode="auto">
          <a:xfrm>
            <a:off x="1500166" y="3500438"/>
            <a:ext cx="3543325" cy="571504"/>
          </a:xfrm>
          <a:prstGeom prst="rect">
            <a:avLst/>
          </a:prstGeom>
          <a:noFill/>
          <a:ln w="9525">
            <a:noFill/>
            <a:miter lim="800000"/>
            <a:headEnd/>
            <a:tailEnd/>
          </a:ln>
          <a:effectLst/>
        </p:spPr>
      </p:pic>
      <p:pic>
        <p:nvPicPr>
          <p:cNvPr id="34823" name="Picture 7" descr="XCubed Periodic (-pi, pi).svg"/>
          <p:cNvPicPr>
            <a:picLocks noChangeAspect="1" noChangeArrowheads="1"/>
          </p:cNvPicPr>
          <p:nvPr/>
        </p:nvPicPr>
        <p:blipFill>
          <a:blip r:embed="rId5"/>
          <a:srcRect/>
          <a:stretch>
            <a:fillRect/>
          </a:stretch>
        </p:blipFill>
        <p:spPr bwMode="auto">
          <a:xfrm>
            <a:off x="1214414" y="4214818"/>
            <a:ext cx="6357982" cy="1928826"/>
          </a:xfrm>
          <a:prstGeom prst="rect">
            <a:avLst/>
          </a:prstGeom>
          <a:noFill/>
        </p:spPr>
      </p:pic>
      <p:sp>
        <p:nvSpPr>
          <p:cNvPr id="11" name="ZoneTexte 10"/>
          <p:cNvSpPr txBox="1"/>
          <p:nvPr/>
        </p:nvSpPr>
        <p:spPr>
          <a:xfrm>
            <a:off x="142844" y="142852"/>
            <a:ext cx="4071966" cy="415498"/>
          </a:xfrm>
          <a:prstGeom prst="rect">
            <a:avLst/>
          </a:prstGeom>
          <a:solidFill>
            <a:srgbClr val="92D050"/>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100" b="1" dirty="0" smtClean="0"/>
              <a:t>1-1-3.Forme exponentielle</a:t>
            </a:r>
            <a:r>
              <a:rPr lang="fr-FR" sz="2100" b="1" dirty="0" smtClean="0"/>
              <a:t> </a:t>
            </a:r>
            <a:r>
              <a:rPr lang="fr-FR" sz="2100" b="1" dirty="0" smtClean="0"/>
              <a:t>:</a:t>
            </a:r>
            <a:endParaRPr lang="fr-FR" sz="2100" b="1" dirty="0" smtClean="0"/>
          </a:p>
        </p:txBody>
      </p:sp>
      <p:sp>
        <p:nvSpPr>
          <p:cNvPr id="12" name="Rectangle 1"/>
          <p:cNvSpPr>
            <a:spLocks noChangeArrowheads="1"/>
          </p:cNvSpPr>
          <p:nvPr/>
        </p:nvSpPr>
        <p:spPr bwMode="auto">
          <a:xfrm>
            <a:off x="2143108" y="6286520"/>
            <a:ext cx="4857784"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indent="539750" fontAlgn="base">
              <a:spcBef>
                <a:spcPct val="0"/>
              </a:spcBef>
              <a:spcAft>
                <a:spcPct val="0"/>
              </a:spcAft>
            </a:pPr>
            <a:r>
              <a:rPr lang="fr-FR" sz="1400" b="1" dirty="0" smtClean="0"/>
              <a:t>Représentation de fonction  </a:t>
            </a:r>
            <a:endParaRPr lang="fr-FR" sz="1400" dirty="0" smtClean="0"/>
          </a:p>
        </p:txBody>
      </p:sp>
      <p:pic>
        <p:nvPicPr>
          <p:cNvPr id="13" name="Picture 2"/>
          <p:cNvPicPr>
            <a:picLocks noChangeAspect="1" noChangeArrowheads="1"/>
          </p:cNvPicPr>
          <p:nvPr/>
        </p:nvPicPr>
        <p:blipFill>
          <a:blip r:embed="rId6"/>
          <a:srcRect/>
          <a:stretch>
            <a:fillRect/>
          </a:stretch>
        </p:blipFill>
        <p:spPr bwMode="auto">
          <a:xfrm>
            <a:off x="5429256" y="6357958"/>
            <a:ext cx="1357322" cy="214314"/>
          </a:xfrm>
          <a:prstGeom prst="rect">
            <a:avLst/>
          </a:prstGeom>
          <a:noFill/>
          <a:ln w="9525">
            <a:noFill/>
            <a:miter lim="800000"/>
            <a:headEnd/>
            <a:tailEnd/>
          </a:ln>
          <a:effectLst/>
        </p:spPr>
      </p:pic>
      <p:sp>
        <p:nvSpPr>
          <p:cNvPr id="14"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3</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76801" name="Picture 1"/>
          <p:cNvPicPr>
            <a:picLocks noChangeAspect="1" noChangeArrowheads="1"/>
          </p:cNvPicPr>
          <p:nvPr/>
        </p:nvPicPr>
        <p:blipFill>
          <a:blip r:embed="rId7"/>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r>
              <a:rPr lang="fr-FR" dirty="0" smtClean="0"/>
              <a:t>4</a:t>
            </a:r>
            <a:endParaRPr lang="fr-FR" dirty="0"/>
          </a:p>
        </p:txBody>
      </p:sp>
      <p:sp>
        <p:nvSpPr>
          <p:cNvPr id="36865" name="Rectangle 1"/>
          <p:cNvSpPr>
            <a:spLocks noChangeArrowheads="1"/>
          </p:cNvSpPr>
          <p:nvPr/>
        </p:nvSpPr>
        <p:spPr bwMode="auto">
          <a:xfrm>
            <a:off x="0" y="0"/>
            <a:ext cx="7006726" cy="830997"/>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b="0" i="0" u="none" strike="noStrike" cap="none" normalizeH="0" baseline="0" dirty="0" smtClean="0">
                <a:ln>
                  <a:noFill/>
                </a:ln>
                <a:solidFill>
                  <a:srgbClr val="212121"/>
                </a:solidFill>
                <a:effectLst/>
                <a:latin typeface="inherit"/>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fr-FR" dirty="0" smtClean="0">
                <a:solidFill>
                  <a:srgbClr val="212121"/>
                </a:solidFill>
                <a:latin typeface="inherit"/>
                <a:cs typeface="Arial" pitchFamily="34" charset="0"/>
              </a:rPr>
              <a:t>   </a:t>
            </a:r>
            <a:r>
              <a:rPr kumimoji="0" lang="fr-FR" b="0" i="0" u="none" strike="noStrike" cap="none" normalizeH="0" baseline="0" dirty="0" smtClean="0">
                <a:ln>
                  <a:noFill/>
                </a:ln>
                <a:solidFill>
                  <a:srgbClr val="212121"/>
                </a:solidFill>
                <a:effectLst/>
                <a:latin typeface="inherit"/>
                <a:cs typeface="Arial" pitchFamily="34" charset="0"/>
              </a:rPr>
              <a:t>l'approximation de série de Fourier de </a:t>
            </a:r>
            <a:r>
              <a:rPr kumimoji="0" lang="fr-FR" b="0" i="0" u="none" strike="noStrike" cap="none" normalizeH="0" dirty="0" smtClean="0">
                <a:ln>
                  <a:noFill/>
                </a:ln>
                <a:solidFill>
                  <a:srgbClr val="212121"/>
                </a:solidFill>
                <a:effectLst/>
                <a:latin typeface="inherit"/>
                <a:cs typeface="Arial" pitchFamily="34" charset="0"/>
              </a:rPr>
              <a:t>                  </a:t>
            </a:r>
            <a:r>
              <a:rPr kumimoji="0" lang="fr-FR" b="0" i="0" u="none" strike="noStrike" cap="none" normalizeH="0" baseline="0" dirty="0" smtClean="0">
                <a:ln>
                  <a:noFill/>
                </a:ln>
                <a:solidFill>
                  <a:srgbClr val="212121"/>
                </a:solidFill>
                <a:effectLst/>
                <a:latin typeface="inherit"/>
                <a:cs typeface="Arial" pitchFamily="34" charset="0"/>
              </a:rPr>
              <a:t> est la suivante: </a:t>
            </a:r>
            <a:r>
              <a:rPr kumimoji="0" lang="fr-FR" sz="700" b="0" i="0" u="none" strike="noStrike" cap="none" normalizeH="0" baseline="0" dirty="0" smtClean="0">
                <a:ln>
                  <a:noFill/>
                </a:ln>
                <a:solidFill>
                  <a:schemeClr val="tx1"/>
                </a:solidFill>
                <a:effectLst/>
                <a:latin typeface="Arial" pitchFamily="34" charset="0"/>
                <a:cs typeface="Arial" pitchFamily="34" charset="0"/>
              </a:rPr>
              <a:t/>
            </a:r>
            <a:br>
              <a:rPr kumimoji="0" lang="fr-FR" sz="700" b="0" i="0" u="none" strike="noStrike" cap="none" normalizeH="0" baseline="0" dirty="0" smtClean="0">
                <a:ln>
                  <a:noFill/>
                </a:ln>
                <a:solidFill>
                  <a:schemeClr val="tx1"/>
                </a:solidFill>
                <a:effectLst/>
                <a:latin typeface="Arial" pitchFamily="34" charset="0"/>
                <a:cs typeface="Arial" pitchFamily="34" charset="0"/>
              </a:rPr>
            </a:b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6866" name="Picture 2"/>
          <p:cNvPicPr>
            <a:picLocks noChangeAspect="1" noChangeArrowheads="1"/>
          </p:cNvPicPr>
          <p:nvPr/>
        </p:nvPicPr>
        <p:blipFill>
          <a:blip r:embed="rId2"/>
          <a:srcRect/>
          <a:stretch>
            <a:fillRect/>
          </a:stretch>
        </p:blipFill>
        <p:spPr bwMode="auto">
          <a:xfrm>
            <a:off x="4071934" y="214290"/>
            <a:ext cx="1143008" cy="428628"/>
          </a:xfrm>
          <a:prstGeom prst="rect">
            <a:avLst/>
          </a:prstGeom>
          <a:noFill/>
          <a:ln w="9525">
            <a:noFill/>
            <a:miter lim="800000"/>
            <a:headEnd/>
            <a:tailEnd/>
          </a:ln>
          <a:effectLst/>
        </p:spPr>
      </p:pic>
      <p:pic>
        <p:nvPicPr>
          <p:cNvPr id="36867" name="Picture 3"/>
          <p:cNvPicPr>
            <a:picLocks noChangeAspect="1" noChangeArrowheads="1"/>
          </p:cNvPicPr>
          <p:nvPr/>
        </p:nvPicPr>
        <p:blipFill>
          <a:blip r:embed="rId3"/>
          <a:srcRect/>
          <a:stretch>
            <a:fillRect/>
          </a:stretch>
        </p:blipFill>
        <p:spPr bwMode="auto">
          <a:xfrm>
            <a:off x="214282" y="500042"/>
            <a:ext cx="5309869" cy="1071570"/>
          </a:xfrm>
          <a:prstGeom prst="rect">
            <a:avLst/>
          </a:prstGeom>
          <a:noFill/>
          <a:ln w="9525">
            <a:noFill/>
            <a:miter lim="800000"/>
            <a:headEnd/>
            <a:tailEnd/>
          </a:ln>
          <a:effectLst/>
        </p:spPr>
      </p:pic>
      <p:pic>
        <p:nvPicPr>
          <p:cNvPr id="36869" name="Picture 5" descr="XCubed Fourier Series Approximation n=7,15.svg"/>
          <p:cNvPicPr>
            <a:picLocks noChangeAspect="1" noChangeArrowheads="1"/>
          </p:cNvPicPr>
          <p:nvPr/>
        </p:nvPicPr>
        <p:blipFill>
          <a:blip r:embed="rId4"/>
          <a:srcRect/>
          <a:stretch>
            <a:fillRect/>
          </a:stretch>
        </p:blipFill>
        <p:spPr bwMode="auto">
          <a:xfrm>
            <a:off x="142844" y="1714488"/>
            <a:ext cx="6858000" cy="4381501"/>
          </a:xfrm>
          <a:prstGeom prst="rect">
            <a:avLst/>
          </a:prstGeom>
          <a:noFill/>
        </p:spPr>
      </p:pic>
      <p:sp>
        <p:nvSpPr>
          <p:cNvPr id="7" name="Rectangle 1"/>
          <p:cNvSpPr>
            <a:spLocks noChangeArrowheads="1"/>
          </p:cNvSpPr>
          <p:nvPr/>
        </p:nvSpPr>
        <p:spPr bwMode="auto">
          <a:xfrm>
            <a:off x="1500166" y="6286520"/>
            <a:ext cx="4857784"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indent="539750" fontAlgn="base">
              <a:spcBef>
                <a:spcPct val="0"/>
              </a:spcBef>
              <a:spcAft>
                <a:spcPct val="0"/>
              </a:spcAft>
            </a:pPr>
            <a:r>
              <a:rPr lang="fr-FR" sz="1400" b="1" dirty="0" smtClean="0"/>
              <a:t>Représentation de serie de fourier de </a:t>
            </a:r>
            <a:endParaRPr lang="fr-FR" sz="1400" dirty="0" smtClean="0"/>
          </a:p>
        </p:txBody>
      </p:sp>
      <p:pic>
        <p:nvPicPr>
          <p:cNvPr id="8" name="Picture 2"/>
          <p:cNvPicPr>
            <a:picLocks noChangeAspect="1" noChangeArrowheads="1"/>
          </p:cNvPicPr>
          <p:nvPr/>
        </p:nvPicPr>
        <p:blipFill>
          <a:blip r:embed="rId2"/>
          <a:srcRect/>
          <a:stretch>
            <a:fillRect/>
          </a:stretch>
        </p:blipFill>
        <p:spPr bwMode="auto">
          <a:xfrm>
            <a:off x="5429256" y="6357958"/>
            <a:ext cx="785818" cy="214314"/>
          </a:xfrm>
          <a:prstGeom prst="rect">
            <a:avLst/>
          </a:prstGeom>
          <a:noFill/>
          <a:ln w="9525">
            <a:noFill/>
            <a:miter lim="800000"/>
            <a:headEnd/>
            <a:tailEnd/>
          </a:ln>
          <a:effectLst/>
        </p:spPr>
      </p:pic>
      <p:sp>
        <p:nvSpPr>
          <p:cNvPr id="9"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4</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75777" name="Picture 1"/>
          <p:cNvPicPr>
            <a:picLocks noChangeAspect="1" noChangeArrowheads="1"/>
          </p:cNvPicPr>
          <p:nvPr/>
        </p:nvPicPr>
        <p:blipFill>
          <a:blip r:embed="rId5"/>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a:xfrm>
            <a:off x="8143900" y="5715016"/>
            <a:ext cx="609600" cy="521208"/>
          </a:xfrm>
        </p:spPr>
        <p:txBody>
          <a:bodyPr/>
          <a:lstStyle/>
          <a:p>
            <a:r>
              <a:rPr lang="fr-FR" dirty="0" smtClean="0"/>
              <a:t>5</a:t>
            </a:r>
            <a:endParaRPr lang="fr-FR" dirty="0"/>
          </a:p>
        </p:txBody>
      </p:sp>
      <p:pic>
        <p:nvPicPr>
          <p:cNvPr id="37893" name="Picture 5"/>
          <p:cNvPicPr>
            <a:picLocks noChangeAspect="1" noChangeArrowheads="1"/>
          </p:cNvPicPr>
          <p:nvPr/>
        </p:nvPicPr>
        <p:blipFill>
          <a:blip r:embed="rId2"/>
          <a:srcRect/>
          <a:stretch>
            <a:fillRect/>
          </a:stretch>
        </p:blipFill>
        <p:spPr bwMode="auto">
          <a:xfrm>
            <a:off x="1" y="35696"/>
            <a:ext cx="8143900" cy="5784774"/>
          </a:xfrm>
          <a:prstGeom prst="rect">
            <a:avLst/>
          </a:prstGeom>
          <a:noFill/>
          <a:ln w="9525">
            <a:noFill/>
            <a:miter lim="800000"/>
            <a:headEnd/>
            <a:tailEnd/>
          </a:ln>
          <a:effectLst/>
        </p:spPr>
      </p:pic>
      <p:sp>
        <p:nvSpPr>
          <p:cNvPr id="5" name="Rectangle 1"/>
          <p:cNvSpPr>
            <a:spLocks noChangeArrowheads="1"/>
          </p:cNvSpPr>
          <p:nvPr/>
        </p:nvSpPr>
        <p:spPr bwMode="auto">
          <a:xfrm>
            <a:off x="1500166" y="6072206"/>
            <a:ext cx="5500726"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indent="539750" fontAlgn="base">
              <a:spcBef>
                <a:spcPct val="0"/>
              </a:spcBef>
              <a:spcAft>
                <a:spcPct val="0"/>
              </a:spcAft>
            </a:pPr>
            <a:r>
              <a:rPr lang="fr-FR" sz="1400" b="1" dirty="0" smtClean="0"/>
              <a:t>Tableau de comparaison entre fonction paire et impaire</a:t>
            </a:r>
            <a:endParaRPr lang="fr-FR" sz="1400" dirty="0" smtClean="0"/>
          </a:p>
        </p:txBody>
      </p:sp>
      <p:sp>
        <p:nvSpPr>
          <p:cNvPr id="6" name="Espace réservé du numéro de diapositive 1"/>
          <p:cNvSpPr txBox="1">
            <a:spLocks/>
          </p:cNvSpPr>
          <p:nvPr/>
        </p:nvSpPr>
        <p:spPr>
          <a:xfrm>
            <a:off x="8534400" y="6336792"/>
            <a:ext cx="609600" cy="521208"/>
          </a:xfrm>
          <a:prstGeom prst="rect">
            <a:avLst/>
          </a:prstGeom>
        </p:spPr>
        <p:style>
          <a:lnRef idx="1">
            <a:schemeClr val="accent2"/>
          </a:lnRef>
          <a:fillRef idx="3">
            <a:schemeClr val="accent2"/>
          </a:fillRef>
          <a:effectRef idx="2">
            <a:schemeClr val="accent2"/>
          </a:effectRef>
          <a:fontRef idx="minor">
            <a:schemeClr val="lt1"/>
          </a:fontRef>
        </p:style>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smtClean="0">
                <a:ln>
                  <a:noFill/>
                </a:ln>
                <a:solidFill>
                  <a:schemeClr val="bg1"/>
                </a:solidFill>
                <a:effectLst/>
                <a:uLnTx/>
                <a:uFillTx/>
                <a:latin typeface="+mn-lt"/>
                <a:ea typeface="+mn-ea"/>
                <a:cs typeface="+mn-cs"/>
              </a:rPr>
              <a:t>5</a:t>
            </a:r>
            <a:endParaRPr kumimoji="0" lang="fr-FR" sz="1400" b="1" i="0" u="none" strike="noStrike" kern="1200" cap="none" spc="0" normalizeH="0" baseline="0" noProof="0" dirty="0">
              <a:ln>
                <a:noFill/>
              </a:ln>
              <a:solidFill>
                <a:schemeClr val="bg1"/>
              </a:solidFill>
              <a:effectLst/>
              <a:uLnTx/>
              <a:uFillTx/>
              <a:latin typeface="+mn-lt"/>
              <a:ea typeface="+mn-ea"/>
              <a:cs typeface="+mn-cs"/>
            </a:endParaRPr>
          </a:p>
        </p:txBody>
      </p:sp>
      <p:pic>
        <p:nvPicPr>
          <p:cNvPr id="74754" name="Picture 2"/>
          <p:cNvPicPr>
            <a:picLocks noChangeAspect="1" noChangeArrowheads="1"/>
          </p:cNvPicPr>
          <p:nvPr/>
        </p:nvPicPr>
        <p:blipFill>
          <a:blip r:embed="rId3"/>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12" name="Rectangle 24"/>
          <p:cNvSpPr>
            <a:spLocks noChangeArrowheads="1"/>
          </p:cNvSpPr>
          <p:nvPr/>
        </p:nvSpPr>
        <p:spPr bwMode="auto">
          <a:xfrm>
            <a:off x="685800" y="4419600"/>
            <a:ext cx="7467600" cy="1600200"/>
          </a:xfrm>
          <a:prstGeom prst="rect">
            <a:avLst/>
          </a:prstGeom>
          <a:noFill/>
          <a:ln w="9525">
            <a:solidFill>
              <a:schemeClr val="tx1"/>
            </a:solidFill>
            <a:miter lim="800000"/>
            <a:headEnd/>
            <a:tailEnd/>
          </a:ln>
          <a:effectLst/>
        </p:spPr>
        <p:txBody>
          <a:bodyPr wrap="none" anchor="ctr"/>
          <a:lstStyle/>
          <a:p>
            <a:endParaRPr lang="fr-FR"/>
          </a:p>
        </p:txBody>
      </p:sp>
      <p:graphicFrame>
        <p:nvGraphicFramePr>
          <p:cNvPr id="73728" name="Object 1024"/>
          <p:cNvGraphicFramePr>
            <a:graphicFrameLocks noChangeAspect="1"/>
          </p:cNvGraphicFramePr>
          <p:nvPr/>
        </p:nvGraphicFramePr>
        <p:xfrm>
          <a:off x="3519488" y="4424363"/>
          <a:ext cx="4391025" cy="909637"/>
        </p:xfrm>
        <a:graphic>
          <a:graphicData uri="http://schemas.openxmlformats.org/presentationml/2006/ole">
            <p:oleObj spid="_x0000_s49154" name="Equation" r:id="rId3" imgW="1892160" imgH="469800" progId="">
              <p:embed/>
            </p:oleObj>
          </a:graphicData>
        </a:graphic>
      </p:graphicFrame>
      <p:graphicFrame>
        <p:nvGraphicFramePr>
          <p:cNvPr id="73729" name="Object 1025"/>
          <p:cNvGraphicFramePr>
            <a:graphicFrameLocks noChangeAspect="1"/>
          </p:cNvGraphicFramePr>
          <p:nvPr/>
        </p:nvGraphicFramePr>
        <p:xfrm>
          <a:off x="3365500" y="5197475"/>
          <a:ext cx="4749800" cy="822325"/>
        </p:xfrm>
        <a:graphic>
          <a:graphicData uri="http://schemas.openxmlformats.org/presentationml/2006/ole">
            <p:oleObj spid="_x0000_s49155" name="Equation" r:id="rId4" imgW="2273040" imgH="469800" progId="">
              <p:embed/>
            </p:oleObj>
          </a:graphicData>
        </a:graphic>
      </p:graphicFrame>
      <p:sp>
        <p:nvSpPr>
          <p:cNvPr id="12293" name="Rectangle 5"/>
          <p:cNvSpPr>
            <a:spLocks noChangeArrowheads="1"/>
          </p:cNvSpPr>
          <p:nvPr/>
        </p:nvSpPr>
        <p:spPr bwMode="auto">
          <a:xfrm>
            <a:off x="3509963" y="3186113"/>
            <a:ext cx="9144000" cy="0"/>
          </a:xfrm>
          <a:prstGeom prst="rect">
            <a:avLst/>
          </a:prstGeom>
          <a:noFill/>
          <a:ln w="9525">
            <a:noFill/>
            <a:miter lim="800000"/>
            <a:headEnd/>
            <a:tailEnd/>
          </a:ln>
          <a:effectLst/>
        </p:spPr>
        <p:txBody>
          <a:bodyPr>
            <a:spAutoFit/>
          </a:bodyPr>
          <a:lstStyle/>
          <a:p>
            <a:endParaRPr lang="fr-FR"/>
          </a:p>
        </p:txBody>
      </p:sp>
      <p:sp>
        <p:nvSpPr>
          <p:cNvPr id="12295" name="Rectangle 7"/>
          <p:cNvSpPr>
            <a:spLocks noChangeArrowheads="1"/>
          </p:cNvSpPr>
          <p:nvPr/>
        </p:nvSpPr>
        <p:spPr bwMode="auto">
          <a:xfrm>
            <a:off x="3462338" y="3186113"/>
            <a:ext cx="9144000" cy="0"/>
          </a:xfrm>
          <a:prstGeom prst="rect">
            <a:avLst/>
          </a:prstGeom>
          <a:noFill/>
          <a:ln w="9525">
            <a:noFill/>
            <a:miter lim="800000"/>
            <a:headEnd/>
            <a:tailEnd/>
          </a:ln>
          <a:effectLst/>
        </p:spPr>
        <p:txBody>
          <a:bodyPr>
            <a:spAutoFit/>
          </a:bodyPr>
          <a:lstStyle/>
          <a:p>
            <a:endParaRPr lang="fr-FR"/>
          </a:p>
        </p:txBody>
      </p:sp>
      <p:graphicFrame>
        <p:nvGraphicFramePr>
          <p:cNvPr id="73730" name="Object 1026"/>
          <p:cNvGraphicFramePr>
            <a:graphicFrameLocks noChangeAspect="1"/>
          </p:cNvGraphicFramePr>
          <p:nvPr/>
        </p:nvGraphicFramePr>
        <p:xfrm>
          <a:off x="1617663" y="1905000"/>
          <a:ext cx="5375275" cy="1260475"/>
        </p:xfrm>
        <a:graphic>
          <a:graphicData uri="http://schemas.openxmlformats.org/presentationml/2006/ole">
            <p:oleObj spid="_x0000_s49156" name="Equation" r:id="rId5" imgW="1968480" imgH="469800" progId="">
              <p:embed/>
            </p:oleObj>
          </a:graphicData>
        </a:graphic>
      </p:graphicFrame>
      <p:graphicFrame>
        <p:nvGraphicFramePr>
          <p:cNvPr id="73731" name="Object 1027"/>
          <p:cNvGraphicFramePr>
            <a:graphicFrameLocks noChangeAspect="1"/>
          </p:cNvGraphicFramePr>
          <p:nvPr/>
        </p:nvGraphicFramePr>
        <p:xfrm>
          <a:off x="1612900" y="3136900"/>
          <a:ext cx="5381625" cy="1206500"/>
        </p:xfrm>
        <a:graphic>
          <a:graphicData uri="http://schemas.openxmlformats.org/presentationml/2006/ole">
            <p:oleObj spid="_x0000_s49157" name="Equation" r:id="rId6" imgW="2095200" imgH="469800" progId="">
              <p:embed/>
            </p:oleObj>
          </a:graphicData>
        </a:graphic>
      </p:graphicFrame>
      <p:graphicFrame>
        <p:nvGraphicFramePr>
          <p:cNvPr id="73732" name="Object 1028"/>
          <p:cNvGraphicFramePr>
            <a:graphicFrameLocks noChangeAspect="1"/>
          </p:cNvGraphicFramePr>
          <p:nvPr/>
        </p:nvGraphicFramePr>
        <p:xfrm>
          <a:off x="990600" y="4972050"/>
          <a:ext cx="1752600" cy="438150"/>
        </p:xfrm>
        <a:graphic>
          <a:graphicData uri="http://schemas.openxmlformats.org/presentationml/2006/ole">
            <p:oleObj spid="_x0000_s49158" name="Equation" r:id="rId7" imgW="812520" imgH="203040" progId="">
              <p:embed/>
            </p:oleObj>
          </a:graphicData>
        </a:graphic>
      </p:graphicFrame>
      <p:sp>
        <p:nvSpPr>
          <p:cNvPr id="12306" name="Text Box 18"/>
          <p:cNvSpPr txBox="1">
            <a:spLocks noChangeArrowheads="1"/>
          </p:cNvSpPr>
          <p:nvPr/>
        </p:nvSpPr>
        <p:spPr bwMode="auto">
          <a:xfrm>
            <a:off x="685800" y="4419600"/>
            <a:ext cx="2841625" cy="457200"/>
          </a:xfrm>
          <a:prstGeom prst="rect">
            <a:avLst/>
          </a:prstGeom>
          <a:noFill/>
          <a:ln w="9525">
            <a:noFill/>
            <a:miter lim="800000"/>
            <a:headEnd/>
            <a:tailEnd/>
          </a:ln>
          <a:effectLst/>
        </p:spPr>
        <p:txBody>
          <a:bodyPr>
            <a:spAutoFit/>
          </a:bodyPr>
          <a:lstStyle/>
          <a:p>
            <a:pPr algn="l"/>
            <a:r>
              <a:rPr lang="fr-FR"/>
              <a:t>Avec la pulsation :</a:t>
            </a:r>
          </a:p>
        </p:txBody>
      </p:sp>
      <p:sp>
        <p:nvSpPr>
          <p:cNvPr id="12309" name="Text Box 21"/>
          <p:cNvSpPr txBox="1">
            <a:spLocks noChangeArrowheads="1"/>
          </p:cNvSpPr>
          <p:nvPr/>
        </p:nvSpPr>
        <p:spPr bwMode="auto">
          <a:xfrm>
            <a:off x="685800" y="990600"/>
            <a:ext cx="7772400" cy="822325"/>
          </a:xfrm>
          <a:prstGeom prst="rect">
            <a:avLst/>
          </a:prstGeom>
          <a:noFill/>
          <a:ln w="9525">
            <a:noFill/>
            <a:miter lim="800000"/>
            <a:headEnd/>
            <a:tailEnd/>
          </a:ln>
          <a:effectLst/>
        </p:spPr>
        <p:txBody>
          <a:bodyPr>
            <a:spAutoFit/>
          </a:bodyPr>
          <a:lstStyle/>
          <a:p>
            <a:pPr algn="l">
              <a:spcBef>
                <a:spcPct val="20000"/>
              </a:spcBef>
            </a:pPr>
            <a:r>
              <a:rPr lang="fr-FR" dirty="0"/>
              <a:t>Quand </a:t>
            </a:r>
            <a:r>
              <a:rPr lang="fr-FR" i="1" dirty="0"/>
              <a:t>T</a:t>
            </a:r>
            <a:r>
              <a:rPr lang="fr-FR" dirty="0"/>
              <a:t> tend vers l’infini, la définition de la série de Fourier tend vers la transformée de Fourier ci-dessous (</a:t>
            </a:r>
            <a:r>
              <a:rPr lang="fr-FR" i="1" dirty="0"/>
              <a:t>i</a:t>
            </a:r>
            <a:r>
              <a:rPr lang="fr-FR" i="1" baseline="30000" dirty="0"/>
              <a:t>2</a:t>
            </a:r>
            <a:r>
              <a:rPr lang="fr-FR" i="1" dirty="0"/>
              <a:t>= - 1) </a:t>
            </a:r>
            <a:r>
              <a:rPr lang="fr-FR" dirty="0"/>
              <a:t>:</a:t>
            </a:r>
          </a:p>
        </p:txBody>
      </p:sp>
      <p:sp>
        <p:nvSpPr>
          <p:cNvPr id="14" name="ZoneTexte 13"/>
          <p:cNvSpPr txBox="1"/>
          <p:nvPr/>
        </p:nvSpPr>
        <p:spPr>
          <a:xfrm>
            <a:off x="214282" y="214290"/>
            <a:ext cx="5286412" cy="461665"/>
          </a:xfrm>
          <a:prstGeom prst="rect">
            <a:avLst/>
          </a:prstGeom>
          <a:solidFill>
            <a:schemeClr val="accent3">
              <a:lumMod val="60000"/>
              <a:lumOff val="40000"/>
            </a:schemeClr>
          </a:solidFill>
          <a:ln>
            <a:solidFill>
              <a:srgbClr val="FF66FF"/>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2400" b="1" dirty="0" smtClean="0">
                <a:latin typeface="Times New Roman" pitchFamily="18" charset="0"/>
                <a:cs typeface="Times New Roman" pitchFamily="18" charset="0"/>
              </a:rPr>
              <a:t>1-2</a:t>
            </a:r>
            <a:r>
              <a:rPr lang="fr-FR" sz="2200" b="1" dirty="0" smtClean="0">
                <a:latin typeface="Times New Roman" pitchFamily="18" charset="0"/>
                <a:cs typeface="Times New Roman" pitchFamily="18" charset="0"/>
              </a:rPr>
              <a:t>.</a:t>
            </a:r>
            <a:r>
              <a:rPr lang="fr-FR" sz="2400" b="1" dirty="0" smtClean="0">
                <a:solidFill>
                  <a:schemeClr val="tx1"/>
                </a:solidFill>
              </a:rPr>
              <a:t> </a:t>
            </a:r>
            <a:r>
              <a:rPr lang="fr-FR" sz="2400" b="1" dirty="0" smtClean="0">
                <a:solidFill>
                  <a:schemeClr val="tx1"/>
                </a:solidFill>
              </a:rPr>
              <a:t>Transformée de Fourier </a:t>
            </a:r>
            <a:r>
              <a:rPr lang="fr-FR" sz="2400" b="1" dirty="0" smtClean="0">
                <a:solidFill>
                  <a:schemeClr val="tx1"/>
                </a:solidFill>
              </a:rPr>
              <a:t>(TF</a:t>
            </a:r>
            <a:r>
              <a:rPr lang="fr-FR" sz="2400" b="1" dirty="0" smtClean="0">
                <a:solidFill>
                  <a:schemeClr val="tx1"/>
                </a:solidFill>
              </a:rPr>
              <a:t>)</a:t>
            </a:r>
            <a:endParaRPr lang="fr-FR" sz="2200" b="1" dirty="0">
              <a:solidFill>
                <a:schemeClr val="tx1"/>
              </a:solidFill>
              <a:latin typeface="Times New Roman" pitchFamily="18" charset="0"/>
              <a:cs typeface="Times New Roman" pitchFamily="18" charset="0"/>
            </a:endParaRPr>
          </a:p>
        </p:txBody>
      </p:sp>
      <p:sp>
        <p:nvSpPr>
          <p:cNvPr id="18" name="Espace réservé du numéro de diapositive 1"/>
          <p:cNvSpPr>
            <a:spLocks noGrp="1"/>
          </p:cNvSpPr>
          <p:nvPr>
            <p:ph type="sldNum" sz="quarter" idx="4294967295"/>
          </p:nvPr>
        </p:nvSpPr>
        <p:spPr>
          <a:xfrm>
            <a:off x="8572528" y="6429396"/>
            <a:ext cx="571472" cy="428604"/>
          </a:xfrm>
          <a:prstGeom prst="rect">
            <a:avLst/>
          </a:prstGeom>
        </p:spPr>
        <p:style>
          <a:lnRef idx="1">
            <a:schemeClr val="accent2"/>
          </a:lnRef>
          <a:fillRef idx="3">
            <a:schemeClr val="accent2"/>
          </a:fillRef>
          <a:effectRef idx="2">
            <a:schemeClr val="accent2"/>
          </a:effectRef>
          <a:fontRef idx="minor">
            <a:schemeClr val="lt1"/>
          </a:fontRef>
        </p:style>
        <p:txBody>
          <a:bodyPr/>
          <a:lstStyle/>
          <a:p>
            <a:r>
              <a:rPr lang="fr-FR" dirty="0" smtClean="0">
                <a:solidFill>
                  <a:schemeClr val="bg1"/>
                </a:solidFill>
              </a:rPr>
              <a:t>6</a:t>
            </a:r>
            <a:endParaRPr lang="fr-FR" dirty="0">
              <a:solidFill>
                <a:schemeClr val="bg1"/>
              </a:solidFill>
            </a:endParaRPr>
          </a:p>
        </p:txBody>
      </p:sp>
      <p:pic>
        <p:nvPicPr>
          <p:cNvPr id="49159" name="Picture 7"/>
          <p:cNvPicPr>
            <a:picLocks noChangeAspect="1" noChangeArrowheads="1"/>
          </p:cNvPicPr>
          <p:nvPr/>
        </p:nvPicPr>
        <p:blipFill>
          <a:blip r:embed="rId8"/>
          <a:srcRect/>
          <a:stretch>
            <a:fillRect/>
          </a:stretch>
        </p:blipFill>
        <p:spPr bwMode="auto">
          <a:xfrm>
            <a:off x="8143900" y="5715016"/>
            <a:ext cx="571500" cy="5810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3728"/>
                                        </p:tgtEl>
                                        <p:attrNameLst>
                                          <p:attrName>style.visibility</p:attrName>
                                        </p:attrNameLst>
                                      </p:cBhvr>
                                      <p:to>
                                        <p:strVal val="visible"/>
                                      </p:to>
                                    </p:set>
                                    <p:animEffect transition="in" filter="dissolve">
                                      <p:cBhvr>
                                        <p:cTn id="7" dur="500"/>
                                        <p:tgtEl>
                                          <p:spTgt spid="7372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3729"/>
                                        </p:tgtEl>
                                        <p:attrNameLst>
                                          <p:attrName>style.visibility</p:attrName>
                                        </p:attrNameLst>
                                      </p:cBhvr>
                                      <p:to>
                                        <p:strVal val="visible"/>
                                      </p:to>
                                    </p:set>
                                    <p:animEffect transition="in" filter="dissolve">
                                      <p:cBhvr>
                                        <p:cTn id="12" dur="500"/>
                                        <p:tgtEl>
                                          <p:spTgt spid="7372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230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737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499"/>
                                          </p:stCondLst>
                                        </p:cTn>
                                        <p:tgtEl>
                                          <p:spTgt spid="737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499"/>
                                          </p:stCondLst>
                                        </p:cTn>
                                        <p:tgtEl>
                                          <p:spTgt spid="737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6"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3007</TotalTime>
  <Words>1833</Words>
  <Application>Microsoft Office PowerPoint</Application>
  <PresentationFormat>Affichage à l'écran (4:3)</PresentationFormat>
  <Paragraphs>490</Paragraphs>
  <Slides>43</Slides>
  <Notes>1</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43</vt:i4>
      </vt:variant>
    </vt:vector>
  </HeadingPairs>
  <TitlesOfParts>
    <vt:vector size="46" baseType="lpstr">
      <vt:lpstr>Oriel</vt:lpstr>
      <vt:lpstr>Equation</vt:lpstr>
      <vt:lpstr>Équation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kadyy</dc:creator>
  <cp:lastModifiedBy>kadyy</cp:lastModifiedBy>
  <cp:revision>228</cp:revision>
  <dcterms:created xsi:type="dcterms:W3CDTF">2016-06-15T18:19:45Z</dcterms:created>
  <dcterms:modified xsi:type="dcterms:W3CDTF">2016-06-19T06:50:55Z</dcterms:modified>
</cp:coreProperties>
</file>